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906000" cy="6858000" type="A4"/>
  <p:notesSz cx="9906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696" y="-6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나눔고딕"/>
                <a:cs typeface="나눔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나눔고딕"/>
                <a:cs typeface="나눔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나눔고딕"/>
                <a:cs typeface="나눔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231" y="44272"/>
            <a:ext cx="9511537" cy="254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나눔고딕"/>
                <a:cs typeface="나눔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8287" y="2200338"/>
            <a:ext cx="9369425" cy="3249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13" Type="http://schemas.openxmlformats.org/officeDocument/2006/relationships/image" Target="../media/image279.png"/><Relationship Id="rId18" Type="http://schemas.openxmlformats.org/officeDocument/2006/relationships/image" Target="../media/image284.png"/><Relationship Id="rId26" Type="http://schemas.openxmlformats.org/officeDocument/2006/relationships/image" Target="../media/image249.png"/><Relationship Id="rId39" Type="http://schemas.openxmlformats.org/officeDocument/2006/relationships/image" Target="../media/image157.png"/><Relationship Id="rId3" Type="http://schemas.openxmlformats.org/officeDocument/2006/relationships/image" Target="../media/image270.png"/><Relationship Id="rId21" Type="http://schemas.openxmlformats.org/officeDocument/2006/relationships/image" Target="../media/image287.jpg"/><Relationship Id="rId34" Type="http://schemas.openxmlformats.org/officeDocument/2006/relationships/image" Target="../media/image292.png"/><Relationship Id="rId7" Type="http://schemas.openxmlformats.org/officeDocument/2006/relationships/image" Target="../media/image274.png"/><Relationship Id="rId12" Type="http://schemas.openxmlformats.org/officeDocument/2006/relationships/image" Target="../media/image278.png"/><Relationship Id="rId17" Type="http://schemas.openxmlformats.org/officeDocument/2006/relationships/image" Target="../media/image283.png"/><Relationship Id="rId25" Type="http://schemas.openxmlformats.org/officeDocument/2006/relationships/image" Target="../media/image248.png"/><Relationship Id="rId33" Type="http://schemas.openxmlformats.org/officeDocument/2006/relationships/image" Target="../media/image258.png"/><Relationship Id="rId38" Type="http://schemas.openxmlformats.org/officeDocument/2006/relationships/image" Target="../media/image156.png"/><Relationship Id="rId2" Type="http://schemas.openxmlformats.org/officeDocument/2006/relationships/image" Target="../media/image269.png"/><Relationship Id="rId16" Type="http://schemas.openxmlformats.org/officeDocument/2006/relationships/image" Target="../media/image282.png"/><Relationship Id="rId20" Type="http://schemas.openxmlformats.org/officeDocument/2006/relationships/image" Target="../media/image286.jpg"/><Relationship Id="rId29" Type="http://schemas.openxmlformats.org/officeDocument/2006/relationships/image" Target="../media/image2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3.png"/><Relationship Id="rId11" Type="http://schemas.openxmlformats.org/officeDocument/2006/relationships/image" Target="../media/image277.png"/><Relationship Id="rId24" Type="http://schemas.openxmlformats.org/officeDocument/2006/relationships/image" Target="../media/image234.jpg"/><Relationship Id="rId32" Type="http://schemas.openxmlformats.org/officeDocument/2006/relationships/image" Target="../media/image291.png"/><Relationship Id="rId37" Type="http://schemas.openxmlformats.org/officeDocument/2006/relationships/image" Target="../media/image268.png"/><Relationship Id="rId5" Type="http://schemas.openxmlformats.org/officeDocument/2006/relationships/image" Target="../media/image272.png"/><Relationship Id="rId15" Type="http://schemas.openxmlformats.org/officeDocument/2006/relationships/image" Target="../media/image281.png"/><Relationship Id="rId23" Type="http://schemas.openxmlformats.org/officeDocument/2006/relationships/image" Target="../media/image289.png"/><Relationship Id="rId28" Type="http://schemas.openxmlformats.org/officeDocument/2006/relationships/image" Target="../media/image251.png"/><Relationship Id="rId36" Type="http://schemas.openxmlformats.org/officeDocument/2006/relationships/image" Target="../media/image267.png"/><Relationship Id="rId10" Type="http://schemas.openxmlformats.org/officeDocument/2006/relationships/image" Target="../media/image276.png"/><Relationship Id="rId19" Type="http://schemas.openxmlformats.org/officeDocument/2006/relationships/image" Target="../media/image285.png"/><Relationship Id="rId31" Type="http://schemas.openxmlformats.org/officeDocument/2006/relationships/image" Target="../media/image290.png"/><Relationship Id="rId4" Type="http://schemas.openxmlformats.org/officeDocument/2006/relationships/image" Target="../media/image271.png"/><Relationship Id="rId9" Type="http://schemas.openxmlformats.org/officeDocument/2006/relationships/image" Target="../media/image275.png"/><Relationship Id="rId14" Type="http://schemas.openxmlformats.org/officeDocument/2006/relationships/image" Target="../media/image280.png"/><Relationship Id="rId22" Type="http://schemas.openxmlformats.org/officeDocument/2006/relationships/image" Target="../media/image288.png"/><Relationship Id="rId27" Type="http://schemas.openxmlformats.org/officeDocument/2006/relationships/image" Target="../media/image250.png"/><Relationship Id="rId30" Type="http://schemas.openxmlformats.org/officeDocument/2006/relationships/image" Target="../media/image254.png"/><Relationship Id="rId35" Type="http://schemas.openxmlformats.org/officeDocument/2006/relationships/image" Target="../media/image2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png"/><Relationship Id="rId13" Type="http://schemas.openxmlformats.org/officeDocument/2006/relationships/image" Target="../media/image304.png"/><Relationship Id="rId18" Type="http://schemas.openxmlformats.org/officeDocument/2006/relationships/image" Target="../media/image157.png"/><Relationship Id="rId3" Type="http://schemas.openxmlformats.org/officeDocument/2006/relationships/image" Target="../media/image294.png"/><Relationship Id="rId7" Type="http://schemas.openxmlformats.org/officeDocument/2006/relationships/image" Target="../media/image298.png"/><Relationship Id="rId12" Type="http://schemas.openxmlformats.org/officeDocument/2006/relationships/image" Target="../media/image303.png"/><Relationship Id="rId17" Type="http://schemas.openxmlformats.org/officeDocument/2006/relationships/image" Target="../media/image156.png"/><Relationship Id="rId2" Type="http://schemas.openxmlformats.org/officeDocument/2006/relationships/image" Target="../media/image31.png"/><Relationship Id="rId16" Type="http://schemas.openxmlformats.org/officeDocument/2006/relationships/image" Target="../media/image3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7.png"/><Relationship Id="rId11" Type="http://schemas.openxmlformats.org/officeDocument/2006/relationships/image" Target="../media/image302.png"/><Relationship Id="rId5" Type="http://schemas.openxmlformats.org/officeDocument/2006/relationships/image" Target="../media/image296.png"/><Relationship Id="rId15" Type="http://schemas.openxmlformats.org/officeDocument/2006/relationships/image" Target="../media/image306.png"/><Relationship Id="rId10" Type="http://schemas.openxmlformats.org/officeDocument/2006/relationships/image" Target="../media/image301.png"/><Relationship Id="rId4" Type="http://schemas.openxmlformats.org/officeDocument/2006/relationships/image" Target="../media/image295.png"/><Relationship Id="rId9" Type="http://schemas.openxmlformats.org/officeDocument/2006/relationships/image" Target="../media/image300.png"/><Relationship Id="rId14" Type="http://schemas.openxmlformats.org/officeDocument/2006/relationships/image" Target="../media/image30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9.png"/><Relationship Id="rId18" Type="http://schemas.openxmlformats.org/officeDocument/2006/relationships/image" Target="../media/image324.png"/><Relationship Id="rId26" Type="http://schemas.openxmlformats.org/officeDocument/2006/relationships/image" Target="../media/image332.png"/><Relationship Id="rId39" Type="http://schemas.openxmlformats.org/officeDocument/2006/relationships/image" Target="../media/image345.png"/><Relationship Id="rId21" Type="http://schemas.openxmlformats.org/officeDocument/2006/relationships/image" Target="../media/image327.png"/><Relationship Id="rId34" Type="http://schemas.openxmlformats.org/officeDocument/2006/relationships/image" Target="../media/image340.png"/><Relationship Id="rId42" Type="http://schemas.openxmlformats.org/officeDocument/2006/relationships/image" Target="../media/image348.png"/><Relationship Id="rId47" Type="http://schemas.openxmlformats.org/officeDocument/2006/relationships/image" Target="../media/image353.png"/><Relationship Id="rId50" Type="http://schemas.openxmlformats.org/officeDocument/2006/relationships/image" Target="../media/image354.png"/><Relationship Id="rId55" Type="http://schemas.openxmlformats.org/officeDocument/2006/relationships/image" Target="../media/image157.png"/><Relationship Id="rId7" Type="http://schemas.openxmlformats.org/officeDocument/2006/relationships/image" Target="../media/image313.png"/><Relationship Id="rId12" Type="http://schemas.openxmlformats.org/officeDocument/2006/relationships/image" Target="../media/image318.png"/><Relationship Id="rId17" Type="http://schemas.openxmlformats.org/officeDocument/2006/relationships/image" Target="../media/image323.png"/><Relationship Id="rId25" Type="http://schemas.openxmlformats.org/officeDocument/2006/relationships/image" Target="../media/image331.png"/><Relationship Id="rId33" Type="http://schemas.openxmlformats.org/officeDocument/2006/relationships/image" Target="../media/image339.png"/><Relationship Id="rId38" Type="http://schemas.openxmlformats.org/officeDocument/2006/relationships/image" Target="../media/image344.png"/><Relationship Id="rId46" Type="http://schemas.openxmlformats.org/officeDocument/2006/relationships/image" Target="../media/image352.png"/><Relationship Id="rId2" Type="http://schemas.openxmlformats.org/officeDocument/2006/relationships/image" Target="../media/image308.png"/><Relationship Id="rId16" Type="http://schemas.openxmlformats.org/officeDocument/2006/relationships/image" Target="../media/image322.png"/><Relationship Id="rId20" Type="http://schemas.openxmlformats.org/officeDocument/2006/relationships/image" Target="../media/image326.png"/><Relationship Id="rId29" Type="http://schemas.openxmlformats.org/officeDocument/2006/relationships/image" Target="../media/image335.png"/><Relationship Id="rId41" Type="http://schemas.openxmlformats.org/officeDocument/2006/relationships/image" Target="../media/image347.png"/><Relationship Id="rId54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2.png"/><Relationship Id="rId11" Type="http://schemas.openxmlformats.org/officeDocument/2006/relationships/image" Target="../media/image317.png"/><Relationship Id="rId24" Type="http://schemas.openxmlformats.org/officeDocument/2006/relationships/image" Target="../media/image330.png"/><Relationship Id="rId32" Type="http://schemas.openxmlformats.org/officeDocument/2006/relationships/image" Target="../media/image338.png"/><Relationship Id="rId37" Type="http://schemas.openxmlformats.org/officeDocument/2006/relationships/image" Target="../media/image343.png"/><Relationship Id="rId40" Type="http://schemas.openxmlformats.org/officeDocument/2006/relationships/image" Target="../media/image346.png"/><Relationship Id="rId45" Type="http://schemas.openxmlformats.org/officeDocument/2006/relationships/image" Target="../media/image351.png"/><Relationship Id="rId53" Type="http://schemas.openxmlformats.org/officeDocument/2006/relationships/image" Target="../media/image357.png"/><Relationship Id="rId5" Type="http://schemas.openxmlformats.org/officeDocument/2006/relationships/image" Target="../media/image311.png"/><Relationship Id="rId15" Type="http://schemas.openxmlformats.org/officeDocument/2006/relationships/image" Target="../media/image321.png"/><Relationship Id="rId23" Type="http://schemas.openxmlformats.org/officeDocument/2006/relationships/image" Target="../media/image329.png"/><Relationship Id="rId28" Type="http://schemas.openxmlformats.org/officeDocument/2006/relationships/image" Target="../media/image334.png"/><Relationship Id="rId36" Type="http://schemas.openxmlformats.org/officeDocument/2006/relationships/image" Target="../media/image342.png"/><Relationship Id="rId49" Type="http://schemas.openxmlformats.org/officeDocument/2006/relationships/image" Target="../media/image61.png"/><Relationship Id="rId10" Type="http://schemas.openxmlformats.org/officeDocument/2006/relationships/image" Target="../media/image316.png"/><Relationship Id="rId19" Type="http://schemas.openxmlformats.org/officeDocument/2006/relationships/image" Target="../media/image325.png"/><Relationship Id="rId31" Type="http://schemas.openxmlformats.org/officeDocument/2006/relationships/image" Target="../media/image337.png"/><Relationship Id="rId44" Type="http://schemas.openxmlformats.org/officeDocument/2006/relationships/image" Target="../media/image350.png"/><Relationship Id="rId52" Type="http://schemas.openxmlformats.org/officeDocument/2006/relationships/image" Target="../media/image356.png"/><Relationship Id="rId4" Type="http://schemas.openxmlformats.org/officeDocument/2006/relationships/image" Target="../media/image310.png"/><Relationship Id="rId9" Type="http://schemas.openxmlformats.org/officeDocument/2006/relationships/image" Target="../media/image315.png"/><Relationship Id="rId14" Type="http://schemas.openxmlformats.org/officeDocument/2006/relationships/image" Target="../media/image320.png"/><Relationship Id="rId22" Type="http://schemas.openxmlformats.org/officeDocument/2006/relationships/image" Target="../media/image328.png"/><Relationship Id="rId27" Type="http://schemas.openxmlformats.org/officeDocument/2006/relationships/image" Target="../media/image333.png"/><Relationship Id="rId30" Type="http://schemas.openxmlformats.org/officeDocument/2006/relationships/image" Target="../media/image336.png"/><Relationship Id="rId35" Type="http://schemas.openxmlformats.org/officeDocument/2006/relationships/image" Target="../media/image341.png"/><Relationship Id="rId43" Type="http://schemas.openxmlformats.org/officeDocument/2006/relationships/image" Target="../media/image349.png"/><Relationship Id="rId48" Type="http://schemas.openxmlformats.org/officeDocument/2006/relationships/image" Target="../media/image60.png"/><Relationship Id="rId8" Type="http://schemas.openxmlformats.org/officeDocument/2006/relationships/image" Target="../media/image314.png"/><Relationship Id="rId51" Type="http://schemas.openxmlformats.org/officeDocument/2006/relationships/image" Target="../media/image355.png"/><Relationship Id="rId3" Type="http://schemas.openxmlformats.org/officeDocument/2006/relationships/image" Target="../media/image3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jp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2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5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3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9" Type="http://schemas.openxmlformats.org/officeDocument/2006/relationships/image" Target="../media/image101.png"/><Relationship Id="rId21" Type="http://schemas.openxmlformats.org/officeDocument/2006/relationships/image" Target="../media/image83.png"/><Relationship Id="rId34" Type="http://schemas.openxmlformats.org/officeDocument/2006/relationships/image" Target="../media/image96.png"/><Relationship Id="rId42" Type="http://schemas.openxmlformats.org/officeDocument/2006/relationships/image" Target="../media/image104.png"/><Relationship Id="rId47" Type="http://schemas.openxmlformats.org/officeDocument/2006/relationships/image" Target="../media/image109.png"/><Relationship Id="rId50" Type="http://schemas.openxmlformats.org/officeDocument/2006/relationships/image" Target="../media/image112.png"/><Relationship Id="rId55" Type="http://schemas.openxmlformats.org/officeDocument/2006/relationships/image" Target="../media/image117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image" Target="../media/image100.png"/><Relationship Id="rId46" Type="http://schemas.openxmlformats.org/officeDocument/2006/relationships/image" Target="../media/image108.png"/><Relationship Id="rId59" Type="http://schemas.openxmlformats.org/officeDocument/2006/relationships/image" Target="../media/image121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41" Type="http://schemas.openxmlformats.org/officeDocument/2006/relationships/image" Target="../media/image103.png"/><Relationship Id="rId54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45" Type="http://schemas.openxmlformats.org/officeDocument/2006/relationships/image" Target="../media/image107.png"/><Relationship Id="rId53" Type="http://schemas.openxmlformats.org/officeDocument/2006/relationships/image" Target="../media/image115.jpg"/><Relationship Id="rId58" Type="http://schemas.openxmlformats.org/officeDocument/2006/relationships/image" Target="../media/image120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36" Type="http://schemas.openxmlformats.org/officeDocument/2006/relationships/image" Target="../media/image98.png"/><Relationship Id="rId49" Type="http://schemas.openxmlformats.org/officeDocument/2006/relationships/image" Target="../media/image111.png"/><Relationship Id="rId57" Type="http://schemas.openxmlformats.org/officeDocument/2006/relationships/image" Target="../media/image119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31" Type="http://schemas.openxmlformats.org/officeDocument/2006/relationships/image" Target="../media/image93.png"/><Relationship Id="rId44" Type="http://schemas.openxmlformats.org/officeDocument/2006/relationships/image" Target="../media/image106.png"/><Relationship Id="rId52" Type="http://schemas.openxmlformats.org/officeDocument/2006/relationships/image" Target="../media/image114.png"/><Relationship Id="rId60" Type="http://schemas.openxmlformats.org/officeDocument/2006/relationships/image" Target="../media/image12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Relationship Id="rId43" Type="http://schemas.openxmlformats.org/officeDocument/2006/relationships/image" Target="../media/image105.png"/><Relationship Id="rId48" Type="http://schemas.openxmlformats.org/officeDocument/2006/relationships/image" Target="../media/image110.png"/><Relationship Id="rId56" Type="http://schemas.openxmlformats.org/officeDocument/2006/relationships/image" Target="../media/image118.png"/><Relationship Id="rId8" Type="http://schemas.openxmlformats.org/officeDocument/2006/relationships/image" Target="../media/image70.png"/><Relationship Id="rId51" Type="http://schemas.openxmlformats.org/officeDocument/2006/relationships/image" Target="../media/image113.png"/><Relationship Id="rId3" Type="http://schemas.openxmlformats.org/officeDocument/2006/relationships/image" Target="../media/image6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39.jpg"/><Relationship Id="rId3" Type="http://schemas.openxmlformats.org/officeDocument/2006/relationships/image" Target="../media/image124.png"/><Relationship Id="rId21" Type="http://schemas.openxmlformats.org/officeDocument/2006/relationships/image" Target="../media/image142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jpg"/><Relationship Id="rId25" Type="http://schemas.openxmlformats.org/officeDocument/2006/relationships/image" Target="../media/image146.png"/><Relationship Id="rId2" Type="http://schemas.openxmlformats.org/officeDocument/2006/relationships/image" Target="../media/image123.png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24" Type="http://schemas.openxmlformats.org/officeDocument/2006/relationships/image" Target="../media/image145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8.png"/><Relationship Id="rId18" Type="http://schemas.openxmlformats.org/officeDocument/2006/relationships/image" Target="../media/image156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" Type="http://schemas.openxmlformats.org/officeDocument/2006/relationships/image" Target="../media/image158.png"/><Relationship Id="rId16" Type="http://schemas.openxmlformats.org/officeDocument/2006/relationships/image" Target="../media/image1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2.png"/><Relationship Id="rId11" Type="http://schemas.openxmlformats.org/officeDocument/2006/relationships/image" Target="../media/image166.png"/><Relationship Id="rId5" Type="http://schemas.openxmlformats.org/officeDocument/2006/relationships/image" Target="../media/image161.png"/><Relationship Id="rId15" Type="http://schemas.openxmlformats.org/officeDocument/2006/relationships/image" Target="../media/image170.png"/><Relationship Id="rId10" Type="http://schemas.openxmlformats.org/officeDocument/2006/relationships/image" Target="../media/image165.png"/><Relationship Id="rId19" Type="http://schemas.openxmlformats.org/officeDocument/2006/relationships/image" Target="../media/image157.png"/><Relationship Id="rId4" Type="http://schemas.openxmlformats.org/officeDocument/2006/relationships/image" Target="../media/image160.png"/><Relationship Id="rId9" Type="http://schemas.openxmlformats.org/officeDocument/2006/relationships/image" Target="../media/image152.png"/><Relationship Id="rId14" Type="http://schemas.openxmlformats.org/officeDocument/2006/relationships/image" Target="../media/image16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4.png"/><Relationship Id="rId18" Type="http://schemas.openxmlformats.org/officeDocument/2006/relationships/image" Target="../media/image188.png"/><Relationship Id="rId26" Type="http://schemas.openxmlformats.org/officeDocument/2006/relationships/image" Target="../media/image196.png"/><Relationship Id="rId39" Type="http://schemas.openxmlformats.org/officeDocument/2006/relationships/image" Target="../media/image209.png"/><Relationship Id="rId21" Type="http://schemas.openxmlformats.org/officeDocument/2006/relationships/image" Target="../media/image191.png"/><Relationship Id="rId34" Type="http://schemas.openxmlformats.org/officeDocument/2006/relationships/image" Target="../media/image204.png"/><Relationship Id="rId42" Type="http://schemas.openxmlformats.org/officeDocument/2006/relationships/image" Target="../media/image212.png"/><Relationship Id="rId47" Type="http://schemas.openxmlformats.org/officeDocument/2006/relationships/image" Target="../media/image217.png"/><Relationship Id="rId50" Type="http://schemas.openxmlformats.org/officeDocument/2006/relationships/image" Target="../media/image220.png"/><Relationship Id="rId55" Type="http://schemas.openxmlformats.org/officeDocument/2006/relationships/image" Target="../media/image225.png"/><Relationship Id="rId63" Type="http://schemas.openxmlformats.org/officeDocument/2006/relationships/image" Target="../media/image157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6" Type="http://schemas.openxmlformats.org/officeDocument/2006/relationships/image" Target="../media/image186.png"/><Relationship Id="rId20" Type="http://schemas.openxmlformats.org/officeDocument/2006/relationships/image" Target="../media/image190.png"/><Relationship Id="rId29" Type="http://schemas.openxmlformats.org/officeDocument/2006/relationships/image" Target="../media/image199.png"/><Relationship Id="rId41" Type="http://schemas.openxmlformats.org/officeDocument/2006/relationships/image" Target="../media/image211.png"/><Relationship Id="rId54" Type="http://schemas.openxmlformats.org/officeDocument/2006/relationships/image" Target="../media/image224.png"/><Relationship Id="rId62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24" Type="http://schemas.openxmlformats.org/officeDocument/2006/relationships/image" Target="../media/image194.jpg"/><Relationship Id="rId32" Type="http://schemas.openxmlformats.org/officeDocument/2006/relationships/image" Target="../media/image202.png"/><Relationship Id="rId37" Type="http://schemas.openxmlformats.org/officeDocument/2006/relationships/image" Target="../media/image207.jpg"/><Relationship Id="rId40" Type="http://schemas.openxmlformats.org/officeDocument/2006/relationships/image" Target="../media/image210.png"/><Relationship Id="rId45" Type="http://schemas.openxmlformats.org/officeDocument/2006/relationships/image" Target="../media/image215.png"/><Relationship Id="rId53" Type="http://schemas.openxmlformats.org/officeDocument/2006/relationships/image" Target="../media/image223.png"/><Relationship Id="rId58" Type="http://schemas.openxmlformats.org/officeDocument/2006/relationships/image" Target="../media/image228.png"/><Relationship Id="rId5" Type="http://schemas.openxmlformats.org/officeDocument/2006/relationships/image" Target="../media/image176.png"/><Relationship Id="rId15" Type="http://schemas.openxmlformats.org/officeDocument/2006/relationships/image" Target="../media/image185.png"/><Relationship Id="rId23" Type="http://schemas.openxmlformats.org/officeDocument/2006/relationships/image" Target="../media/image193.png"/><Relationship Id="rId28" Type="http://schemas.openxmlformats.org/officeDocument/2006/relationships/image" Target="../media/image198.png"/><Relationship Id="rId36" Type="http://schemas.openxmlformats.org/officeDocument/2006/relationships/image" Target="../media/image206.jpg"/><Relationship Id="rId49" Type="http://schemas.openxmlformats.org/officeDocument/2006/relationships/image" Target="../media/image219.png"/><Relationship Id="rId57" Type="http://schemas.openxmlformats.org/officeDocument/2006/relationships/image" Target="../media/image227.png"/><Relationship Id="rId61" Type="http://schemas.openxmlformats.org/officeDocument/2006/relationships/image" Target="../media/image231.png"/><Relationship Id="rId10" Type="http://schemas.openxmlformats.org/officeDocument/2006/relationships/image" Target="../media/image181.png"/><Relationship Id="rId19" Type="http://schemas.openxmlformats.org/officeDocument/2006/relationships/image" Target="../media/image189.png"/><Relationship Id="rId31" Type="http://schemas.openxmlformats.org/officeDocument/2006/relationships/image" Target="../media/image201.png"/><Relationship Id="rId44" Type="http://schemas.openxmlformats.org/officeDocument/2006/relationships/image" Target="../media/image214.png"/><Relationship Id="rId52" Type="http://schemas.openxmlformats.org/officeDocument/2006/relationships/image" Target="../media/image222.png"/><Relationship Id="rId60" Type="http://schemas.openxmlformats.org/officeDocument/2006/relationships/image" Target="../media/image230.png"/><Relationship Id="rId4" Type="http://schemas.openxmlformats.org/officeDocument/2006/relationships/image" Target="../media/image175.jpg"/><Relationship Id="rId9" Type="http://schemas.openxmlformats.org/officeDocument/2006/relationships/image" Target="../media/image180.png"/><Relationship Id="rId14" Type="http://schemas.openxmlformats.org/officeDocument/2006/relationships/image" Target="../media/image49.png"/><Relationship Id="rId22" Type="http://schemas.openxmlformats.org/officeDocument/2006/relationships/image" Target="../media/image192.png"/><Relationship Id="rId27" Type="http://schemas.openxmlformats.org/officeDocument/2006/relationships/image" Target="../media/image197.png"/><Relationship Id="rId30" Type="http://schemas.openxmlformats.org/officeDocument/2006/relationships/image" Target="../media/image200.png"/><Relationship Id="rId35" Type="http://schemas.openxmlformats.org/officeDocument/2006/relationships/image" Target="../media/image205.png"/><Relationship Id="rId43" Type="http://schemas.openxmlformats.org/officeDocument/2006/relationships/image" Target="../media/image213.png"/><Relationship Id="rId48" Type="http://schemas.openxmlformats.org/officeDocument/2006/relationships/image" Target="../media/image218.png"/><Relationship Id="rId56" Type="http://schemas.openxmlformats.org/officeDocument/2006/relationships/image" Target="../media/image226.png"/><Relationship Id="rId8" Type="http://schemas.openxmlformats.org/officeDocument/2006/relationships/image" Target="../media/image179.png"/><Relationship Id="rId51" Type="http://schemas.openxmlformats.org/officeDocument/2006/relationships/image" Target="../media/image221.png"/><Relationship Id="rId3" Type="http://schemas.openxmlformats.org/officeDocument/2006/relationships/image" Target="../media/image174.png"/><Relationship Id="rId12" Type="http://schemas.openxmlformats.org/officeDocument/2006/relationships/image" Target="../media/image183.png"/><Relationship Id="rId17" Type="http://schemas.openxmlformats.org/officeDocument/2006/relationships/image" Target="../media/image187.png"/><Relationship Id="rId25" Type="http://schemas.openxmlformats.org/officeDocument/2006/relationships/image" Target="../media/image195.jpg"/><Relationship Id="rId33" Type="http://schemas.openxmlformats.org/officeDocument/2006/relationships/image" Target="../media/image203.png"/><Relationship Id="rId38" Type="http://schemas.openxmlformats.org/officeDocument/2006/relationships/image" Target="../media/image208.png"/><Relationship Id="rId46" Type="http://schemas.openxmlformats.org/officeDocument/2006/relationships/image" Target="../media/image216.png"/><Relationship Id="rId59" Type="http://schemas.openxmlformats.org/officeDocument/2006/relationships/image" Target="../media/image2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243.png"/><Relationship Id="rId18" Type="http://schemas.openxmlformats.org/officeDocument/2006/relationships/image" Target="../media/image248.png"/><Relationship Id="rId26" Type="http://schemas.openxmlformats.org/officeDocument/2006/relationships/image" Target="../media/image256.png"/><Relationship Id="rId39" Type="http://schemas.openxmlformats.org/officeDocument/2006/relationships/image" Target="../media/image156.png"/><Relationship Id="rId3" Type="http://schemas.openxmlformats.org/officeDocument/2006/relationships/image" Target="../media/image233.png"/><Relationship Id="rId21" Type="http://schemas.openxmlformats.org/officeDocument/2006/relationships/image" Target="../media/image251.png"/><Relationship Id="rId34" Type="http://schemas.openxmlformats.org/officeDocument/2006/relationships/image" Target="../media/image264.png"/><Relationship Id="rId7" Type="http://schemas.openxmlformats.org/officeDocument/2006/relationships/image" Target="../media/image237.png"/><Relationship Id="rId12" Type="http://schemas.openxmlformats.org/officeDocument/2006/relationships/image" Target="../media/image242.png"/><Relationship Id="rId17" Type="http://schemas.openxmlformats.org/officeDocument/2006/relationships/image" Target="../media/image247.png"/><Relationship Id="rId25" Type="http://schemas.openxmlformats.org/officeDocument/2006/relationships/image" Target="../media/image255.png"/><Relationship Id="rId33" Type="http://schemas.openxmlformats.org/officeDocument/2006/relationships/image" Target="../media/image263.png"/><Relationship Id="rId38" Type="http://schemas.openxmlformats.org/officeDocument/2006/relationships/image" Target="../media/image268.png"/><Relationship Id="rId2" Type="http://schemas.openxmlformats.org/officeDocument/2006/relationships/image" Target="../media/image232.png"/><Relationship Id="rId16" Type="http://schemas.openxmlformats.org/officeDocument/2006/relationships/image" Target="../media/image246.png"/><Relationship Id="rId20" Type="http://schemas.openxmlformats.org/officeDocument/2006/relationships/image" Target="../media/image250.png"/><Relationship Id="rId29" Type="http://schemas.openxmlformats.org/officeDocument/2006/relationships/image" Target="../media/image2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6.png"/><Relationship Id="rId11" Type="http://schemas.openxmlformats.org/officeDocument/2006/relationships/image" Target="../media/image241.png"/><Relationship Id="rId24" Type="http://schemas.openxmlformats.org/officeDocument/2006/relationships/image" Target="../media/image254.png"/><Relationship Id="rId32" Type="http://schemas.openxmlformats.org/officeDocument/2006/relationships/image" Target="../media/image262.png"/><Relationship Id="rId37" Type="http://schemas.openxmlformats.org/officeDocument/2006/relationships/image" Target="../media/image267.png"/><Relationship Id="rId40" Type="http://schemas.openxmlformats.org/officeDocument/2006/relationships/image" Target="../media/image157.png"/><Relationship Id="rId5" Type="http://schemas.openxmlformats.org/officeDocument/2006/relationships/image" Target="../media/image235.png"/><Relationship Id="rId15" Type="http://schemas.openxmlformats.org/officeDocument/2006/relationships/image" Target="../media/image245.png"/><Relationship Id="rId23" Type="http://schemas.openxmlformats.org/officeDocument/2006/relationships/image" Target="../media/image253.png"/><Relationship Id="rId28" Type="http://schemas.openxmlformats.org/officeDocument/2006/relationships/image" Target="../media/image258.png"/><Relationship Id="rId36" Type="http://schemas.openxmlformats.org/officeDocument/2006/relationships/image" Target="../media/image266.png"/><Relationship Id="rId10" Type="http://schemas.openxmlformats.org/officeDocument/2006/relationships/image" Target="../media/image240.png"/><Relationship Id="rId19" Type="http://schemas.openxmlformats.org/officeDocument/2006/relationships/image" Target="../media/image249.png"/><Relationship Id="rId31" Type="http://schemas.openxmlformats.org/officeDocument/2006/relationships/image" Target="../media/image261.png"/><Relationship Id="rId4" Type="http://schemas.openxmlformats.org/officeDocument/2006/relationships/image" Target="../media/image234.jpg"/><Relationship Id="rId9" Type="http://schemas.openxmlformats.org/officeDocument/2006/relationships/image" Target="../media/image239.png"/><Relationship Id="rId14" Type="http://schemas.openxmlformats.org/officeDocument/2006/relationships/image" Target="../media/image244.png"/><Relationship Id="rId22" Type="http://schemas.openxmlformats.org/officeDocument/2006/relationships/image" Target="../media/image252.png"/><Relationship Id="rId27" Type="http://schemas.openxmlformats.org/officeDocument/2006/relationships/image" Target="../media/image257.png"/><Relationship Id="rId30" Type="http://schemas.openxmlformats.org/officeDocument/2006/relationships/image" Target="../media/image260.png"/><Relationship Id="rId35" Type="http://schemas.openxmlformats.org/officeDocument/2006/relationships/image" Target="../media/image2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:a16="http://schemas.microsoft.com/office/drawing/2014/main" id="{FFE2575A-7004-4557-AE07-6C2F8AEFC85D}"/>
              </a:ext>
            </a:extLst>
          </p:cNvPr>
          <p:cNvGrpSpPr/>
          <p:nvPr/>
        </p:nvGrpSpPr>
        <p:grpSpPr>
          <a:xfrm>
            <a:off x="3000695" y="2922281"/>
            <a:ext cx="3644009" cy="678561"/>
            <a:chOff x="2774950" y="2987851"/>
            <a:chExt cx="3644009" cy="678561"/>
          </a:xfrm>
        </p:grpSpPr>
        <p:sp>
          <p:nvSpPr>
            <p:cNvPr id="2" name="object 2"/>
            <p:cNvSpPr/>
            <p:nvPr/>
          </p:nvSpPr>
          <p:spPr>
            <a:xfrm>
              <a:off x="2774950" y="2987851"/>
              <a:ext cx="277368" cy="2407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2806954" y="3004108"/>
              <a:ext cx="213360" cy="1779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47644" y="3061385"/>
              <a:ext cx="2810255" cy="6050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0018" y="3093072"/>
              <a:ext cx="2746248" cy="5416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1592" y="2994144"/>
              <a:ext cx="277367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66672" y="2987851"/>
              <a:ext cx="213360" cy="1779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12257" y="5486400"/>
            <a:ext cx="4596510" cy="733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2300" b="1" spc="630" dirty="0">
                <a:solidFill>
                  <a:srgbClr val="FFFFFF"/>
                </a:solidFill>
                <a:latin typeface="함초롬돋움"/>
                <a:cs typeface="함초롬돋움"/>
              </a:rPr>
              <a:t>      실장 </a:t>
            </a:r>
            <a:r>
              <a:rPr lang="en-US" altLang="ko-KR" sz="2300" b="1" spc="630" dirty="0">
                <a:solidFill>
                  <a:srgbClr val="FFFFFF"/>
                </a:solidFill>
                <a:latin typeface="함초롬돋움"/>
                <a:cs typeface="함초롬돋움"/>
              </a:rPr>
              <a:t>: </a:t>
            </a:r>
            <a:r>
              <a:rPr lang="ko-KR" altLang="en-US" sz="2300" b="1" spc="630" dirty="0">
                <a:solidFill>
                  <a:srgbClr val="FFFFFF"/>
                </a:solidFill>
                <a:latin typeface="함초롬돋움"/>
                <a:cs typeface="함초롬돋움"/>
              </a:rPr>
              <a:t>한 수진</a:t>
            </a:r>
            <a:endParaRPr lang="en-US" altLang="ko-KR" sz="2300" b="1" spc="630" dirty="0">
              <a:solidFill>
                <a:srgbClr val="FFFFFF"/>
              </a:solidFill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300" b="1" spc="630" dirty="0">
                <a:solidFill>
                  <a:srgbClr val="FFFFFF"/>
                </a:solidFill>
                <a:latin typeface="함초롬돋움"/>
                <a:cs typeface="함초롬돋움"/>
              </a:rPr>
              <a:t>TEL : 010-7345-3898</a:t>
            </a:r>
            <a:endParaRPr sz="2300" dirty="0">
              <a:latin typeface="함초롬돋움"/>
              <a:cs typeface="함초롬돋움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5463" y="1341119"/>
            <a:ext cx="219456" cy="2346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6166" y="1350644"/>
            <a:ext cx="161686" cy="177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0911" y="1389888"/>
            <a:ext cx="1008888" cy="4632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0335" y="1399539"/>
            <a:ext cx="952220" cy="4056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10383" y="1411224"/>
            <a:ext cx="760476" cy="4297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19147" y="1421511"/>
            <a:ext cx="704850" cy="3717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11423" y="1734311"/>
            <a:ext cx="121919" cy="1661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20314" y="1744091"/>
            <a:ext cx="65532" cy="1093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47644" y="1338072"/>
            <a:ext cx="832104" cy="6141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57550" y="1348486"/>
            <a:ext cx="775335" cy="5563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1376" y="1344167"/>
            <a:ext cx="723900" cy="5074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60901" y="1354200"/>
            <a:ext cx="666876" cy="4497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7759" y="1388363"/>
            <a:ext cx="923543" cy="4754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47245" y="1397635"/>
            <a:ext cx="866179" cy="4177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35979" y="1348739"/>
            <a:ext cx="912876" cy="5516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46266" y="1358772"/>
            <a:ext cx="854456" cy="49415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23531" y="1394460"/>
            <a:ext cx="726948" cy="4358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33438" y="1404238"/>
            <a:ext cx="669925" cy="37789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43443" y="1426463"/>
            <a:ext cx="1042416" cy="3703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52842" y="1436116"/>
            <a:ext cx="985393" cy="31318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12707" y="1342644"/>
            <a:ext cx="219455" cy="24231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22994" y="1351788"/>
            <a:ext cx="161258" cy="1854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92768" y="260604"/>
            <a:ext cx="440435" cy="43129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제목 37">
            <a:extLst>
              <a:ext uri="{FF2B5EF4-FFF2-40B4-BE49-F238E27FC236}">
                <a16:creationId xmlns:a16="http://schemas.microsoft.com/office/drawing/2014/main" id="{BD3C64E8-2DC9-4B03-8CB8-FB064F76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8" y="693419"/>
            <a:ext cx="9503664" cy="5975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38994" y="6716344"/>
            <a:ext cx="118999" cy="91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177" y="875791"/>
            <a:ext cx="140054" cy="154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711" y="861313"/>
            <a:ext cx="758520" cy="1847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4177" y="861313"/>
            <a:ext cx="766318" cy="1837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7010" y="855599"/>
            <a:ext cx="2065909" cy="2061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95089" y="861313"/>
            <a:ext cx="155829" cy="1855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1403" y="855599"/>
            <a:ext cx="775970" cy="2061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471" y="1333119"/>
            <a:ext cx="346075" cy="174625"/>
          </a:xfrm>
          <a:custGeom>
            <a:avLst/>
            <a:gdLst/>
            <a:ahLst/>
            <a:cxnLst/>
            <a:rect l="l" t="t" r="r" b="b"/>
            <a:pathLst>
              <a:path w="346075" h="174625">
                <a:moveTo>
                  <a:pt x="215290" y="117220"/>
                </a:moveTo>
                <a:lnTo>
                  <a:pt x="197751" y="117220"/>
                </a:lnTo>
                <a:lnTo>
                  <a:pt x="197751" y="174625"/>
                </a:lnTo>
                <a:lnTo>
                  <a:pt x="330961" y="174625"/>
                </a:lnTo>
                <a:lnTo>
                  <a:pt x="330961" y="159130"/>
                </a:lnTo>
                <a:lnTo>
                  <a:pt x="215290" y="159130"/>
                </a:lnTo>
                <a:lnTo>
                  <a:pt x="215290" y="117220"/>
                </a:lnTo>
                <a:close/>
              </a:path>
              <a:path w="346075" h="174625">
                <a:moveTo>
                  <a:pt x="149720" y="140969"/>
                </a:moveTo>
                <a:lnTo>
                  <a:pt x="132168" y="140969"/>
                </a:lnTo>
                <a:lnTo>
                  <a:pt x="132168" y="170687"/>
                </a:lnTo>
                <a:lnTo>
                  <a:pt x="149720" y="170687"/>
                </a:lnTo>
                <a:lnTo>
                  <a:pt x="149720" y="140969"/>
                </a:lnTo>
                <a:close/>
              </a:path>
              <a:path w="346075" h="174625">
                <a:moveTo>
                  <a:pt x="73837" y="100964"/>
                </a:moveTo>
                <a:lnTo>
                  <a:pt x="56286" y="100964"/>
                </a:lnTo>
                <a:lnTo>
                  <a:pt x="56286" y="131825"/>
                </a:lnTo>
                <a:lnTo>
                  <a:pt x="0" y="131825"/>
                </a:lnTo>
                <a:lnTo>
                  <a:pt x="0" y="147319"/>
                </a:lnTo>
                <a:lnTo>
                  <a:pt x="50304" y="147319"/>
                </a:lnTo>
                <a:lnTo>
                  <a:pt x="96278" y="146050"/>
                </a:lnTo>
                <a:lnTo>
                  <a:pt x="132168" y="140969"/>
                </a:lnTo>
                <a:lnTo>
                  <a:pt x="149720" y="140969"/>
                </a:lnTo>
                <a:lnTo>
                  <a:pt x="149720" y="131698"/>
                </a:lnTo>
                <a:lnTo>
                  <a:pt x="73837" y="131698"/>
                </a:lnTo>
                <a:lnTo>
                  <a:pt x="73837" y="100964"/>
                </a:lnTo>
                <a:close/>
              </a:path>
              <a:path w="346075" h="174625">
                <a:moveTo>
                  <a:pt x="149720" y="0"/>
                </a:moveTo>
                <a:lnTo>
                  <a:pt x="132168" y="0"/>
                </a:lnTo>
                <a:lnTo>
                  <a:pt x="132168" y="125729"/>
                </a:lnTo>
                <a:lnTo>
                  <a:pt x="125758" y="127063"/>
                </a:lnTo>
                <a:lnTo>
                  <a:pt x="81226" y="131439"/>
                </a:lnTo>
                <a:lnTo>
                  <a:pt x="73837" y="131698"/>
                </a:lnTo>
                <a:lnTo>
                  <a:pt x="149720" y="131698"/>
                </a:lnTo>
                <a:lnTo>
                  <a:pt x="149720" y="0"/>
                </a:lnTo>
                <a:close/>
              </a:path>
              <a:path w="346075" h="174625">
                <a:moveTo>
                  <a:pt x="73253" y="51053"/>
                </a:moveTo>
                <a:lnTo>
                  <a:pt x="55702" y="51053"/>
                </a:lnTo>
                <a:lnTo>
                  <a:pt x="55702" y="53975"/>
                </a:lnTo>
                <a:lnTo>
                  <a:pt x="54800" y="57657"/>
                </a:lnTo>
                <a:lnTo>
                  <a:pt x="26847" y="89407"/>
                </a:lnTo>
                <a:lnTo>
                  <a:pt x="12420" y="94995"/>
                </a:lnTo>
                <a:lnTo>
                  <a:pt x="22339" y="107314"/>
                </a:lnTo>
                <a:lnTo>
                  <a:pt x="58521" y="83946"/>
                </a:lnTo>
                <a:lnTo>
                  <a:pt x="63779" y="74294"/>
                </a:lnTo>
                <a:lnTo>
                  <a:pt x="64109" y="73659"/>
                </a:lnTo>
                <a:lnTo>
                  <a:pt x="64566" y="72516"/>
                </a:lnTo>
                <a:lnTo>
                  <a:pt x="82174" y="72516"/>
                </a:lnTo>
                <a:lnTo>
                  <a:pt x="79756" y="69850"/>
                </a:lnTo>
                <a:lnTo>
                  <a:pt x="77228" y="65912"/>
                </a:lnTo>
                <a:lnTo>
                  <a:pt x="75641" y="61594"/>
                </a:lnTo>
                <a:lnTo>
                  <a:pt x="74040" y="57403"/>
                </a:lnTo>
                <a:lnTo>
                  <a:pt x="73281" y="53975"/>
                </a:lnTo>
                <a:lnTo>
                  <a:pt x="73253" y="51053"/>
                </a:lnTo>
                <a:close/>
              </a:path>
              <a:path w="346075" h="174625">
                <a:moveTo>
                  <a:pt x="82174" y="72516"/>
                </a:moveTo>
                <a:lnTo>
                  <a:pt x="64566" y="72516"/>
                </a:lnTo>
                <a:lnTo>
                  <a:pt x="64795" y="73025"/>
                </a:lnTo>
                <a:lnTo>
                  <a:pt x="65087" y="73659"/>
                </a:lnTo>
                <a:lnTo>
                  <a:pt x="93270" y="100345"/>
                </a:lnTo>
                <a:lnTo>
                  <a:pt x="108204" y="105663"/>
                </a:lnTo>
                <a:lnTo>
                  <a:pt x="117500" y="92201"/>
                </a:lnTo>
                <a:lnTo>
                  <a:pt x="108864" y="90042"/>
                </a:lnTo>
                <a:lnTo>
                  <a:pt x="101854" y="87375"/>
                </a:lnTo>
                <a:lnTo>
                  <a:pt x="91084" y="81025"/>
                </a:lnTo>
                <a:lnTo>
                  <a:pt x="86664" y="77596"/>
                </a:lnTo>
                <a:lnTo>
                  <a:pt x="83210" y="73659"/>
                </a:lnTo>
                <a:lnTo>
                  <a:pt x="82174" y="72516"/>
                </a:lnTo>
                <a:close/>
              </a:path>
              <a:path w="346075" h="174625">
                <a:moveTo>
                  <a:pt x="113614" y="35813"/>
                </a:moveTo>
                <a:lnTo>
                  <a:pt x="16306" y="35813"/>
                </a:lnTo>
                <a:lnTo>
                  <a:pt x="16306" y="51053"/>
                </a:lnTo>
                <a:lnTo>
                  <a:pt x="113614" y="51053"/>
                </a:lnTo>
                <a:lnTo>
                  <a:pt x="113614" y="35813"/>
                </a:lnTo>
                <a:close/>
              </a:path>
              <a:path w="346075" h="174625">
                <a:moveTo>
                  <a:pt x="34912" y="4571"/>
                </a:moveTo>
                <a:lnTo>
                  <a:pt x="62966" y="23494"/>
                </a:lnTo>
                <a:lnTo>
                  <a:pt x="68694" y="23875"/>
                </a:lnTo>
                <a:lnTo>
                  <a:pt x="80340" y="23875"/>
                </a:lnTo>
                <a:lnTo>
                  <a:pt x="99453" y="23494"/>
                </a:lnTo>
                <a:lnTo>
                  <a:pt x="99453" y="9525"/>
                </a:lnTo>
                <a:lnTo>
                  <a:pt x="72072" y="9525"/>
                </a:lnTo>
                <a:lnTo>
                  <a:pt x="62064" y="9270"/>
                </a:lnTo>
                <a:lnTo>
                  <a:pt x="57023" y="8762"/>
                </a:lnTo>
                <a:lnTo>
                  <a:pt x="46812" y="7492"/>
                </a:lnTo>
                <a:lnTo>
                  <a:pt x="41135" y="6350"/>
                </a:lnTo>
                <a:lnTo>
                  <a:pt x="34912" y="4571"/>
                </a:lnTo>
                <a:close/>
              </a:path>
              <a:path w="346075" h="174625">
                <a:moveTo>
                  <a:pt x="99453" y="9143"/>
                </a:moveTo>
                <a:lnTo>
                  <a:pt x="88252" y="9143"/>
                </a:lnTo>
                <a:lnTo>
                  <a:pt x="72072" y="9525"/>
                </a:lnTo>
                <a:lnTo>
                  <a:pt x="99453" y="9525"/>
                </a:lnTo>
                <a:lnTo>
                  <a:pt x="99453" y="9143"/>
                </a:lnTo>
                <a:close/>
              </a:path>
              <a:path w="346075" h="174625">
                <a:moveTo>
                  <a:pt x="345909" y="82550"/>
                </a:moveTo>
                <a:lnTo>
                  <a:pt x="176784" y="82550"/>
                </a:lnTo>
                <a:lnTo>
                  <a:pt x="176784" y="98170"/>
                </a:lnTo>
                <a:lnTo>
                  <a:pt x="345909" y="98170"/>
                </a:lnTo>
                <a:lnTo>
                  <a:pt x="345909" y="82550"/>
                </a:lnTo>
                <a:close/>
              </a:path>
              <a:path w="346075" h="174625">
                <a:moveTo>
                  <a:pt x="327202" y="7873"/>
                </a:moveTo>
                <a:lnTo>
                  <a:pt x="196773" y="7873"/>
                </a:lnTo>
                <a:lnTo>
                  <a:pt x="196773" y="23367"/>
                </a:lnTo>
                <a:lnTo>
                  <a:pt x="309537" y="23367"/>
                </a:lnTo>
                <a:lnTo>
                  <a:pt x="309410" y="29590"/>
                </a:lnTo>
                <a:lnTo>
                  <a:pt x="304774" y="72643"/>
                </a:lnTo>
                <a:lnTo>
                  <a:pt x="302564" y="82550"/>
                </a:lnTo>
                <a:lnTo>
                  <a:pt x="319900" y="82550"/>
                </a:lnTo>
                <a:lnTo>
                  <a:pt x="326515" y="36699"/>
                </a:lnTo>
                <a:lnTo>
                  <a:pt x="327128" y="23367"/>
                </a:lnTo>
                <a:lnTo>
                  <a:pt x="327202" y="7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9899" y="1328547"/>
            <a:ext cx="355053" cy="1837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1379" y="1328547"/>
            <a:ext cx="905624" cy="1856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08251" y="1338072"/>
            <a:ext cx="352425" cy="172085"/>
          </a:xfrm>
          <a:custGeom>
            <a:avLst/>
            <a:gdLst/>
            <a:ahLst/>
            <a:cxnLst/>
            <a:rect l="l" t="t" r="r" b="b"/>
            <a:pathLst>
              <a:path w="352425" h="172084">
                <a:moveTo>
                  <a:pt x="153162" y="156210"/>
                </a:moveTo>
                <a:lnTo>
                  <a:pt x="16129" y="156210"/>
                </a:lnTo>
                <a:lnTo>
                  <a:pt x="16129" y="171576"/>
                </a:lnTo>
                <a:lnTo>
                  <a:pt x="153162" y="171576"/>
                </a:lnTo>
                <a:lnTo>
                  <a:pt x="153162" y="156210"/>
                </a:lnTo>
                <a:close/>
              </a:path>
              <a:path w="352425" h="172084">
                <a:moveTo>
                  <a:pt x="64135" y="127507"/>
                </a:moveTo>
                <a:lnTo>
                  <a:pt x="48006" y="127507"/>
                </a:lnTo>
                <a:lnTo>
                  <a:pt x="48006" y="156210"/>
                </a:lnTo>
                <a:lnTo>
                  <a:pt x="64135" y="156210"/>
                </a:lnTo>
                <a:lnTo>
                  <a:pt x="64135" y="127507"/>
                </a:lnTo>
                <a:close/>
              </a:path>
              <a:path w="352425" h="172084">
                <a:moveTo>
                  <a:pt x="121157" y="127507"/>
                </a:moveTo>
                <a:lnTo>
                  <a:pt x="105029" y="127507"/>
                </a:lnTo>
                <a:lnTo>
                  <a:pt x="105029" y="156210"/>
                </a:lnTo>
                <a:lnTo>
                  <a:pt x="121157" y="156210"/>
                </a:lnTo>
                <a:lnTo>
                  <a:pt x="121157" y="127507"/>
                </a:lnTo>
                <a:close/>
              </a:path>
              <a:path w="352425" h="172084">
                <a:moveTo>
                  <a:pt x="151256" y="112013"/>
                </a:moveTo>
                <a:lnTo>
                  <a:pt x="18034" y="112013"/>
                </a:lnTo>
                <a:lnTo>
                  <a:pt x="18034" y="127507"/>
                </a:lnTo>
                <a:lnTo>
                  <a:pt x="151256" y="127507"/>
                </a:lnTo>
                <a:lnTo>
                  <a:pt x="151256" y="112013"/>
                </a:lnTo>
                <a:close/>
              </a:path>
              <a:path w="352425" h="172084">
                <a:moveTo>
                  <a:pt x="221361" y="117982"/>
                </a:moveTo>
                <a:lnTo>
                  <a:pt x="203835" y="117982"/>
                </a:lnTo>
                <a:lnTo>
                  <a:pt x="203835" y="169672"/>
                </a:lnTo>
                <a:lnTo>
                  <a:pt x="337057" y="169672"/>
                </a:lnTo>
                <a:lnTo>
                  <a:pt x="337057" y="154177"/>
                </a:lnTo>
                <a:lnTo>
                  <a:pt x="221361" y="154177"/>
                </a:lnTo>
                <a:lnTo>
                  <a:pt x="221361" y="117982"/>
                </a:lnTo>
                <a:close/>
              </a:path>
              <a:path w="352425" h="172084">
                <a:moveTo>
                  <a:pt x="352044" y="91693"/>
                </a:moveTo>
                <a:lnTo>
                  <a:pt x="182880" y="91693"/>
                </a:lnTo>
                <a:lnTo>
                  <a:pt x="182880" y="107061"/>
                </a:lnTo>
                <a:lnTo>
                  <a:pt x="352044" y="107061"/>
                </a:lnTo>
                <a:lnTo>
                  <a:pt x="352044" y="91693"/>
                </a:lnTo>
                <a:close/>
              </a:path>
              <a:path w="352425" h="172084">
                <a:moveTo>
                  <a:pt x="267335" y="0"/>
                </a:moveTo>
                <a:lnTo>
                  <a:pt x="251805" y="593"/>
                </a:lnTo>
                <a:lnTo>
                  <a:pt x="238347" y="2365"/>
                </a:lnTo>
                <a:lnTo>
                  <a:pt x="201959" y="28007"/>
                </a:lnTo>
                <a:lnTo>
                  <a:pt x="200913" y="36322"/>
                </a:lnTo>
                <a:lnTo>
                  <a:pt x="201959" y="44656"/>
                </a:lnTo>
                <a:lnTo>
                  <a:pt x="238299" y="70342"/>
                </a:lnTo>
                <a:lnTo>
                  <a:pt x="267335" y="72643"/>
                </a:lnTo>
                <a:lnTo>
                  <a:pt x="282739" y="72050"/>
                </a:lnTo>
                <a:lnTo>
                  <a:pt x="324473" y="58056"/>
                </a:lnTo>
                <a:lnTo>
                  <a:pt x="324703" y="57785"/>
                </a:lnTo>
                <a:lnTo>
                  <a:pt x="259715" y="57785"/>
                </a:lnTo>
                <a:lnTo>
                  <a:pt x="252730" y="57403"/>
                </a:lnTo>
                <a:lnTo>
                  <a:pt x="218312" y="40004"/>
                </a:lnTo>
                <a:lnTo>
                  <a:pt x="218312" y="32765"/>
                </a:lnTo>
                <a:lnTo>
                  <a:pt x="252856" y="15239"/>
                </a:lnTo>
                <a:lnTo>
                  <a:pt x="259842" y="14858"/>
                </a:lnTo>
                <a:lnTo>
                  <a:pt x="324651" y="14858"/>
                </a:lnTo>
                <a:lnTo>
                  <a:pt x="324393" y="14569"/>
                </a:lnTo>
                <a:lnTo>
                  <a:pt x="316992" y="9398"/>
                </a:lnTo>
                <a:lnTo>
                  <a:pt x="307590" y="5304"/>
                </a:lnTo>
                <a:lnTo>
                  <a:pt x="296164" y="2365"/>
                </a:lnTo>
                <a:lnTo>
                  <a:pt x="282737" y="593"/>
                </a:lnTo>
                <a:lnTo>
                  <a:pt x="267335" y="0"/>
                </a:lnTo>
                <a:close/>
              </a:path>
              <a:path w="352425" h="172084">
                <a:moveTo>
                  <a:pt x="324651" y="14858"/>
                </a:moveTo>
                <a:lnTo>
                  <a:pt x="274955" y="14858"/>
                </a:lnTo>
                <a:lnTo>
                  <a:pt x="281813" y="15239"/>
                </a:lnTo>
                <a:lnTo>
                  <a:pt x="288036" y="16128"/>
                </a:lnTo>
                <a:lnTo>
                  <a:pt x="294259" y="17144"/>
                </a:lnTo>
                <a:lnTo>
                  <a:pt x="299466" y="18414"/>
                </a:lnTo>
                <a:lnTo>
                  <a:pt x="303656" y="20319"/>
                </a:lnTo>
                <a:lnTo>
                  <a:pt x="307848" y="22098"/>
                </a:lnTo>
                <a:lnTo>
                  <a:pt x="311023" y="24383"/>
                </a:lnTo>
                <a:lnTo>
                  <a:pt x="313309" y="27050"/>
                </a:lnTo>
                <a:lnTo>
                  <a:pt x="315468" y="29717"/>
                </a:lnTo>
                <a:lnTo>
                  <a:pt x="316611" y="32765"/>
                </a:lnTo>
                <a:lnTo>
                  <a:pt x="316611" y="40004"/>
                </a:lnTo>
                <a:lnTo>
                  <a:pt x="281940" y="57403"/>
                </a:lnTo>
                <a:lnTo>
                  <a:pt x="275081" y="57785"/>
                </a:lnTo>
                <a:lnTo>
                  <a:pt x="324703" y="57785"/>
                </a:lnTo>
                <a:lnTo>
                  <a:pt x="329755" y="51831"/>
                </a:lnTo>
                <a:lnTo>
                  <a:pt x="332942" y="44582"/>
                </a:lnTo>
                <a:lnTo>
                  <a:pt x="334010" y="36322"/>
                </a:lnTo>
                <a:lnTo>
                  <a:pt x="332940" y="28061"/>
                </a:lnTo>
                <a:lnTo>
                  <a:pt x="329739" y="20812"/>
                </a:lnTo>
                <a:lnTo>
                  <a:pt x="324651" y="14858"/>
                </a:lnTo>
                <a:close/>
              </a:path>
              <a:path w="352425" h="172084">
                <a:moveTo>
                  <a:pt x="169163" y="81406"/>
                </a:moveTo>
                <a:lnTo>
                  <a:pt x="0" y="81406"/>
                </a:lnTo>
                <a:lnTo>
                  <a:pt x="0" y="97027"/>
                </a:lnTo>
                <a:lnTo>
                  <a:pt x="169163" y="97027"/>
                </a:lnTo>
                <a:lnTo>
                  <a:pt x="169163" y="81406"/>
                </a:lnTo>
                <a:close/>
              </a:path>
              <a:path w="352425" h="172084">
                <a:moveTo>
                  <a:pt x="38481" y="0"/>
                </a:moveTo>
                <a:lnTo>
                  <a:pt x="20955" y="0"/>
                </a:lnTo>
                <a:lnTo>
                  <a:pt x="20955" y="61594"/>
                </a:lnTo>
                <a:lnTo>
                  <a:pt x="75692" y="61594"/>
                </a:lnTo>
                <a:lnTo>
                  <a:pt x="75692" y="81406"/>
                </a:lnTo>
                <a:lnTo>
                  <a:pt x="93472" y="81406"/>
                </a:lnTo>
                <a:lnTo>
                  <a:pt x="93472" y="61594"/>
                </a:lnTo>
                <a:lnTo>
                  <a:pt x="102090" y="61432"/>
                </a:lnTo>
                <a:lnTo>
                  <a:pt x="144988" y="57271"/>
                </a:lnTo>
                <a:lnTo>
                  <a:pt x="151511" y="55625"/>
                </a:lnTo>
                <a:lnTo>
                  <a:pt x="150108" y="45974"/>
                </a:lnTo>
                <a:lnTo>
                  <a:pt x="38481" y="45974"/>
                </a:lnTo>
                <a:lnTo>
                  <a:pt x="38481" y="0"/>
                </a:lnTo>
                <a:close/>
              </a:path>
              <a:path w="352425" h="172084">
                <a:moveTo>
                  <a:pt x="149351" y="40766"/>
                </a:moveTo>
                <a:lnTo>
                  <a:pt x="143001" y="41910"/>
                </a:lnTo>
                <a:lnTo>
                  <a:pt x="137541" y="42672"/>
                </a:lnTo>
                <a:lnTo>
                  <a:pt x="132842" y="43433"/>
                </a:lnTo>
                <a:lnTo>
                  <a:pt x="92710" y="45974"/>
                </a:lnTo>
                <a:lnTo>
                  <a:pt x="150108" y="45974"/>
                </a:lnTo>
                <a:lnTo>
                  <a:pt x="149351" y="40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03679" y="1333500"/>
            <a:ext cx="361188" cy="1807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5826" y="1333119"/>
            <a:ext cx="552450" cy="175895"/>
          </a:xfrm>
          <a:custGeom>
            <a:avLst/>
            <a:gdLst/>
            <a:ahLst/>
            <a:cxnLst/>
            <a:rect l="l" t="t" r="r" b="b"/>
            <a:pathLst>
              <a:path w="552450" h="175894">
                <a:moveTo>
                  <a:pt x="38481" y="125856"/>
                </a:moveTo>
                <a:lnTo>
                  <a:pt x="20955" y="125856"/>
                </a:lnTo>
                <a:lnTo>
                  <a:pt x="20955" y="174625"/>
                </a:lnTo>
                <a:lnTo>
                  <a:pt x="154178" y="174625"/>
                </a:lnTo>
                <a:lnTo>
                  <a:pt x="154178" y="159130"/>
                </a:lnTo>
                <a:lnTo>
                  <a:pt x="38481" y="159130"/>
                </a:lnTo>
                <a:lnTo>
                  <a:pt x="38481" y="125856"/>
                </a:lnTo>
                <a:close/>
              </a:path>
              <a:path w="552450" h="175894">
                <a:moveTo>
                  <a:pt x="94234" y="117728"/>
                </a:moveTo>
                <a:lnTo>
                  <a:pt x="76708" y="117728"/>
                </a:lnTo>
                <a:lnTo>
                  <a:pt x="76708" y="145287"/>
                </a:lnTo>
                <a:lnTo>
                  <a:pt x="94234" y="145287"/>
                </a:lnTo>
                <a:lnTo>
                  <a:pt x="94234" y="117728"/>
                </a:lnTo>
                <a:close/>
              </a:path>
              <a:path w="552450" h="175894">
                <a:moveTo>
                  <a:pt x="169164" y="102361"/>
                </a:moveTo>
                <a:lnTo>
                  <a:pt x="0" y="102361"/>
                </a:lnTo>
                <a:lnTo>
                  <a:pt x="0" y="117728"/>
                </a:lnTo>
                <a:lnTo>
                  <a:pt x="169164" y="117728"/>
                </a:lnTo>
                <a:lnTo>
                  <a:pt x="169164" y="102361"/>
                </a:lnTo>
                <a:close/>
              </a:path>
              <a:path w="552450" h="175894">
                <a:moveTo>
                  <a:pt x="275844" y="109854"/>
                </a:moveTo>
                <a:lnTo>
                  <a:pt x="236874" y="114784"/>
                </a:lnTo>
                <a:lnTo>
                  <a:pt x="212598" y="142747"/>
                </a:lnTo>
                <a:lnTo>
                  <a:pt x="213572" y="149983"/>
                </a:lnTo>
                <a:lnTo>
                  <a:pt x="247729" y="173450"/>
                </a:lnTo>
                <a:lnTo>
                  <a:pt x="275844" y="175640"/>
                </a:lnTo>
                <a:lnTo>
                  <a:pt x="290897" y="175073"/>
                </a:lnTo>
                <a:lnTo>
                  <a:pt x="330557" y="161964"/>
                </a:lnTo>
                <a:lnTo>
                  <a:pt x="331478" y="160908"/>
                </a:lnTo>
                <a:lnTo>
                  <a:pt x="275844" y="160908"/>
                </a:lnTo>
                <a:lnTo>
                  <a:pt x="265221" y="160621"/>
                </a:lnTo>
                <a:lnTo>
                  <a:pt x="230378" y="148589"/>
                </a:lnTo>
                <a:lnTo>
                  <a:pt x="230378" y="136905"/>
                </a:lnTo>
                <a:lnTo>
                  <a:pt x="275844" y="124459"/>
                </a:lnTo>
                <a:lnTo>
                  <a:pt x="331361" y="124459"/>
                </a:lnTo>
                <a:lnTo>
                  <a:pt x="330503" y="123477"/>
                </a:lnTo>
                <a:lnTo>
                  <a:pt x="323596" y="118617"/>
                </a:lnTo>
                <a:lnTo>
                  <a:pt x="314741" y="114784"/>
                </a:lnTo>
                <a:lnTo>
                  <a:pt x="303815" y="112045"/>
                </a:lnTo>
                <a:lnTo>
                  <a:pt x="290841" y="110402"/>
                </a:lnTo>
                <a:lnTo>
                  <a:pt x="275844" y="109854"/>
                </a:lnTo>
                <a:close/>
              </a:path>
              <a:path w="552450" h="175894">
                <a:moveTo>
                  <a:pt x="331361" y="124459"/>
                </a:moveTo>
                <a:lnTo>
                  <a:pt x="275844" y="124459"/>
                </a:lnTo>
                <a:lnTo>
                  <a:pt x="286414" y="124767"/>
                </a:lnTo>
                <a:lnTo>
                  <a:pt x="295640" y="125682"/>
                </a:lnTo>
                <a:lnTo>
                  <a:pt x="303508" y="127192"/>
                </a:lnTo>
                <a:lnTo>
                  <a:pt x="310006" y="129285"/>
                </a:lnTo>
                <a:lnTo>
                  <a:pt x="317754" y="132460"/>
                </a:lnTo>
                <a:lnTo>
                  <a:pt x="321691" y="136905"/>
                </a:lnTo>
                <a:lnTo>
                  <a:pt x="321691" y="148589"/>
                </a:lnTo>
                <a:lnTo>
                  <a:pt x="275844" y="160908"/>
                </a:lnTo>
                <a:lnTo>
                  <a:pt x="331478" y="160908"/>
                </a:lnTo>
                <a:lnTo>
                  <a:pt x="335438" y="156368"/>
                </a:lnTo>
                <a:lnTo>
                  <a:pt x="338367" y="149963"/>
                </a:lnTo>
                <a:lnTo>
                  <a:pt x="339344" y="142747"/>
                </a:lnTo>
                <a:lnTo>
                  <a:pt x="338365" y="135530"/>
                </a:lnTo>
                <a:lnTo>
                  <a:pt x="335422" y="129111"/>
                </a:lnTo>
                <a:lnTo>
                  <a:pt x="331361" y="124459"/>
                </a:lnTo>
                <a:close/>
              </a:path>
              <a:path w="552450" h="175894">
                <a:moveTo>
                  <a:pt x="38481" y="6984"/>
                </a:moveTo>
                <a:lnTo>
                  <a:pt x="20955" y="6984"/>
                </a:lnTo>
                <a:lnTo>
                  <a:pt x="20955" y="86105"/>
                </a:lnTo>
                <a:lnTo>
                  <a:pt x="148336" y="86105"/>
                </a:lnTo>
                <a:lnTo>
                  <a:pt x="148336" y="70611"/>
                </a:lnTo>
                <a:lnTo>
                  <a:pt x="38481" y="70611"/>
                </a:lnTo>
                <a:lnTo>
                  <a:pt x="38481" y="52069"/>
                </a:lnTo>
                <a:lnTo>
                  <a:pt x="148336" y="52069"/>
                </a:lnTo>
                <a:lnTo>
                  <a:pt x="148336" y="37083"/>
                </a:lnTo>
                <a:lnTo>
                  <a:pt x="38481" y="37083"/>
                </a:lnTo>
                <a:lnTo>
                  <a:pt x="38481" y="6984"/>
                </a:lnTo>
                <a:close/>
              </a:path>
              <a:path w="552450" h="175894">
                <a:moveTo>
                  <a:pt x="148336" y="52069"/>
                </a:moveTo>
                <a:lnTo>
                  <a:pt x="130810" y="52069"/>
                </a:lnTo>
                <a:lnTo>
                  <a:pt x="130810" y="70611"/>
                </a:lnTo>
                <a:lnTo>
                  <a:pt x="148336" y="70611"/>
                </a:lnTo>
                <a:lnTo>
                  <a:pt x="148336" y="52069"/>
                </a:lnTo>
                <a:close/>
              </a:path>
              <a:path w="552450" h="175894">
                <a:moveTo>
                  <a:pt x="148336" y="6984"/>
                </a:moveTo>
                <a:lnTo>
                  <a:pt x="130810" y="6984"/>
                </a:lnTo>
                <a:lnTo>
                  <a:pt x="130810" y="37083"/>
                </a:lnTo>
                <a:lnTo>
                  <a:pt x="148336" y="37083"/>
                </a:lnTo>
                <a:lnTo>
                  <a:pt x="148336" y="6984"/>
                </a:lnTo>
                <a:close/>
              </a:path>
              <a:path w="552450" h="175894">
                <a:moveTo>
                  <a:pt x="243712" y="4952"/>
                </a:moveTo>
                <a:lnTo>
                  <a:pt x="230378" y="4952"/>
                </a:lnTo>
                <a:lnTo>
                  <a:pt x="224155" y="5968"/>
                </a:lnTo>
                <a:lnTo>
                  <a:pt x="212852" y="10032"/>
                </a:lnTo>
                <a:lnTo>
                  <a:pt x="208025" y="12953"/>
                </a:lnTo>
                <a:lnTo>
                  <a:pt x="203835" y="16890"/>
                </a:lnTo>
                <a:lnTo>
                  <a:pt x="199644" y="20700"/>
                </a:lnTo>
                <a:lnTo>
                  <a:pt x="196469" y="25400"/>
                </a:lnTo>
                <a:lnTo>
                  <a:pt x="194056" y="30733"/>
                </a:lnTo>
                <a:lnTo>
                  <a:pt x="191770" y="36194"/>
                </a:lnTo>
                <a:lnTo>
                  <a:pt x="190627" y="42290"/>
                </a:lnTo>
                <a:lnTo>
                  <a:pt x="190627" y="55752"/>
                </a:lnTo>
                <a:lnTo>
                  <a:pt x="203835" y="81152"/>
                </a:lnTo>
                <a:lnTo>
                  <a:pt x="208025" y="85089"/>
                </a:lnTo>
                <a:lnTo>
                  <a:pt x="212852" y="88010"/>
                </a:lnTo>
                <a:lnTo>
                  <a:pt x="218440" y="90169"/>
                </a:lnTo>
                <a:lnTo>
                  <a:pt x="224155" y="92201"/>
                </a:lnTo>
                <a:lnTo>
                  <a:pt x="230250" y="93217"/>
                </a:lnTo>
                <a:lnTo>
                  <a:pt x="243712" y="93217"/>
                </a:lnTo>
                <a:lnTo>
                  <a:pt x="273791" y="77850"/>
                </a:lnTo>
                <a:lnTo>
                  <a:pt x="232791" y="77850"/>
                </a:lnTo>
                <a:lnTo>
                  <a:pt x="228854" y="77088"/>
                </a:lnTo>
                <a:lnTo>
                  <a:pt x="225298" y="75818"/>
                </a:lnTo>
                <a:lnTo>
                  <a:pt x="221615" y="74548"/>
                </a:lnTo>
                <a:lnTo>
                  <a:pt x="218567" y="72643"/>
                </a:lnTo>
                <a:lnTo>
                  <a:pt x="207645" y="53593"/>
                </a:lnTo>
                <a:lnTo>
                  <a:pt x="207645" y="44450"/>
                </a:lnTo>
                <a:lnTo>
                  <a:pt x="232918" y="20446"/>
                </a:lnTo>
                <a:lnTo>
                  <a:pt x="274053" y="20446"/>
                </a:lnTo>
                <a:lnTo>
                  <a:pt x="270383" y="16890"/>
                </a:lnTo>
                <a:lnTo>
                  <a:pt x="266192" y="12953"/>
                </a:lnTo>
                <a:lnTo>
                  <a:pt x="261239" y="10032"/>
                </a:lnTo>
                <a:lnTo>
                  <a:pt x="249809" y="5968"/>
                </a:lnTo>
                <a:lnTo>
                  <a:pt x="243712" y="4952"/>
                </a:lnTo>
                <a:close/>
              </a:path>
              <a:path w="552450" h="175894">
                <a:moveTo>
                  <a:pt x="274053" y="20446"/>
                </a:moveTo>
                <a:lnTo>
                  <a:pt x="241300" y="20446"/>
                </a:lnTo>
                <a:lnTo>
                  <a:pt x="245237" y="21081"/>
                </a:lnTo>
                <a:lnTo>
                  <a:pt x="248920" y="22351"/>
                </a:lnTo>
                <a:lnTo>
                  <a:pt x="264287" y="36956"/>
                </a:lnTo>
                <a:lnTo>
                  <a:pt x="265811" y="40512"/>
                </a:lnTo>
                <a:lnTo>
                  <a:pt x="266549" y="44450"/>
                </a:lnTo>
                <a:lnTo>
                  <a:pt x="266549" y="53593"/>
                </a:lnTo>
                <a:lnTo>
                  <a:pt x="265811" y="57530"/>
                </a:lnTo>
                <a:lnTo>
                  <a:pt x="264237" y="61213"/>
                </a:lnTo>
                <a:lnTo>
                  <a:pt x="262890" y="64642"/>
                </a:lnTo>
                <a:lnTo>
                  <a:pt x="260858" y="67690"/>
                </a:lnTo>
                <a:lnTo>
                  <a:pt x="258191" y="70103"/>
                </a:lnTo>
                <a:lnTo>
                  <a:pt x="255524" y="72643"/>
                </a:lnTo>
                <a:lnTo>
                  <a:pt x="252475" y="74548"/>
                </a:lnTo>
                <a:lnTo>
                  <a:pt x="245364" y="77088"/>
                </a:lnTo>
                <a:lnTo>
                  <a:pt x="241427" y="77850"/>
                </a:lnTo>
                <a:lnTo>
                  <a:pt x="273791" y="77850"/>
                </a:lnTo>
                <a:lnTo>
                  <a:pt x="283464" y="42290"/>
                </a:lnTo>
                <a:lnTo>
                  <a:pt x="282321" y="36321"/>
                </a:lnTo>
                <a:lnTo>
                  <a:pt x="277749" y="25400"/>
                </a:lnTo>
                <a:lnTo>
                  <a:pt x="274447" y="20827"/>
                </a:lnTo>
                <a:lnTo>
                  <a:pt x="274053" y="20446"/>
                </a:lnTo>
                <a:close/>
              </a:path>
              <a:path w="552450" h="175894">
                <a:moveTo>
                  <a:pt x="463423" y="11683"/>
                </a:moveTo>
                <a:lnTo>
                  <a:pt x="374142" y="11683"/>
                </a:lnTo>
                <a:lnTo>
                  <a:pt x="374142" y="27177"/>
                </a:lnTo>
                <a:lnTo>
                  <a:pt x="446024" y="27177"/>
                </a:lnTo>
                <a:lnTo>
                  <a:pt x="445913" y="34115"/>
                </a:lnTo>
                <a:lnTo>
                  <a:pt x="441960" y="75564"/>
                </a:lnTo>
                <a:lnTo>
                  <a:pt x="434413" y="115464"/>
                </a:lnTo>
                <a:lnTo>
                  <a:pt x="427609" y="139700"/>
                </a:lnTo>
                <a:lnTo>
                  <a:pt x="444500" y="142875"/>
                </a:lnTo>
                <a:lnTo>
                  <a:pt x="454977" y="101157"/>
                </a:lnTo>
                <a:lnTo>
                  <a:pt x="460978" y="58721"/>
                </a:lnTo>
                <a:lnTo>
                  <a:pt x="463353" y="18875"/>
                </a:lnTo>
                <a:lnTo>
                  <a:pt x="463423" y="11683"/>
                </a:lnTo>
                <a:close/>
              </a:path>
              <a:path w="552450" h="175894">
                <a:moveTo>
                  <a:pt x="519938" y="0"/>
                </a:moveTo>
                <a:lnTo>
                  <a:pt x="502412" y="0"/>
                </a:lnTo>
                <a:lnTo>
                  <a:pt x="502412" y="170687"/>
                </a:lnTo>
                <a:lnTo>
                  <a:pt x="519938" y="170687"/>
                </a:lnTo>
                <a:lnTo>
                  <a:pt x="519938" y="78612"/>
                </a:lnTo>
                <a:lnTo>
                  <a:pt x="551942" y="78612"/>
                </a:lnTo>
                <a:lnTo>
                  <a:pt x="551942" y="63118"/>
                </a:lnTo>
                <a:lnTo>
                  <a:pt x="519938" y="63118"/>
                </a:lnTo>
                <a:lnTo>
                  <a:pt x="519938" y="0"/>
                </a:lnTo>
                <a:close/>
              </a:path>
              <a:path w="552450" h="175894">
                <a:moveTo>
                  <a:pt x="336550" y="0"/>
                </a:moveTo>
                <a:lnTo>
                  <a:pt x="318897" y="0"/>
                </a:lnTo>
                <a:lnTo>
                  <a:pt x="318897" y="106552"/>
                </a:lnTo>
                <a:lnTo>
                  <a:pt x="336550" y="106552"/>
                </a:lnTo>
                <a:lnTo>
                  <a:pt x="336550" y="82295"/>
                </a:lnTo>
                <a:lnTo>
                  <a:pt x="367538" y="82295"/>
                </a:lnTo>
                <a:lnTo>
                  <a:pt x="367538" y="66928"/>
                </a:lnTo>
                <a:lnTo>
                  <a:pt x="336550" y="66928"/>
                </a:lnTo>
                <a:lnTo>
                  <a:pt x="336550" y="43560"/>
                </a:lnTo>
                <a:lnTo>
                  <a:pt x="367538" y="43560"/>
                </a:lnTo>
                <a:lnTo>
                  <a:pt x="367538" y="28066"/>
                </a:lnTo>
                <a:lnTo>
                  <a:pt x="336550" y="28066"/>
                </a:lnTo>
                <a:lnTo>
                  <a:pt x="336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46782" y="1458975"/>
            <a:ext cx="133350" cy="48895"/>
          </a:xfrm>
          <a:custGeom>
            <a:avLst/>
            <a:gdLst/>
            <a:ahLst/>
            <a:cxnLst/>
            <a:rect l="l" t="t" r="r" b="b"/>
            <a:pathLst>
              <a:path w="133350" h="48894">
                <a:moveTo>
                  <a:pt x="0" y="0"/>
                </a:moveTo>
                <a:lnTo>
                  <a:pt x="17525" y="0"/>
                </a:lnTo>
                <a:lnTo>
                  <a:pt x="17525" y="33274"/>
                </a:lnTo>
                <a:lnTo>
                  <a:pt x="133223" y="33274"/>
                </a:lnTo>
                <a:lnTo>
                  <a:pt x="133223" y="48768"/>
                </a:lnTo>
                <a:lnTo>
                  <a:pt x="0" y="4876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6204" y="1457578"/>
            <a:ext cx="91440" cy="36830"/>
          </a:xfrm>
          <a:custGeom>
            <a:avLst/>
            <a:gdLst/>
            <a:ahLst/>
            <a:cxnLst/>
            <a:rect l="l" t="t" r="r" b="b"/>
            <a:pathLst>
              <a:path w="91439" h="36830">
                <a:moveTo>
                  <a:pt x="45465" y="0"/>
                </a:moveTo>
                <a:lnTo>
                  <a:pt x="3809" y="7874"/>
                </a:lnTo>
                <a:lnTo>
                  <a:pt x="0" y="12446"/>
                </a:lnTo>
                <a:lnTo>
                  <a:pt x="0" y="18287"/>
                </a:lnTo>
                <a:lnTo>
                  <a:pt x="0" y="24130"/>
                </a:lnTo>
                <a:lnTo>
                  <a:pt x="45465" y="36449"/>
                </a:lnTo>
                <a:lnTo>
                  <a:pt x="56090" y="36161"/>
                </a:lnTo>
                <a:lnTo>
                  <a:pt x="91312" y="24130"/>
                </a:lnTo>
                <a:lnTo>
                  <a:pt x="91312" y="18287"/>
                </a:lnTo>
                <a:lnTo>
                  <a:pt x="91312" y="12446"/>
                </a:lnTo>
                <a:lnTo>
                  <a:pt x="56036" y="307"/>
                </a:lnTo>
                <a:lnTo>
                  <a:pt x="4546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38425" y="1442974"/>
            <a:ext cx="127000" cy="66040"/>
          </a:xfrm>
          <a:custGeom>
            <a:avLst/>
            <a:gdLst/>
            <a:ahLst/>
            <a:cxnLst/>
            <a:rect l="l" t="t" r="r" b="b"/>
            <a:pathLst>
              <a:path w="127000" h="66040">
                <a:moveTo>
                  <a:pt x="63245" y="0"/>
                </a:moveTo>
                <a:lnTo>
                  <a:pt x="102143" y="4929"/>
                </a:lnTo>
                <a:lnTo>
                  <a:pt x="126745" y="32892"/>
                </a:lnTo>
                <a:lnTo>
                  <a:pt x="125769" y="40108"/>
                </a:lnTo>
                <a:lnTo>
                  <a:pt x="91281" y="63531"/>
                </a:lnTo>
                <a:lnTo>
                  <a:pt x="63245" y="65786"/>
                </a:lnTo>
                <a:lnTo>
                  <a:pt x="48123" y="65238"/>
                </a:lnTo>
                <a:lnTo>
                  <a:pt x="8733" y="52216"/>
                </a:lnTo>
                <a:lnTo>
                  <a:pt x="0" y="32892"/>
                </a:lnTo>
                <a:lnTo>
                  <a:pt x="974" y="25604"/>
                </a:lnTo>
                <a:lnTo>
                  <a:pt x="35179" y="2190"/>
                </a:lnTo>
                <a:lnTo>
                  <a:pt x="63245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5826" y="1435480"/>
            <a:ext cx="169545" cy="43180"/>
          </a:xfrm>
          <a:custGeom>
            <a:avLst/>
            <a:gdLst/>
            <a:ahLst/>
            <a:cxnLst/>
            <a:rect l="l" t="t" r="r" b="b"/>
            <a:pathLst>
              <a:path w="169544" h="43180">
                <a:moveTo>
                  <a:pt x="0" y="0"/>
                </a:moveTo>
                <a:lnTo>
                  <a:pt x="169164" y="0"/>
                </a:lnTo>
                <a:lnTo>
                  <a:pt x="169164" y="15367"/>
                </a:lnTo>
                <a:lnTo>
                  <a:pt x="94234" y="15367"/>
                </a:lnTo>
                <a:lnTo>
                  <a:pt x="94234" y="42926"/>
                </a:lnTo>
                <a:lnTo>
                  <a:pt x="76708" y="42926"/>
                </a:lnTo>
                <a:lnTo>
                  <a:pt x="76708" y="15367"/>
                </a:lnTo>
                <a:lnTo>
                  <a:pt x="0" y="1536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59735" y="139446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73" y="0"/>
                </a:lnTo>
              </a:path>
            </a:pathLst>
          </a:custGeom>
          <a:ln w="276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33472" y="1353566"/>
            <a:ext cx="59055" cy="57785"/>
          </a:xfrm>
          <a:custGeom>
            <a:avLst/>
            <a:gdLst/>
            <a:ahLst/>
            <a:cxnLst/>
            <a:rect l="l" t="t" r="r" b="b"/>
            <a:pathLst>
              <a:path w="59055" h="57784">
                <a:moveTo>
                  <a:pt x="29463" y="0"/>
                </a:moveTo>
                <a:lnTo>
                  <a:pt x="25272" y="0"/>
                </a:lnTo>
                <a:lnTo>
                  <a:pt x="21335" y="635"/>
                </a:lnTo>
                <a:lnTo>
                  <a:pt x="0" y="24003"/>
                </a:lnTo>
                <a:lnTo>
                  <a:pt x="0" y="28575"/>
                </a:lnTo>
                <a:lnTo>
                  <a:pt x="0" y="33147"/>
                </a:lnTo>
                <a:lnTo>
                  <a:pt x="17652" y="55372"/>
                </a:lnTo>
                <a:lnTo>
                  <a:pt x="21208" y="56642"/>
                </a:lnTo>
                <a:lnTo>
                  <a:pt x="25145" y="57404"/>
                </a:lnTo>
                <a:lnTo>
                  <a:pt x="29463" y="57404"/>
                </a:lnTo>
                <a:lnTo>
                  <a:pt x="33781" y="57404"/>
                </a:lnTo>
                <a:lnTo>
                  <a:pt x="50545" y="49657"/>
                </a:lnTo>
                <a:lnTo>
                  <a:pt x="53212" y="47244"/>
                </a:lnTo>
                <a:lnTo>
                  <a:pt x="55244" y="44196"/>
                </a:lnTo>
                <a:lnTo>
                  <a:pt x="56641" y="40639"/>
                </a:lnTo>
                <a:lnTo>
                  <a:pt x="58165" y="37084"/>
                </a:lnTo>
                <a:lnTo>
                  <a:pt x="58927" y="33020"/>
                </a:lnTo>
                <a:lnTo>
                  <a:pt x="58927" y="28575"/>
                </a:lnTo>
                <a:lnTo>
                  <a:pt x="58927" y="24130"/>
                </a:lnTo>
                <a:lnTo>
                  <a:pt x="58165" y="20066"/>
                </a:lnTo>
                <a:lnTo>
                  <a:pt x="56641" y="16510"/>
                </a:lnTo>
                <a:lnTo>
                  <a:pt x="55244" y="12954"/>
                </a:lnTo>
                <a:lnTo>
                  <a:pt x="33654" y="0"/>
                </a:lnTo>
                <a:lnTo>
                  <a:pt x="2946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99969" y="1344802"/>
            <a:ext cx="89535" cy="131445"/>
          </a:xfrm>
          <a:custGeom>
            <a:avLst/>
            <a:gdLst/>
            <a:ahLst/>
            <a:cxnLst/>
            <a:rect l="l" t="t" r="r" b="b"/>
            <a:pathLst>
              <a:path w="89535" h="131444">
                <a:moveTo>
                  <a:pt x="0" y="0"/>
                </a:moveTo>
                <a:lnTo>
                  <a:pt x="89281" y="0"/>
                </a:lnTo>
                <a:lnTo>
                  <a:pt x="89211" y="7191"/>
                </a:lnTo>
                <a:lnTo>
                  <a:pt x="86836" y="47037"/>
                </a:lnTo>
                <a:lnTo>
                  <a:pt x="80835" y="89473"/>
                </a:lnTo>
                <a:lnTo>
                  <a:pt x="70357" y="131191"/>
                </a:lnTo>
                <a:lnTo>
                  <a:pt x="53467" y="128016"/>
                </a:lnTo>
                <a:lnTo>
                  <a:pt x="55941" y="119921"/>
                </a:lnTo>
                <a:lnTo>
                  <a:pt x="58213" y="111839"/>
                </a:lnTo>
                <a:lnTo>
                  <a:pt x="66603" y="71790"/>
                </a:lnTo>
                <a:lnTo>
                  <a:pt x="71628" y="26162"/>
                </a:lnTo>
                <a:lnTo>
                  <a:pt x="71881" y="19558"/>
                </a:lnTo>
                <a:lnTo>
                  <a:pt x="71881" y="15494"/>
                </a:lnTo>
                <a:lnTo>
                  <a:pt x="0" y="154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46782" y="1340103"/>
            <a:ext cx="127635" cy="79375"/>
          </a:xfrm>
          <a:custGeom>
            <a:avLst/>
            <a:gdLst/>
            <a:ahLst/>
            <a:cxnLst/>
            <a:rect l="l" t="t" r="r" b="b"/>
            <a:pathLst>
              <a:path w="127635" h="79375">
                <a:moveTo>
                  <a:pt x="0" y="0"/>
                </a:moveTo>
                <a:lnTo>
                  <a:pt x="17525" y="0"/>
                </a:lnTo>
                <a:lnTo>
                  <a:pt x="17525" y="30099"/>
                </a:lnTo>
                <a:lnTo>
                  <a:pt x="109855" y="30099"/>
                </a:lnTo>
                <a:lnTo>
                  <a:pt x="109855" y="0"/>
                </a:lnTo>
                <a:lnTo>
                  <a:pt x="127381" y="0"/>
                </a:lnTo>
                <a:lnTo>
                  <a:pt x="127381" y="79121"/>
                </a:lnTo>
                <a:lnTo>
                  <a:pt x="0" y="7912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16454" y="1338072"/>
            <a:ext cx="93345" cy="88265"/>
          </a:xfrm>
          <a:custGeom>
            <a:avLst/>
            <a:gdLst/>
            <a:ahLst/>
            <a:cxnLst/>
            <a:rect l="l" t="t" r="r" b="b"/>
            <a:pathLst>
              <a:path w="93344" h="88265">
                <a:moveTo>
                  <a:pt x="46481" y="0"/>
                </a:moveTo>
                <a:lnTo>
                  <a:pt x="53085" y="0"/>
                </a:lnTo>
                <a:lnTo>
                  <a:pt x="59181" y="1015"/>
                </a:lnTo>
                <a:lnTo>
                  <a:pt x="64896" y="3048"/>
                </a:lnTo>
                <a:lnTo>
                  <a:pt x="70612" y="5079"/>
                </a:lnTo>
                <a:lnTo>
                  <a:pt x="92837" y="37337"/>
                </a:lnTo>
                <a:lnTo>
                  <a:pt x="92837" y="44068"/>
                </a:lnTo>
                <a:lnTo>
                  <a:pt x="92837" y="50673"/>
                </a:lnTo>
                <a:lnTo>
                  <a:pt x="70612" y="83057"/>
                </a:lnTo>
                <a:lnTo>
                  <a:pt x="53085" y="88264"/>
                </a:lnTo>
                <a:lnTo>
                  <a:pt x="46481" y="88264"/>
                </a:lnTo>
                <a:lnTo>
                  <a:pt x="39623" y="88264"/>
                </a:lnTo>
                <a:lnTo>
                  <a:pt x="13207" y="76200"/>
                </a:lnTo>
                <a:lnTo>
                  <a:pt x="9016" y="72389"/>
                </a:lnTo>
                <a:lnTo>
                  <a:pt x="5841" y="67690"/>
                </a:lnTo>
                <a:lnTo>
                  <a:pt x="3428" y="62356"/>
                </a:lnTo>
                <a:lnTo>
                  <a:pt x="1143" y="56895"/>
                </a:lnTo>
                <a:lnTo>
                  <a:pt x="0" y="50800"/>
                </a:lnTo>
                <a:lnTo>
                  <a:pt x="0" y="44068"/>
                </a:lnTo>
                <a:lnTo>
                  <a:pt x="0" y="37337"/>
                </a:lnTo>
                <a:lnTo>
                  <a:pt x="13207" y="11937"/>
                </a:lnTo>
                <a:lnTo>
                  <a:pt x="17398" y="8000"/>
                </a:lnTo>
                <a:lnTo>
                  <a:pt x="22225" y="5079"/>
                </a:lnTo>
                <a:lnTo>
                  <a:pt x="27939" y="3048"/>
                </a:lnTo>
                <a:lnTo>
                  <a:pt x="33527" y="1015"/>
                </a:lnTo>
                <a:lnTo>
                  <a:pt x="39750" y="0"/>
                </a:lnTo>
                <a:lnTo>
                  <a:pt x="4648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28239" y="1333119"/>
            <a:ext cx="49530" cy="170815"/>
          </a:xfrm>
          <a:custGeom>
            <a:avLst/>
            <a:gdLst/>
            <a:ahLst/>
            <a:cxnLst/>
            <a:rect l="l" t="t" r="r" b="b"/>
            <a:pathLst>
              <a:path w="49530" h="170815">
                <a:moveTo>
                  <a:pt x="0" y="0"/>
                </a:moveTo>
                <a:lnTo>
                  <a:pt x="17525" y="0"/>
                </a:lnTo>
                <a:lnTo>
                  <a:pt x="17525" y="63118"/>
                </a:lnTo>
                <a:lnTo>
                  <a:pt x="49530" y="63118"/>
                </a:lnTo>
                <a:lnTo>
                  <a:pt x="49530" y="78612"/>
                </a:lnTo>
                <a:lnTo>
                  <a:pt x="17525" y="78612"/>
                </a:lnTo>
                <a:lnTo>
                  <a:pt x="17525" y="170687"/>
                </a:lnTo>
                <a:lnTo>
                  <a:pt x="0" y="17068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4723" y="1333119"/>
            <a:ext cx="48895" cy="106680"/>
          </a:xfrm>
          <a:custGeom>
            <a:avLst/>
            <a:gdLst/>
            <a:ahLst/>
            <a:cxnLst/>
            <a:rect l="l" t="t" r="r" b="b"/>
            <a:pathLst>
              <a:path w="48894" h="106680">
                <a:moveTo>
                  <a:pt x="0" y="0"/>
                </a:moveTo>
                <a:lnTo>
                  <a:pt x="17652" y="0"/>
                </a:lnTo>
                <a:lnTo>
                  <a:pt x="17652" y="28066"/>
                </a:lnTo>
                <a:lnTo>
                  <a:pt x="48640" y="28066"/>
                </a:lnTo>
                <a:lnTo>
                  <a:pt x="48640" y="43560"/>
                </a:lnTo>
                <a:lnTo>
                  <a:pt x="17652" y="43560"/>
                </a:lnTo>
                <a:lnTo>
                  <a:pt x="17652" y="66928"/>
                </a:lnTo>
                <a:lnTo>
                  <a:pt x="48640" y="66928"/>
                </a:lnTo>
                <a:lnTo>
                  <a:pt x="48640" y="82295"/>
                </a:lnTo>
                <a:lnTo>
                  <a:pt x="17652" y="82295"/>
                </a:lnTo>
                <a:lnTo>
                  <a:pt x="17652" y="106552"/>
                </a:lnTo>
                <a:lnTo>
                  <a:pt x="0" y="10655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51429" y="1458467"/>
            <a:ext cx="24130" cy="25400"/>
          </a:xfrm>
          <a:custGeom>
            <a:avLst/>
            <a:gdLst/>
            <a:ahLst/>
            <a:cxnLst/>
            <a:rect l="l" t="t" r="r" b="b"/>
            <a:pathLst>
              <a:path w="24130" h="25400">
                <a:moveTo>
                  <a:pt x="23875" y="0"/>
                </a:moveTo>
                <a:lnTo>
                  <a:pt x="0" y="0"/>
                </a:lnTo>
                <a:lnTo>
                  <a:pt x="0" y="24892"/>
                </a:lnTo>
                <a:lnTo>
                  <a:pt x="23875" y="24892"/>
                </a:lnTo>
                <a:lnTo>
                  <a:pt x="23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51429" y="1363217"/>
            <a:ext cx="24130" cy="25400"/>
          </a:xfrm>
          <a:custGeom>
            <a:avLst/>
            <a:gdLst/>
            <a:ahLst/>
            <a:cxnLst/>
            <a:rect l="l" t="t" r="r" b="b"/>
            <a:pathLst>
              <a:path w="24130" h="25400">
                <a:moveTo>
                  <a:pt x="23875" y="0"/>
                </a:moveTo>
                <a:lnTo>
                  <a:pt x="0" y="0"/>
                </a:lnTo>
                <a:lnTo>
                  <a:pt x="0" y="24892"/>
                </a:lnTo>
                <a:lnTo>
                  <a:pt x="23875" y="24892"/>
                </a:lnTo>
                <a:lnTo>
                  <a:pt x="23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51429" y="1458467"/>
            <a:ext cx="24130" cy="25400"/>
          </a:xfrm>
          <a:custGeom>
            <a:avLst/>
            <a:gdLst/>
            <a:ahLst/>
            <a:cxnLst/>
            <a:rect l="l" t="t" r="r" b="b"/>
            <a:pathLst>
              <a:path w="24130" h="25400">
                <a:moveTo>
                  <a:pt x="0" y="0"/>
                </a:moveTo>
                <a:lnTo>
                  <a:pt x="23875" y="0"/>
                </a:lnTo>
                <a:lnTo>
                  <a:pt x="23875" y="24892"/>
                </a:lnTo>
                <a:lnTo>
                  <a:pt x="0" y="2489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1429" y="1363217"/>
            <a:ext cx="24130" cy="25400"/>
          </a:xfrm>
          <a:custGeom>
            <a:avLst/>
            <a:gdLst/>
            <a:ahLst/>
            <a:cxnLst/>
            <a:rect l="l" t="t" r="r" b="b"/>
            <a:pathLst>
              <a:path w="24130" h="25400">
                <a:moveTo>
                  <a:pt x="0" y="0"/>
                </a:moveTo>
                <a:lnTo>
                  <a:pt x="23875" y="0"/>
                </a:lnTo>
                <a:lnTo>
                  <a:pt x="23875" y="24892"/>
                </a:lnTo>
                <a:lnTo>
                  <a:pt x="0" y="2489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9666" y="1333119"/>
            <a:ext cx="346075" cy="174625"/>
          </a:xfrm>
          <a:custGeom>
            <a:avLst/>
            <a:gdLst/>
            <a:ahLst/>
            <a:cxnLst/>
            <a:rect l="l" t="t" r="r" b="b"/>
            <a:pathLst>
              <a:path w="346075" h="174625">
                <a:moveTo>
                  <a:pt x="45338" y="120903"/>
                </a:moveTo>
                <a:lnTo>
                  <a:pt x="27812" y="120903"/>
                </a:lnTo>
                <a:lnTo>
                  <a:pt x="27812" y="173608"/>
                </a:lnTo>
                <a:lnTo>
                  <a:pt x="153669" y="173608"/>
                </a:lnTo>
                <a:lnTo>
                  <a:pt x="153669" y="158114"/>
                </a:lnTo>
                <a:lnTo>
                  <a:pt x="45338" y="158114"/>
                </a:lnTo>
                <a:lnTo>
                  <a:pt x="45338" y="120903"/>
                </a:lnTo>
                <a:close/>
              </a:path>
              <a:path w="346075" h="174625">
                <a:moveTo>
                  <a:pt x="149732" y="0"/>
                </a:moveTo>
                <a:lnTo>
                  <a:pt x="132206" y="0"/>
                </a:lnTo>
                <a:lnTo>
                  <a:pt x="132206" y="137540"/>
                </a:lnTo>
                <a:lnTo>
                  <a:pt x="149732" y="137540"/>
                </a:lnTo>
                <a:lnTo>
                  <a:pt x="149732" y="0"/>
                </a:lnTo>
                <a:close/>
              </a:path>
              <a:path w="346075" h="174625">
                <a:moveTo>
                  <a:pt x="53847" y="7746"/>
                </a:moveTo>
                <a:lnTo>
                  <a:pt x="41401" y="7746"/>
                </a:lnTo>
                <a:lnTo>
                  <a:pt x="35432" y="8762"/>
                </a:lnTo>
                <a:lnTo>
                  <a:pt x="24002" y="12826"/>
                </a:lnTo>
                <a:lnTo>
                  <a:pt x="18922" y="15747"/>
                </a:lnTo>
                <a:lnTo>
                  <a:pt x="14604" y="19684"/>
                </a:lnTo>
                <a:lnTo>
                  <a:pt x="10159" y="23621"/>
                </a:lnTo>
                <a:lnTo>
                  <a:pt x="6603" y="28575"/>
                </a:lnTo>
                <a:lnTo>
                  <a:pt x="3936" y="34543"/>
                </a:lnTo>
                <a:lnTo>
                  <a:pt x="1396" y="40512"/>
                </a:lnTo>
                <a:lnTo>
                  <a:pt x="0" y="47370"/>
                </a:lnTo>
                <a:lnTo>
                  <a:pt x="0" y="62991"/>
                </a:lnTo>
                <a:lnTo>
                  <a:pt x="14604" y="90550"/>
                </a:lnTo>
                <a:lnTo>
                  <a:pt x="18922" y="94487"/>
                </a:lnTo>
                <a:lnTo>
                  <a:pt x="24002" y="97535"/>
                </a:lnTo>
                <a:lnTo>
                  <a:pt x="29717" y="99567"/>
                </a:lnTo>
                <a:lnTo>
                  <a:pt x="35432" y="101472"/>
                </a:lnTo>
                <a:lnTo>
                  <a:pt x="41401" y="102488"/>
                </a:lnTo>
                <a:lnTo>
                  <a:pt x="53847" y="102488"/>
                </a:lnTo>
                <a:lnTo>
                  <a:pt x="84659" y="87121"/>
                </a:lnTo>
                <a:lnTo>
                  <a:pt x="43687" y="87121"/>
                </a:lnTo>
                <a:lnTo>
                  <a:pt x="39750" y="86486"/>
                </a:lnTo>
                <a:lnTo>
                  <a:pt x="19246" y="69595"/>
                </a:lnTo>
                <a:lnTo>
                  <a:pt x="17525" y="65785"/>
                </a:lnTo>
                <a:lnTo>
                  <a:pt x="16636" y="60832"/>
                </a:lnTo>
                <a:lnTo>
                  <a:pt x="16636" y="49402"/>
                </a:lnTo>
                <a:lnTo>
                  <a:pt x="17525" y="44576"/>
                </a:lnTo>
                <a:lnTo>
                  <a:pt x="19303" y="40512"/>
                </a:lnTo>
                <a:lnTo>
                  <a:pt x="20954" y="36575"/>
                </a:lnTo>
                <a:lnTo>
                  <a:pt x="36194" y="25018"/>
                </a:lnTo>
                <a:lnTo>
                  <a:pt x="39877" y="23748"/>
                </a:lnTo>
                <a:lnTo>
                  <a:pt x="43687" y="23113"/>
                </a:lnTo>
                <a:lnTo>
                  <a:pt x="84521" y="23113"/>
                </a:lnTo>
                <a:lnTo>
                  <a:pt x="76453" y="15747"/>
                </a:lnTo>
                <a:lnTo>
                  <a:pt x="71373" y="12826"/>
                </a:lnTo>
                <a:lnTo>
                  <a:pt x="59816" y="8762"/>
                </a:lnTo>
                <a:lnTo>
                  <a:pt x="53847" y="7746"/>
                </a:lnTo>
                <a:close/>
              </a:path>
              <a:path w="346075" h="174625">
                <a:moveTo>
                  <a:pt x="84521" y="23113"/>
                </a:moveTo>
                <a:lnTo>
                  <a:pt x="51561" y="23113"/>
                </a:lnTo>
                <a:lnTo>
                  <a:pt x="55371" y="23748"/>
                </a:lnTo>
                <a:lnTo>
                  <a:pt x="59054" y="25018"/>
                </a:lnTo>
                <a:lnTo>
                  <a:pt x="62737" y="26161"/>
                </a:lnTo>
                <a:lnTo>
                  <a:pt x="66039" y="28066"/>
                </a:lnTo>
                <a:lnTo>
                  <a:pt x="68960" y="30733"/>
                </a:lnTo>
                <a:lnTo>
                  <a:pt x="71881" y="33273"/>
                </a:lnTo>
                <a:lnTo>
                  <a:pt x="74294" y="36575"/>
                </a:lnTo>
                <a:lnTo>
                  <a:pt x="77850" y="44703"/>
                </a:lnTo>
                <a:lnTo>
                  <a:pt x="78840" y="49402"/>
                </a:lnTo>
                <a:lnTo>
                  <a:pt x="78866" y="60832"/>
                </a:lnTo>
                <a:lnTo>
                  <a:pt x="77850" y="65658"/>
                </a:lnTo>
                <a:lnTo>
                  <a:pt x="75961" y="69850"/>
                </a:lnTo>
                <a:lnTo>
                  <a:pt x="74294" y="73659"/>
                </a:lnTo>
                <a:lnTo>
                  <a:pt x="51561" y="87121"/>
                </a:lnTo>
                <a:lnTo>
                  <a:pt x="84659" y="87121"/>
                </a:lnTo>
                <a:lnTo>
                  <a:pt x="95376" y="47370"/>
                </a:lnTo>
                <a:lnTo>
                  <a:pt x="94106" y="40639"/>
                </a:lnTo>
                <a:lnTo>
                  <a:pt x="88772" y="28701"/>
                </a:lnTo>
                <a:lnTo>
                  <a:pt x="85217" y="23748"/>
                </a:lnTo>
                <a:lnTo>
                  <a:pt x="84521" y="23113"/>
                </a:lnTo>
                <a:close/>
              </a:path>
              <a:path w="346075" h="174625">
                <a:moveTo>
                  <a:pt x="215137" y="117220"/>
                </a:moveTo>
                <a:lnTo>
                  <a:pt x="197611" y="117220"/>
                </a:lnTo>
                <a:lnTo>
                  <a:pt x="197611" y="174625"/>
                </a:lnTo>
                <a:lnTo>
                  <a:pt x="330834" y="174625"/>
                </a:lnTo>
                <a:lnTo>
                  <a:pt x="330834" y="159130"/>
                </a:lnTo>
                <a:lnTo>
                  <a:pt x="215137" y="159130"/>
                </a:lnTo>
                <a:lnTo>
                  <a:pt x="215137" y="117220"/>
                </a:lnTo>
                <a:close/>
              </a:path>
              <a:path w="346075" h="174625">
                <a:moveTo>
                  <a:pt x="345820" y="82550"/>
                </a:moveTo>
                <a:lnTo>
                  <a:pt x="176656" y="82550"/>
                </a:lnTo>
                <a:lnTo>
                  <a:pt x="176656" y="98170"/>
                </a:lnTo>
                <a:lnTo>
                  <a:pt x="345820" y="98170"/>
                </a:lnTo>
                <a:lnTo>
                  <a:pt x="345820" y="82550"/>
                </a:lnTo>
                <a:close/>
              </a:path>
              <a:path w="346075" h="174625">
                <a:moveTo>
                  <a:pt x="327024" y="7873"/>
                </a:moveTo>
                <a:lnTo>
                  <a:pt x="196722" y="7873"/>
                </a:lnTo>
                <a:lnTo>
                  <a:pt x="196722" y="23367"/>
                </a:lnTo>
                <a:lnTo>
                  <a:pt x="309371" y="23367"/>
                </a:lnTo>
                <a:lnTo>
                  <a:pt x="309244" y="29590"/>
                </a:lnTo>
                <a:lnTo>
                  <a:pt x="304672" y="72643"/>
                </a:lnTo>
                <a:lnTo>
                  <a:pt x="302513" y="82550"/>
                </a:lnTo>
                <a:lnTo>
                  <a:pt x="319785" y="82550"/>
                </a:lnTo>
                <a:lnTo>
                  <a:pt x="326435" y="36699"/>
                </a:lnTo>
                <a:lnTo>
                  <a:pt x="327021" y="23367"/>
                </a:lnTo>
                <a:lnTo>
                  <a:pt x="327024" y="7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65094" y="1328547"/>
            <a:ext cx="354965" cy="1837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88765" y="1333119"/>
            <a:ext cx="876935" cy="174625"/>
          </a:xfrm>
          <a:custGeom>
            <a:avLst/>
            <a:gdLst/>
            <a:ahLst/>
            <a:cxnLst/>
            <a:rect l="l" t="t" r="r" b="b"/>
            <a:pathLst>
              <a:path w="876935" h="174625">
                <a:moveTo>
                  <a:pt x="149733" y="110997"/>
                </a:moveTo>
                <a:lnTo>
                  <a:pt x="26797" y="110997"/>
                </a:lnTo>
                <a:lnTo>
                  <a:pt x="26797" y="174625"/>
                </a:lnTo>
                <a:lnTo>
                  <a:pt x="149733" y="174625"/>
                </a:lnTo>
                <a:lnTo>
                  <a:pt x="149733" y="159384"/>
                </a:lnTo>
                <a:lnTo>
                  <a:pt x="44323" y="159384"/>
                </a:lnTo>
                <a:lnTo>
                  <a:pt x="44323" y="126491"/>
                </a:lnTo>
                <a:lnTo>
                  <a:pt x="149733" y="126491"/>
                </a:lnTo>
                <a:lnTo>
                  <a:pt x="149733" y="110997"/>
                </a:lnTo>
                <a:close/>
              </a:path>
              <a:path w="876935" h="174625">
                <a:moveTo>
                  <a:pt x="149733" y="126491"/>
                </a:moveTo>
                <a:lnTo>
                  <a:pt x="132207" y="126491"/>
                </a:lnTo>
                <a:lnTo>
                  <a:pt x="132207" y="159384"/>
                </a:lnTo>
                <a:lnTo>
                  <a:pt x="149733" y="159384"/>
                </a:lnTo>
                <a:lnTo>
                  <a:pt x="149733" y="126491"/>
                </a:lnTo>
                <a:close/>
              </a:path>
              <a:path w="876935" h="174625">
                <a:moveTo>
                  <a:pt x="840486" y="81787"/>
                </a:moveTo>
                <a:lnTo>
                  <a:pt x="822960" y="81787"/>
                </a:lnTo>
                <a:lnTo>
                  <a:pt x="822960" y="167639"/>
                </a:lnTo>
                <a:lnTo>
                  <a:pt x="840486" y="167639"/>
                </a:lnTo>
                <a:lnTo>
                  <a:pt x="840486" y="81787"/>
                </a:lnTo>
                <a:close/>
              </a:path>
              <a:path w="876935" h="174625">
                <a:moveTo>
                  <a:pt x="768731" y="11429"/>
                </a:moveTo>
                <a:lnTo>
                  <a:pt x="755014" y="11429"/>
                </a:lnTo>
                <a:lnTo>
                  <a:pt x="748792" y="12953"/>
                </a:lnTo>
                <a:lnTo>
                  <a:pt x="738378" y="19050"/>
                </a:lnTo>
                <a:lnTo>
                  <a:pt x="734060" y="23240"/>
                </a:lnTo>
                <a:lnTo>
                  <a:pt x="730758" y="28828"/>
                </a:lnTo>
                <a:lnTo>
                  <a:pt x="727329" y="34289"/>
                </a:lnTo>
                <a:lnTo>
                  <a:pt x="720851" y="73786"/>
                </a:lnTo>
                <a:lnTo>
                  <a:pt x="720996" y="80666"/>
                </a:lnTo>
                <a:lnTo>
                  <a:pt x="730758" y="118744"/>
                </a:lnTo>
                <a:lnTo>
                  <a:pt x="734060" y="124205"/>
                </a:lnTo>
                <a:lnTo>
                  <a:pt x="738378" y="128523"/>
                </a:lnTo>
                <a:lnTo>
                  <a:pt x="743585" y="131444"/>
                </a:lnTo>
                <a:lnTo>
                  <a:pt x="748792" y="134492"/>
                </a:lnTo>
                <a:lnTo>
                  <a:pt x="754888" y="136016"/>
                </a:lnTo>
                <a:lnTo>
                  <a:pt x="768731" y="136016"/>
                </a:lnTo>
                <a:lnTo>
                  <a:pt x="774573" y="134619"/>
                </a:lnTo>
                <a:lnTo>
                  <a:pt x="779526" y="131952"/>
                </a:lnTo>
                <a:lnTo>
                  <a:pt x="784606" y="129285"/>
                </a:lnTo>
                <a:lnTo>
                  <a:pt x="788797" y="125475"/>
                </a:lnTo>
                <a:lnTo>
                  <a:pt x="792226" y="120522"/>
                </a:lnTo>
                <a:lnTo>
                  <a:pt x="757682" y="120522"/>
                </a:lnTo>
                <a:lnTo>
                  <a:pt x="754126" y="119506"/>
                </a:lnTo>
                <a:lnTo>
                  <a:pt x="737538" y="81787"/>
                </a:lnTo>
                <a:lnTo>
                  <a:pt x="737508" y="66293"/>
                </a:lnTo>
                <a:lnTo>
                  <a:pt x="737997" y="59943"/>
                </a:lnTo>
                <a:lnTo>
                  <a:pt x="757809" y="27177"/>
                </a:lnTo>
                <a:lnTo>
                  <a:pt x="792226" y="27177"/>
                </a:lnTo>
                <a:lnTo>
                  <a:pt x="788924" y="22225"/>
                </a:lnTo>
                <a:lnTo>
                  <a:pt x="784733" y="18414"/>
                </a:lnTo>
                <a:lnTo>
                  <a:pt x="779780" y="15620"/>
                </a:lnTo>
                <a:lnTo>
                  <a:pt x="774700" y="12826"/>
                </a:lnTo>
                <a:lnTo>
                  <a:pt x="768731" y="11429"/>
                </a:lnTo>
                <a:close/>
              </a:path>
              <a:path w="876935" h="174625">
                <a:moveTo>
                  <a:pt x="792226" y="27177"/>
                </a:moveTo>
                <a:lnTo>
                  <a:pt x="766318" y="27177"/>
                </a:lnTo>
                <a:lnTo>
                  <a:pt x="769874" y="28193"/>
                </a:lnTo>
                <a:lnTo>
                  <a:pt x="772922" y="30352"/>
                </a:lnTo>
                <a:lnTo>
                  <a:pt x="786608" y="66293"/>
                </a:lnTo>
                <a:lnTo>
                  <a:pt x="786578" y="81787"/>
                </a:lnTo>
                <a:lnTo>
                  <a:pt x="772922" y="117347"/>
                </a:lnTo>
                <a:lnTo>
                  <a:pt x="769874" y="119506"/>
                </a:lnTo>
                <a:lnTo>
                  <a:pt x="766318" y="120522"/>
                </a:lnTo>
                <a:lnTo>
                  <a:pt x="792226" y="120522"/>
                </a:lnTo>
                <a:lnTo>
                  <a:pt x="803021" y="81787"/>
                </a:lnTo>
                <a:lnTo>
                  <a:pt x="840486" y="81787"/>
                </a:lnTo>
                <a:lnTo>
                  <a:pt x="840486" y="66293"/>
                </a:lnTo>
                <a:lnTo>
                  <a:pt x="803021" y="66293"/>
                </a:lnTo>
                <a:lnTo>
                  <a:pt x="802767" y="59181"/>
                </a:lnTo>
                <a:lnTo>
                  <a:pt x="801751" y="52196"/>
                </a:lnTo>
                <a:lnTo>
                  <a:pt x="799973" y="45084"/>
                </a:lnTo>
                <a:lnTo>
                  <a:pt x="798195" y="38100"/>
                </a:lnTo>
                <a:lnTo>
                  <a:pt x="795528" y="32130"/>
                </a:lnTo>
                <a:lnTo>
                  <a:pt x="792226" y="27177"/>
                </a:lnTo>
                <a:close/>
              </a:path>
              <a:path w="876935" h="174625">
                <a:moveTo>
                  <a:pt x="840486" y="2031"/>
                </a:moveTo>
                <a:lnTo>
                  <a:pt x="822960" y="2031"/>
                </a:lnTo>
                <a:lnTo>
                  <a:pt x="822960" y="66293"/>
                </a:lnTo>
                <a:lnTo>
                  <a:pt x="840486" y="66293"/>
                </a:lnTo>
                <a:lnTo>
                  <a:pt x="840486" y="2031"/>
                </a:lnTo>
                <a:close/>
              </a:path>
              <a:path w="876935" h="174625">
                <a:moveTo>
                  <a:pt x="53086" y="4952"/>
                </a:moveTo>
                <a:lnTo>
                  <a:pt x="39750" y="4952"/>
                </a:lnTo>
                <a:lnTo>
                  <a:pt x="33528" y="5968"/>
                </a:lnTo>
                <a:lnTo>
                  <a:pt x="22225" y="10032"/>
                </a:lnTo>
                <a:lnTo>
                  <a:pt x="17399" y="12953"/>
                </a:lnTo>
                <a:lnTo>
                  <a:pt x="13208" y="16890"/>
                </a:lnTo>
                <a:lnTo>
                  <a:pt x="9017" y="20700"/>
                </a:lnTo>
                <a:lnTo>
                  <a:pt x="5842" y="25400"/>
                </a:lnTo>
                <a:lnTo>
                  <a:pt x="3429" y="30733"/>
                </a:lnTo>
                <a:lnTo>
                  <a:pt x="1143" y="36194"/>
                </a:lnTo>
                <a:lnTo>
                  <a:pt x="0" y="42290"/>
                </a:lnTo>
                <a:lnTo>
                  <a:pt x="0" y="55752"/>
                </a:lnTo>
                <a:lnTo>
                  <a:pt x="13208" y="81152"/>
                </a:lnTo>
                <a:lnTo>
                  <a:pt x="17399" y="85089"/>
                </a:lnTo>
                <a:lnTo>
                  <a:pt x="22225" y="88010"/>
                </a:lnTo>
                <a:lnTo>
                  <a:pt x="27812" y="90169"/>
                </a:lnTo>
                <a:lnTo>
                  <a:pt x="33528" y="92201"/>
                </a:lnTo>
                <a:lnTo>
                  <a:pt x="39624" y="93217"/>
                </a:lnTo>
                <a:lnTo>
                  <a:pt x="53086" y="93217"/>
                </a:lnTo>
                <a:lnTo>
                  <a:pt x="83164" y="77850"/>
                </a:lnTo>
                <a:lnTo>
                  <a:pt x="42163" y="77850"/>
                </a:lnTo>
                <a:lnTo>
                  <a:pt x="38226" y="77088"/>
                </a:lnTo>
                <a:lnTo>
                  <a:pt x="34671" y="75818"/>
                </a:lnTo>
                <a:lnTo>
                  <a:pt x="30987" y="74548"/>
                </a:lnTo>
                <a:lnTo>
                  <a:pt x="27939" y="72643"/>
                </a:lnTo>
                <a:lnTo>
                  <a:pt x="17018" y="53593"/>
                </a:lnTo>
                <a:lnTo>
                  <a:pt x="17018" y="44450"/>
                </a:lnTo>
                <a:lnTo>
                  <a:pt x="42291" y="20446"/>
                </a:lnTo>
                <a:lnTo>
                  <a:pt x="83426" y="20446"/>
                </a:lnTo>
                <a:lnTo>
                  <a:pt x="79756" y="16890"/>
                </a:lnTo>
                <a:lnTo>
                  <a:pt x="75564" y="12953"/>
                </a:lnTo>
                <a:lnTo>
                  <a:pt x="70612" y="10032"/>
                </a:lnTo>
                <a:lnTo>
                  <a:pt x="59182" y="5968"/>
                </a:lnTo>
                <a:lnTo>
                  <a:pt x="53086" y="4952"/>
                </a:lnTo>
                <a:close/>
              </a:path>
              <a:path w="876935" h="174625">
                <a:moveTo>
                  <a:pt x="83426" y="20446"/>
                </a:moveTo>
                <a:lnTo>
                  <a:pt x="50673" y="20446"/>
                </a:lnTo>
                <a:lnTo>
                  <a:pt x="54610" y="21081"/>
                </a:lnTo>
                <a:lnTo>
                  <a:pt x="58293" y="22351"/>
                </a:lnTo>
                <a:lnTo>
                  <a:pt x="73660" y="36956"/>
                </a:lnTo>
                <a:lnTo>
                  <a:pt x="75184" y="40512"/>
                </a:lnTo>
                <a:lnTo>
                  <a:pt x="75922" y="44450"/>
                </a:lnTo>
                <a:lnTo>
                  <a:pt x="75922" y="53593"/>
                </a:lnTo>
                <a:lnTo>
                  <a:pt x="75184" y="57530"/>
                </a:lnTo>
                <a:lnTo>
                  <a:pt x="73610" y="61213"/>
                </a:lnTo>
                <a:lnTo>
                  <a:pt x="72262" y="64642"/>
                </a:lnTo>
                <a:lnTo>
                  <a:pt x="70231" y="67690"/>
                </a:lnTo>
                <a:lnTo>
                  <a:pt x="67563" y="70103"/>
                </a:lnTo>
                <a:lnTo>
                  <a:pt x="64897" y="72643"/>
                </a:lnTo>
                <a:lnTo>
                  <a:pt x="61849" y="74548"/>
                </a:lnTo>
                <a:lnTo>
                  <a:pt x="54737" y="77088"/>
                </a:lnTo>
                <a:lnTo>
                  <a:pt x="50800" y="77850"/>
                </a:lnTo>
                <a:lnTo>
                  <a:pt x="83164" y="77850"/>
                </a:lnTo>
                <a:lnTo>
                  <a:pt x="92837" y="42290"/>
                </a:lnTo>
                <a:lnTo>
                  <a:pt x="91694" y="36321"/>
                </a:lnTo>
                <a:lnTo>
                  <a:pt x="87122" y="25400"/>
                </a:lnTo>
                <a:lnTo>
                  <a:pt x="83820" y="20827"/>
                </a:lnTo>
                <a:lnTo>
                  <a:pt x="83426" y="20446"/>
                </a:lnTo>
                <a:close/>
              </a:path>
              <a:path w="876935" h="174625">
                <a:moveTo>
                  <a:pt x="655193" y="2031"/>
                </a:moveTo>
                <a:lnTo>
                  <a:pt x="637539" y="2031"/>
                </a:lnTo>
                <a:lnTo>
                  <a:pt x="637539" y="59435"/>
                </a:lnTo>
                <a:lnTo>
                  <a:pt x="607949" y="59435"/>
                </a:lnTo>
                <a:lnTo>
                  <a:pt x="607949" y="74802"/>
                </a:lnTo>
                <a:lnTo>
                  <a:pt x="637539" y="74802"/>
                </a:lnTo>
                <a:lnTo>
                  <a:pt x="637539" y="167639"/>
                </a:lnTo>
                <a:lnTo>
                  <a:pt x="655193" y="167639"/>
                </a:lnTo>
                <a:lnTo>
                  <a:pt x="655193" y="2031"/>
                </a:lnTo>
                <a:close/>
              </a:path>
              <a:path w="876935" h="174625">
                <a:moveTo>
                  <a:pt x="588010" y="13715"/>
                </a:moveTo>
                <a:lnTo>
                  <a:pt x="570992" y="13715"/>
                </a:lnTo>
                <a:lnTo>
                  <a:pt x="570981" y="45846"/>
                </a:lnTo>
                <a:lnTo>
                  <a:pt x="570357" y="53720"/>
                </a:lnTo>
                <a:lnTo>
                  <a:pt x="559816" y="91312"/>
                </a:lnTo>
                <a:lnTo>
                  <a:pt x="537245" y="122197"/>
                </a:lnTo>
                <a:lnTo>
                  <a:pt x="531622" y="128269"/>
                </a:lnTo>
                <a:lnTo>
                  <a:pt x="543306" y="137540"/>
                </a:lnTo>
                <a:lnTo>
                  <a:pt x="570864" y="103377"/>
                </a:lnTo>
                <a:lnTo>
                  <a:pt x="576834" y="90169"/>
                </a:lnTo>
                <a:lnTo>
                  <a:pt x="577596" y="88518"/>
                </a:lnTo>
                <a:lnTo>
                  <a:pt x="578358" y="86486"/>
                </a:lnTo>
                <a:lnTo>
                  <a:pt x="578866" y="84073"/>
                </a:lnTo>
                <a:lnTo>
                  <a:pt x="579501" y="81406"/>
                </a:lnTo>
                <a:lnTo>
                  <a:pt x="594616" y="81406"/>
                </a:lnTo>
                <a:lnTo>
                  <a:pt x="592201" y="75310"/>
                </a:lnTo>
                <a:lnTo>
                  <a:pt x="590423" y="68198"/>
                </a:lnTo>
                <a:lnTo>
                  <a:pt x="589407" y="60959"/>
                </a:lnTo>
                <a:lnTo>
                  <a:pt x="588518" y="53593"/>
                </a:lnTo>
                <a:lnTo>
                  <a:pt x="588010" y="45846"/>
                </a:lnTo>
                <a:lnTo>
                  <a:pt x="588010" y="13715"/>
                </a:lnTo>
                <a:close/>
              </a:path>
              <a:path w="876935" h="174625">
                <a:moveTo>
                  <a:pt x="594616" y="81406"/>
                </a:moveTo>
                <a:lnTo>
                  <a:pt x="579501" y="81406"/>
                </a:lnTo>
                <a:lnTo>
                  <a:pt x="579577" y="82041"/>
                </a:lnTo>
                <a:lnTo>
                  <a:pt x="579755" y="82803"/>
                </a:lnTo>
                <a:lnTo>
                  <a:pt x="580389" y="85978"/>
                </a:lnTo>
                <a:lnTo>
                  <a:pt x="600106" y="119586"/>
                </a:lnTo>
                <a:lnTo>
                  <a:pt x="613918" y="133476"/>
                </a:lnTo>
                <a:lnTo>
                  <a:pt x="625475" y="123062"/>
                </a:lnTo>
                <a:lnTo>
                  <a:pt x="619572" y="117395"/>
                </a:lnTo>
                <a:lnTo>
                  <a:pt x="614537" y="112140"/>
                </a:lnTo>
                <a:lnTo>
                  <a:pt x="610026" y="106953"/>
                </a:lnTo>
                <a:lnTo>
                  <a:pt x="606171" y="101980"/>
                </a:lnTo>
                <a:lnTo>
                  <a:pt x="601345" y="95503"/>
                </a:lnTo>
                <a:lnTo>
                  <a:pt x="597662" y="88772"/>
                </a:lnTo>
                <a:lnTo>
                  <a:pt x="594616" y="81406"/>
                </a:lnTo>
                <a:close/>
              </a:path>
              <a:path w="876935" h="174625">
                <a:moveTo>
                  <a:pt x="429513" y="11683"/>
                </a:moveTo>
                <a:lnTo>
                  <a:pt x="412623" y="11683"/>
                </a:lnTo>
                <a:lnTo>
                  <a:pt x="412623" y="35432"/>
                </a:lnTo>
                <a:lnTo>
                  <a:pt x="411789" y="47982"/>
                </a:lnTo>
                <a:lnTo>
                  <a:pt x="399288" y="84200"/>
                </a:lnTo>
                <a:lnTo>
                  <a:pt x="371909" y="118187"/>
                </a:lnTo>
                <a:lnTo>
                  <a:pt x="359410" y="128904"/>
                </a:lnTo>
                <a:lnTo>
                  <a:pt x="370459" y="139572"/>
                </a:lnTo>
                <a:lnTo>
                  <a:pt x="401066" y="111125"/>
                </a:lnTo>
                <a:lnTo>
                  <a:pt x="404749" y="106171"/>
                </a:lnTo>
                <a:lnTo>
                  <a:pt x="408559" y="101091"/>
                </a:lnTo>
                <a:lnTo>
                  <a:pt x="411480" y="96519"/>
                </a:lnTo>
                <a:lnTo>
                  <a:pt x="413638" y="92201"/>
                </a:lnTo>
                <a:lnTo>
                  <a:pt x="415925" y="88010"/>
                </a:lnTo>
                <a:lnTo>
                  <a:pt x="417449" y="84454"/>
                </a:lnTo>
                <a:lnTo>
                  <a:pt x="418338" y="81787"/>
                </a:lnTo>
                <a:lnTo>
                  <a:pt x="419226" y="79247"/>
                </a:lnTo>
                <a:lnTo>
                  <a:pt x="420750" y="74167"/>
                </a:lnTo>
                <a:lnTo>
                  <a:pt x="421005" y="72897"/>
                </a:lnTo>
                <a:lnTo>
                  <a:pt x="421259" y="71881"/>
                </a:lnTo>
                <a:lnTo>
                  <a:pt x="436786" y="71881"/>
                </a:lnTo>
                <a:lnTo>
                  <a:pt x="436693" y="71687"/>
                </a:lnTo>
                <a:lnTo>
                  <a:pt x="432720" y="59880"/>
                </a:lnTo>
                <a:lnTo>
                  <a:pt x="430319" y="47787"/>
                </a:lnTo>
                <a:lnTo>
                  <a:pt x="429513" y="35432"/>
                </a:lnTo>
                <a:lnTo>
                  <a:pt x="429513" y="11683"/>
                </a:lnTo>
                <a:close/>
              </a:path>
              <a:path w="876935" h="174625">
                <a:moveTo>
                  <a:pt x="436786" y="71881"/>
                </a:moveTo>
                <a:lnTo>
                  <a:pt x="421259" y="71881"/>
                </a:lnTo>
                <a:lnTo>
                  <a:pt x="421386" y="72516"/>
                </a:lnTo>
                <a:lnTo>
                  <a:pt x="421513" y="72897"/>
                </a:lnTo>
                <a:lnTo>
                  <a:pt x="422275" y="76580"/>
                </a:lnTo>
                <a:lnTo>
                  <a:pt x="423163" y="79247"/>
                </a:lnTo>
                <a:lnTo>
                  <a:pt x="424180" y="82168"/>
                </a:lnTo>
                <a:lnTo>
                  <a:pt x="425069" y="84962"/>
                </a:lnTo>
                <a:lnTo>
                  <a:pt x="426593" y="88391"/>
                </a:lnTo>
                <a:lnTo>
                  <a:pt x="428751" y="92328"/>
                </a:lnTo>
                <a:lnTo>
                  <a:pt x="430784" y="96265"/>
                </a:lnTo>
                <a:lnTo>
                  <a:pt x="433578" y="100583"/>
                </a:lnTo>
                <a:lnTo>
                  <a:pt x="440563" y="109600"/>
                </a:lnTo>
                <a:lnTo>
                  <a:pt x="444626" y="114553"/>
                </a:lnTo>
                <a:lnTo>
                  <a:pt x="449580" y="119760"/>
                </a:lnTo>
                <a:lnTo>
                  <a:pt x="454406" y="124967"/>
                </a:lnTo>
                <a:lnTo>
                  <a:pt x="460726" y="130508"/>
                </a:lnTo>
                <a:lnTo>
                  <a:pt x="467995" y="136397"/>
                </a:lnTo>
                <a:lnTo>
                  <a:pt x="479679" y="125348"/>
                </a:lnTo>
                <a:lnTo>
                  <a:pt x="468056" y="115439"/>
                </a:lnTo>
                <a:lnTo>
                  <a:pt x="457946" y="105124"/>
                </a:lnTo>
                <a:lnTo>
                  <a:pt x="449335" y="94380"/>
                </a:lnTo>
                <a:lnTo>
                  <a:pt x="442213" y="83184"/>
                </a:lnTo>
                <a:lnTo>
                  <a:pt x="436786" y="71881"/>
                </a:lnTo>
                <a:close/>
              </a:path>
              <a:path w="876935" h="174625">
                <a:moveTo>
                  <a:pt x="876426" y="0"/>
                </a:moveTo>
                <a:lnTo>
                  <a:pt x="858901" y="0"/>
                </a:lnTo>
                <a:lnTo>
                  <a:pt x="858901" y="170687"/>
                </a:lnTo>
                <a:lnTo>
                  <a:pt x="876426" y="170687"/>
                </a:lnTo>
                <a:lnTo>
                  <a:pt x="876426" y="0"/>
                </a:lnTo>
                <a:close/>
              </a:path>
              <a:path w="876935" h="174625">
                <a:moveTo>
                  <a:pt x="689101" y="0"/>
                </a:moveTo>
                <a:lnTo>
                  <a:pt x="671576" y="0"/>
                </a:lnTo>
                <a:lnTo>
                  <a:pt x="671576" y="170687"/>
                </a:lnTo>
                <a:lnTo>
                  <a:pt x="689101" y="170687"/>
                </a:lnTo>
                <a:lnTo>
                  <a:pt x="689101" y="0"/>
                </a:lnTo>
                <a:close/>
              </a:path>
              <a:path w="876935" h="174625">
                <a:moveTo>
                  <a:pt x="512953" y="0"/>
                </a:moveTo>
                <a:lnTo>
                  <a:pt x="495426" y="0"/>
                </a:lnTo>
                <a:lnTo>
                  <a:pt x="495426" y="170687"/>
                </a:lnTo>
                <a:lnTo>
                  <a:pt x="512953" y="170687"/>
                </a:lnTo>
                <a:lnTo>
                  <a:pt x="512953" y="0"/>
                </a:lnTo>
                <a:close/>
              </a:path>
              <a:path w="876935" h="174625">
                <a:moveTo>
                  <a:pt x="339979" y="78612"/>
                </a:moveTo>
                <a:lnTo>
                  <a:pt x="322453" y="78612"/>
                </a:lnTo>
                <a:lnTo>
                  <a:pt x="322453" y="170687"/>
                </a:lnTo>
                <a:lnTo>
                  <a:pt x="339979" y="170687"/>
                </a:lnTo>
                <a:lnTo>
                  <a:pt x="339979" y="78612"/>
                </a:lnTo>
                <a:close/>
              </a:path>
              <a:path w="876935" h="174625">
                <a:moveTo>
                  <a:pt x="298196" y="130809"/>
                </a:moveTo>
                <a:lnTo>
                  <a:pt x="280670" y="130809"/>
                </a:lnTo>
                <a:lnTo>
                  <a:pt x="280670" y="167639"/>
                </a:lnTo>
                <a:lnTo>
                  <a:pt x="298196" y="167639"/>
                </a:lnTo>
                <a:lnTo>
                  <a:pt x="298196" y="130809"/>
                </a:lnTo>
                <a:close/>
              </a:path>
              <a:path w="876935" h="174625">
                <a:moveTo>
                  <a:pt x="261747" y="14604"/>
                </a:moveTo>
                <a:lnTo>
                  <a:pt x="190246" y="14604"/>
                </a:lnTo>
                <a:lnTo>
                  <a:pt x="190246" y="136016"/>
                </a:lnTo>
                <a:lnTo>
                  <a:pt x="223647" y="136016"/>
                </a:lnTo>
                <a:lnTo>
                  <a:pt x="232935" y="135923"/>
                </a:lnTo>
                <a:lnTo>
                  <a:pt x="275844" y="132460"/>
                </a:lnTo>
                <a:lnTo>
                  <a:pt x="280670" y="130809"/>
                </a:lnTo>
                <a:lnTo>
                  <a:pt x="298196" y="130809"/>
                </a:lnTo>
                <a:lnTo>
                  <a:pt x="298196" y="120522"/>
                </a:lnTo>
                <a:lnTo>
                  <a:pt x="207772" y="120522"/>
                </a:lnTo>
                <a:lnTo>
                  <a:pt x="207772" y="30098"/>
                </a:lnTo>
                <a:lnTo>
                  <a:pt x="261747" y="30098"/>
                </a:lnTo>
                <a:lnTo>
                  <a:pt x="261747" y="14604"/>
                </a:lnTo>
                <a:close/>
              </a:path>
              <a:path w="876935" h="174625">
                <a:moveTo>
                  <a:pt x="298196" y="2031"/>
                </a:moveTo>
                <a:lnTo>
                  <a:pt x="280670" y="2031"/>
                </a:lnTo>
                <a:lnTo>
                  <a:pt x="280670" y="115696"/>
                </a:lnTo>
                <a:lnTo>
                  <a:pt x="275127" y="117006"/>
                </a:lnTo>
                <a:lnTo>
                  <a:pt x="230800" y="120471"/>
                </a:lnTo>
                <a:lnTo>
                  <a:pt x="221869" y="120522"/>
                </a:lnTo>
                <a:lnTo>
                  <a:pt x="298196" y="120522"/>
                </a:lnTo>
                <a:lnTo>
                  <a:pt x="298196" y="78612"/>
                </a:lnTo>
                <a:lnTo>
                  <a:pt x="339979" y="78612"/>
                </a:lnTo>
                <a:lnTo>
                  <a:pt x="339979" y="63118"/>
                </a:lnTo>
                <a:lnTo>
                  <a:pt x="298196" y="63118"/>
                </a:lnTo>
                <a:lnTo>
                  <a:pt x="298196" y="2031"/>
                </a:lnTo>
                <a:close/>
              </a:path>
              <a:path w="876935" h="174625">
                <a:moveTo>
                  <a:pt x="339979" y="0"/>
                </a:moveTo>
                <a:lnTo>
                  <a:pt x="322453" y="0"/>
                </a:lnTo>
                <a:lnTo>
                  <a:pt x="322453" y="63118"/>
                </a:lnTo>
                <a:lnTo>
                  <a:pt x="339979" y="63118"/>
                </a:lnTo>
                <a:lnTo>
                  <a:pt x="339979" y="0"/>
                </a:lnTo>
                <a:close/>
              </a:path>
              <a:path w="876935" h="174625">
                <a:moveTo>
                  <a:pt x="149733" y="0"/>
                </a:moveTo>
                <a:lnTo>
                  <a:pt x="132207" y="0"/>
                </a:lnTo>
                <a:lnTo>
                  <a:pt x="132207" y="102488"/>
                </a:lnTo>
                <a:lnTo>
                  <a:pt x="149733" y="102488"/>
                </a:lnTo>
                <a:lnTo>
                  <a:pt x="1497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33089" y="1459611"/>
            <a:ext cx="88265" cy="33020"/>
          </a:xfrm>
          <a:custGeom>
            <a:avLst/>
            <a:gdLst/>
            <a:ahLst/>
            <a:cxnLst/>
            <a:rect l="l" t="t" r="r" b="b"/>
            <a:pathLst>
              <a:path w="88264" h="33019">
                <a:moveTo>
                  <a:pt x="0" y="0"/>
                </a:moveTo>
                <a:lnTo>
                  <a:pt x="0" y="32892"/>
                </a:lnTo>
                <a:lnTo>
                  <a:pt x="87884" y="32892"/>
                </a:lnTo>
                <a:lnTo>
                  <a:pt x="8788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15563" y="1444116"/>
            <a:ext cx="123189" cy="64135"/>
          </a:xfrm>
          <a:custGeom>
            <a:avLst/>
            <a:gdLst/>
            <a:ahLst/>
            <a:cxnLst/>
            <a:rect l="l" t="t" r="r" b="b"/>
            <a:pathLst>
              <a:path w="123189" h="64134">
                <a:moveTo>
                  <a:pt x="0" y="0"/>
                </a:moveTo>
                <a:lnTo>
                  <a:pt x="122936" y="0"/>
                </a:lnTo>
                <a:lnTo>
                  <a:pt x="122936" y="63627"/>
                </a:lnTo>
                <a:lnTo>
                  <a:pt x="0" y="636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26254" y="1360297"/>
            <a:ext cx="49530" cy="93345"/>
          </a:xfrm>
          <a:custGeom>
            <a:avLst/>
            <a:gdLst/>
            <a:ahLst/>
            <a:cxnLst/>
            <a:rect l="l" t="t" r="r" b="b"/>
            <a:pathLst>
              <a:path w="49529" h="93344">
                <a:moveTo>
                  <a:pt x="24637" y="0"/>
                </a:moveTo>
                <a:lnTo>
                  <a:pt x="20320" y="0"/>
                </a:lnTo>
                <a:lnTo>
                  <a:pt x="16637" y="1015"/>
                </a:lnTo>
                <a:lnTo>
                  <a:pt x="0" y="39369"/>
                </a:lnTo>
                <a:lnTo>
                  <a:pt x="0" y="46608"/>
                </a:lnTo>
                <a:lnTo>
                  <a:pt x="0" y="53975"/>
                </a:lnTo>
                <a:lnTo>
                  <a:pt x="13589" y="90297"/>
                </a:lnTo>
                <a:lnTo>
                  <a:pt x="20193" y="93344"/>
                </a:lnTo>
                <a:lnTo>
                  <a:pt x="24637" y="93344"/>
                </a:lnTo>
                <a:lnTo>
                  <a:pt x="28829" y="93344"/>
                </a:lnTo>
                <a:lnTo>
                  <a:pt x="32385" y="92328"/>
                </a:lnTo>
                <a:lnTo>
                  <a:pt x="35433" y="90169"/>
                </a:lnTo>
                <a:lnTo>
                  <a:pt x="38481" y="88137"/>
                </a:lnTo>
                <a:lnTo>
                  <a:pt x="47625" y="66166"/>
                </a:lnTo>
                <a:lnTo>
                  <a:pt x="48641" y="60325"/>
                </a:lnTo>
                <a:lnTo>
                  <a:pt x="49149" y="53848"/>
                </a:lnTo>
                <a:lnTo>
                  <a:pt x="49149" y="46608"/>
                </a:lnTo>
                <a:lnTo>
                  <a:pt x="49149" y="39497"/>
                </a:lnTo>
                <a:lnTo>
                  <a:pt x="48641" y="33019"/>
                </a:lnTo>
                <a:lnTo>
                  <a:pt x="47625" y="27050"/>
                </a:lnTo>
                <a:lnTo>
                  <a:pt x="46609" y="21081"/>
                </a:lnTo>
                <a:lnTo>
                  <a:pt x="35433" y="3175"/>
                </a:lnTo>
                <a:lnTo>
                  <a:pt x="32385" y="1015"/>
                </a:lnTo>
                <a:lnTo>
                  <a:pt x="28829" y="0"/>
                </a:lnTo>
                <a:lnTo>
                  <a:pt x="2463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5784" y="1353566"/>
            <a:ext cx="59055" cy="57785"/>
          </a:xfrm>
          <a:custGeom>
            <a:avLst/>
            <a:gdLst/>
            <a:ahLst/>
            <a:cxnLst/>
            <a:rect l="l" t="t" r="r" b="b"/>
            <a:pathLst>
              <a:path w="59054" h="57784">
                <a:moveTo>
                  <a:pt x="29463" y="0"/>
                </a:moveTo>
                <a:lnTo>
                  <a:pt x="25273" y="0"/>
                </a:lnTo>
                <a:lnTo>
                  <a:pt x="21336" y="635"/>
                </a:lnTo>
                <a:lnTo>
                  <a:pt x="17652" y="1905"/>
                </a:lnTo>
                <a:lnTo>
                  <a:pt x="13969" y="3301"/>
                </a:lnTo>
                <a:lnTo>
                  <a:pt x="10921" y="5080"/>
                </a:lnTo>
                <a:lnTo>
                  <a:pt x="8254" y="7493"/>
                </a:lnTo>
                <a:lnTo>
                  <a:pt x="5587" y="9906"/>
                </a:lnTo>
                <a:lnTo>
                  <a:pt x="3682" y="12826"/>
                </a:lnTo>
                <a:lnTo>
                  <a:pt x="2158" y="16383"/>
                </a:lnTo>
                <a:lnTo>
                  <a:pt x="762" y="19938"/>
                </a:lnTo>
                <a:lnTo>
                  <a:pt x="0" y="24003"/>
                </a:lnTo>
                <a:lnTo>
                  <a:pt x="0" y="28575"/>
                </a:lnTo>
                <a:lnTo>
                  <a:pt x="0" y="33147"/>
                </a:lnTo>
                <a:lnTo>
                  <a:pt x="17652" y="55372"/>
                </a:lnTo>
                <a:lnTo>
                  <a:pt x="21208" y="56642"/>
                </a:lnTo>
                <a:lnTo>
                  <a:pt x="25145" y="57404"/>
                </a:lnTo>
                <a:lnTo>
                  <a:pt x="29463" y="57404"/>
                </a:lnTo>
                <a:lnTo>
                  <a:pt x="33781" y="57404"/>
                </a:lnTo>
                <a:lnTo>
                  <a:pt x="50545" y="49657"/>
                </a:lnTo>
                <a:lnTo>
                  <a:pt x="53212" y="47244"/>
                </a:lnTo>
                <a:lnTo>
                  <a:pt x="55244" y="44196"/>
                </a:lnTo>
                <a:lnTo>
                  <a:pt x="56641" y="40639"/>
                </a:lnTo>
                <a:lnTo>
                  <a:pt x="58165" y="37084"/>
                </a:lnTo>
                <a:lnTo>
                  <a:pt x="58927" y="33020"/>
                </a:lnTo>
                <a:lnTo>
                  <a:pt x="58927" y="28575"/>
                </a:lnTo>
                <a:lnTo>
                  <a:pt x="58927" y="24130"/>
                </a:lnTo>
                <a:lnTo>
                  <a:pt x="58165" y="20066"/>
                </a:lnTo>
                <a:lnTo>
                  <a:pt x="56641" y="16510"/>
                </a:lnTo>
                <a:lnTo>
                  <a:pt x="55244" y="12954"/>
                </a:lnTo>
                <a:lnTo>
                  <a:pt x="33654" y="0"/>
                </a:lnTo>
                <a:lnTo>
                  <a:pt x="2946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20388" y="1346835"/>
            <a:ext cx="93980" cy="123825"/>
          </a:xfrm>
          <a:custGeom>
            <a:avLst/>
            <a:gdLst/>
            <a:ahLst/>
            <a:cxnLst/>
            <a:rect l="l" t="t" r="r" b="b"/>
            <a:pathLst>
              <a:path w="93979" h="123825">
                <a:moveTo>
                  <a:pt x="39370" y="0"/>
                </a:moveTo>
                <a:lnTo>
                  <a:pt x="56387" y="0"/>
                </a:lnTo>
                <a:lnTo>
                  <a:pt x="56387" y="23622"/>
                </a:lnTo>
                <a:lnTo>
                  <a:pt x="56387" y="32130"/>
                </a:lnTo>
                <a:lnTo>
                  <a:pt x="66039" y="75056"/>
                </a:lnTo>
                <a:lnTo>
                  <a:pt x="93852" y="109347"/>
                </a:lnTo>
                <a:lnTo>
                  <a:pt x="82296" y="119761"/>
                </a:lnTo>
                <a:lnTo>
                  <a:pt x="54356" y="85978"/>
                </a:lnTo>
                <a:lnTo>
                  <a:pt x="49784" y="75691"/>
                </a:lnTo>
                <a:lnTo>
                  <a:pt x="49275" y="74294"/>
                </a:lnTo>
                <a:lnTo>
                  <a:pt x="48767" y="72262"/>
                </a:lnTo>
                <a:lnTo>
                  <a:pt x="48260" y="69723"/>
                </a:lnTo>
                <a:lnTo>
                  <a:pt x="48133" y="69087"/>
                </a:lnTo>
                <a:lnTo>
                  <a:pt x="48006" y="68579"/>
                </a:lnTo>
                <a:lnTo>
                  <a:pt x="47878" y="67944"/>
                </a:lnTo>
                <a:lnTo>
                  <a:pt x="47878" y="67690"/>
                </a:lnTo>
                <a:lnTo>
                  <a:pt x="47244" y="70357"/>
                </a:lnTo>
                <a:lnTo>
                  <a:pt x="46736" y="72770"/>
                </a:lnTo>
                <a:lnTo>
                  <a:pt x="45974" y="74802"/>
                </a:lnTo>
                <a:lnTo>
                  <a:pt x="45212" y="76453"/>
                </a:lnTo>
                <a:lnTo>
                  <a:pt x="42925" y="82550"/>
                </a:lnTo>
                <a:lnTo>
                  <a:pt x="18678" y="116824"/>
                </a:lnTo>
                <a:lnTo>
                  <a:pt x="11684" y="123825"/>
                </a:lnTo>
                <a:lnTo>
                  <a:pt x="0" y="114553"/>
                </a:lnTo>
                <a:lnTo>
                  <a:pt x="5623" y="108481"/>
                </a:lnTo>
                <a:lnTo>
                  <a:pt x="10699" y="102647"/>
                </a:lnTo>
                <a:lnTo>
                  <a:pt x="31114" y="70357"/>
                </a:lnTo>
                <a:lnTo>
                  <a:pt x="34036" y="63118"/>
                </a:lnTo>
                <a:lnTo>
                  <a:pt x="36195" y="55625"/>
                </a:lnTo>
                <a:lnTo>
                  <a:pt x="37464" y="47878"/>
                </a:lnTo>
                <a:lnTo>
                  <a:pt x="38735" y="40004"/>
                </a:lnTo>
                <a:lnTo>
                  <a:pt x="39370" y="32003"/>
                </a:lnTo>
                <a:lnTo>
                  <a:pt x="39370" y="23622"/>
                </a:lnTo>
                <a:lnTo>
                  <a:pt x="3937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48176" y="1344802"/>
            <a:ext cx="120650" cy="128270"/>
          </a:xfrm>
          <a:custGeom>
            <a:avLst/>
            <a:gdLst/>
            <a:ahLst/>
            <a:cxnLst/>
            <a:rect l="l" t="t" r="r" b="b"/>
            <a:pathLst>
              <a:path w="120650" h="128269">
                <a:moveTo>
                  <a:pt x="53212" y="0"/>
                </a:moveTo>
                <a:lnTo>
                  <a:pt x="70103" y="0"/>
                </a:lnTo>
                <a:lnTo>
                  <a:pt x="70103" y="23749"/>
                </a:lnTo>
                <a:lnTo>
                  <a:pt x="70909" y="36103"/>
                </a:lnTo>
                <a:lnTo>
                  <a:pt x="89925" y="82696"/>
                </a:lnTo>
                <a:lnTo>
                  <a:pt x="120269" y="113664"/>
                </a:lnTo>
                <a:lnTo>
                  <a:pt x="108585" y="124713"/>
                </a:lnTo>
                <a:lnTo>
                  <a:pt x="101219" y="118745"/>
                </a:lnTo>
                <a:lnTo>
                  <a:pt x="94996" y="113284"/>
                </a:lnTo>
                <a:lnTo>
                  <a:pt x="90170" y="108076"/>
                </a:lnTo>
                <a:lnTo>
                  <a:pt x="85216" y="102870"/>
                </a:lnTo>
                <a:lnTo>
                  <a:pt x="69341" y="80645"/>
                </a:lnTo>
                <a:lnTo>
                  <a:pt x="67183" y="76708"/>
                </a:lnTo>
                <a:lnTo>
                  <a:pt x="65659" y="73279"/>
                </a:lnTo>
                <a:lnTo>
                  <a:pt x="64770" y="70485"/>
                </a:lnTo>
                <a:lnTo>
                  <a:pt x="63753" y="67563"/>
                </a:lnTo>
                <a:lnTo>
                  <a:pt x="62864" y="64897"/>
                </a:lnTo>
                <a:lnTo>
                  <a:pt x="62357" y="62484"/>
                </a:lnTo>
                <a:lnTo>
                  <a:pt x="62229" y="61849"/>
                </a:lnTo>
                <a:lnTo>
                  <a:pt x="62102" y="61213"/>
                </a:lnTo>
                <a:lnTo>
                  <a:pt x="61975" y="60833"/>
                </a:lnTo>
                <a:lnTo>
                  <a:pt x="61849" y="60198"/>
                </a:lnTo>
                <a:lnTo>
                  <a:pt x="61722" y="60706"/>
                </a:lnTo>
                <a:lnTo>
                  <a:pt x="61595" y="61213"/>
                </a:lnTo>
                <a:lnTo>
                  <a:pt x="61468" y="61849"/>
                </a:lnTo>
                <a:lnTo>
                  <a:pt x="61340" y="62484"/>
                </a:lnTo>
                <a:lnTo>
                  <a:pt x="60578" y="65024"/>
                </a:lnTo>
                <a:lnTo>
                  <a:pt x="59816" y="67563"/>
                </a:lnTo>
                <a:lnTo>
                  <a:pt x="58927" y="70104"/>
                </a:lnTo>
                <a:lnTo>
                  <a:pt x="58038" y="72771"/>
                </a:lnTo>
                <a:lnTo>
                  <a:pt x="56514" y="76326"/>
                </a:lnTo>
                <a:lnTo>
                  <a:pt x="54228" y="80518"/>
                </a:lnTo>
                <a:lnTo>
                  <a:pt x="52070" y="84836"/>
                </a:lnTo>
                <a:lnTo>
                  <a:pt x="49149" y="89408"/>
                </a:lnTo>
                <a:lnTo>
                  <a:pt x="45338" y="94487"/>
                </a:lnTo>
                <a:lnTo>
                  <a:pt x="41656" y="99441"/>
                </a:lnTo>
                <a:lnTo>
                  <a:pt x="37084" y="104648"/>
                </a:lnTo>
                <a:lnTo>
                  <a:pt x="11049" y="127888"/>
                </a:lnTo>
                <a:lnTo>
                  <a:pt x="0" y="117221"/>
                </a:lnTo>
                <a:lnTo>
                  <a:pt x="12499" y="106503"/>
                </a:lnTo>
                <a:lnTo>
                  <a:pt x="23320" y="95488"/>
                </a:lnTo>
                <a:lnTo>
                  <a:pt x="45712" y="60682"/>
                </a:lnTo>
                <a:lnTo>
                  <a:pt x="53212" y="23749"/>
                </a:lnTo>
                <a:lnTo>
                  <a:pt x="5321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88765" y="1338072"/>
            <a:ext cx="93345" cy="88265"/>
          </a:xfrm>
          <a:custGeom>
            <a:avLst/>
            <a:gdLst/>
            <a:ahLst/>
            <a:cxnLst/>
            <a:rect l="l" t="t" r="r" b="b"/>
            <a:pathLst>
              <a:path w="93345" h="88265">
                <a:moveTo>
                  <a:pt x="46482" y="0"/>
                </a:moveTo>
                <a:lnTo>
                  <a:pt x="53086" y="0"/>
                </a:lnTo>
                <a:lnTo>
                  <a:pt x="59182" y="1015"/>
                </a:lnTo>
                <a:lnTo>
                  <a:pt x="64897" y="3048"/>
                </a:lnTo>
                <a:lnTo>
                  <a:pt x="70612" y="5079"/>
                </a:lnTo>
                <a:lnTo>
                  <a:pt x="92837" y="37337"/>
                </a:lnTo>
                <a:lnTo>
                  <a:pt x="92837" y="44068"/>
                </a:lnTo>
                <a:lnTo>
                  <a:pt x="92837" y="50673"/>
                </a:lnTo>
                <a:lnTo>
                  <a:pt x="70612" y="83057"/>
                </a:lnTo>
                <a:lnTo>
                  <a:pt x="53086" y="88264"/>
                </a:lnTo>
                <a:lnTo>
                  <a:pt x="46482" y="88264"/>
                </a:lnTo>
                <a:lnTo>
                  <a:pt x="39624" y="88264"/>
                </a:lnTo>
                <a:lnTo>
                  <a:pt x="13208" y="76200"/>
                </a:lnTo>
                <a:lnTo>
                  <a:pt x="9017" y="72389"/>
                </a:lnTo>
                <a:lnTo>
                  <a:pt x="5842" y="67690"/>
                </a:lnTo>
                <a:lnTo>
                  <a:pt x="3429" y="62356"/>
                </a:lnTo>
                <a:lnTo>
                  <a:pt x="1143" y="56895"/>
                </a:lnTo>
                <a:lnTo>
                  <a:pt x="0" y="50800"/>
                </a:lnTo>
                <a:lnTo>
                  <a:pt x="0" y="44068"/>
                </a:lnTo>
                <a:lnTo>
                  <a:pt x="0" y="37337"/>
                </a:lnTo>
                <a:lnTo>
                  <a:pt x="13208" y="11937"/>
                </a:lnTo>
                <a:lnTo>
                  <a:pt x="17399" y="8000"/>
                </a:lnTo>
                <a:lnTo>
                  <a:pt x="22225" y="5079"/>
                </a:lnTo>
                <a:lnTo>
                  <a:pt x="27939" y="3048"/>
                </a:lnTo>
                <a:lnTo>
                  <a:pt x="33528" y="1015"/>
                </a:lnTo>
                <a:lnTo>
                  <a:pt x="39750" y="0"/>
                </a:lnTo>
                <a:lnTo>
                  <a:pt x="4648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09617" y="1335150"/>
            <a:ext cx="120014" cy="165735"/>
          </a:xfrm>
          <a:custGeom>
            <a:avLst/>
            <a:gdLst/>
            <a:ahLst/>
            <a:cxnLst/>
            <a:rect l="l" t="t" r="r" b="b"/>
            <a:pathLst>
              <a:path w="120014" h="165734">
                <a:moveTo>
                  <a:pt x="102108" y="0"/>
                </a:moveTo>
                <a:lnTo>
                  <a:pt x="119634" y="0"/>
                </a:lnTo>
                <a:lnTo>
                  <a:pt x="119634" y="165608"/>
                </a:lnTo>
                <a:lnTo>
                  <a:pt x="102108" y="165608"/>
                </a:lnTo>
                <a:lnTo>
                  <a:pt x="102108" y="79756"/>
                </a:lnTo>
                <a:lnTo>
                  <a:pt x="82169" y="79756"/>
                </a:lnTo>
                <a:lnTo>
                  <a:pt x="81915" y="86995"/>
                </a:lnTo>
                <a:lnTo>
                  <a:pt x="80899" y="94107"/>
                </a:lnTo>
                <a:lnTo>
                  <a:pt x="79121" y="100837"/>
                </a:lnTo>
                <a:lnTo>
                  <a:pt x="77343" y="107696"/>
                </a:lnTo>
                <a:lnTo>
                  <a:pt x="58674" y="129921"/>
                </a:lnTo>
                <a:lnTo>
                  <a:pt x="53721" y="132587"/>
                </a:lnTo>
                <a:lnTo>
                  <a:pt x="47879" y="133985"/>
                </a:lnTo>
                <a:lnTo>
                  <a:pt x="41275" y="133985"/>
                </a:lnTo>
                <a:lnTo>
                  <a:pt x="34036" y="133985"/>
                </a:lnTo>
                <a:lnTo>
                  <a:pt x="27940" y="132461"/>
                </a:lnTo>
                <a:lnTo>
                  <a:pt x="22733" y="129412"/>
                </a:lnTo>
                <a:lnTo>
                  <a:pt x="17526" y="126491"/>
                </a:lnTo>
                <a:lnTo>
                  <a:pt x="13208" y="122174"/>
                </a:lnTo>
                <a:lnTo>
                  <a:pt x="9906" y="116712"/>
                </a:lnTo>
                <a:lnTo>
                  <a:pt x="6477" y="111251"/>
                </a:lnTo>
                <a:lnTo>
                  <a:pt x="0" y="71754"/>
                </a:lnTo>
                <a:lnTo>
                  <a:pt x="144" y="64946"/>
                </a:lnTo>
                <a:lnTo>
                  <a:pt x="9906" y="26797"/>
                </a:lnTo>
                <a:lnTo>
                  <a:pt x="13208" y="21209"/>
                </a:lnTo>
                <a:lnTo>
                  <a:pt x="17526" y="17018"/>
                </a:lnTo>
                <a:lnTo>
                  <a:pt x="22733" y="13970"/>
                </a:lnTo>
                <a:lnTo>
                  <a:pt x="27940" y="10922"/>
                </a:lnTo>
                <a:lnTo>
                  <a:pt x="34162" y="9398"/>
                </a:lnTo>
                <a:lnTo>
                  <a:pt x="41275" y="9398"/>
                </a:lnTo>
                <a:lnTo>
                  <a:pt x="47879" y="9398"/>
                </a:lnTo>
                <a:lnTo>
                  <a:pt x="71374" y="25146"/>
                </a:lnTo>
                <a:lnTo>
                  <a:pt x="74676" y="30099"/>
                </a:lnTo>
                <a:lnTo>
                  <a:pt x="82169" y="64262"/>
                </a:lnTo>
                <a:lnTo>
                  <a:pt x="102108" y="64262"/>
                </a:lnTo>
                <a:lnTo>
                  <a:pt x="10210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96715" y="1335150"/>
            <a:ext cx="47625" cy="165735"/>
          </a:xfrm>
          <a:custGeom>
            <a:avLst/>
            <a:gdLst/>
            <a:ahLst/>
            <a:cxnLst/>
            <a:rect l="l" t="t" r="r" b="b"/>
            <a:pathLst>
              <a:path w="47625" h="165734">
                <a:moveTo>
                  <a:pt x="29590" y="0"/>
                </a:moveTo>
                <a:lnTo>
                  <a:pt x="47244" y="0"/>
                </a:lnTo>
                <a:lnTo>
                  <a:pt x="47244" y="165608"/>
                </a:lnTo>
                <a:lnTo>
                  <a:pt x="29590" y="165608"/>
                </a:lnTo>
                <a:lnTo>
                  <a:pt x="29590" y="72771"/>
                </a:lnTo>
                <a:lnTo>
                  <a:pt x="0" y="72771"/>
                </a:lnTo>
                <a:lnTo>
                  <a:pt x="0" y="57403"/>
                </a:lnTo>
                <a:lnTo>
                  <a:pt x="29590" y="57403"/>
                </a:lnTo>
                <a:lnTo>
                  <a:pt x="2959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56429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69104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2955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79011" y="1333119"/>
            <a:ext cx="149860" cy="170815"/>
          </a:xfrm>
          <a:custGeom>
            <a:avLst/>
            <a:gdLst/>
            <a:ahLst/>
            <a:cxnLst/>
            <a:rect l="l" t="t" r="r" b="b"/>
            <a:pathLst>
              <a:path w="149860" h="170815">
                <a:moveTo>
                  <a:pt x="132207" y="0"/>
                </a:moveTo>
                <a:lnTo>
                  <a:pt x="149733" y="0"/>
                </a:lnTo>
                <a:lnTo>
                  <a:pt x="149733" y="170687"/>
                </a:lnTo>
                <a:lnTo>
                  <a:pt x="132207" y="170687"/>
                </a:lnTo>
                <a:lnTo>
                  <a:pt x="132207" y="78612"/>
                </a:lnTo>
                <a:lnTo>
                  <a:pt x="107950" y="78612"/>
                </a:lnTo>
                <a:lnTo>
                  <a:pt x="107950" y="167639"/>
                </a:lnTo>
                <a:lnTo>
                  <a:pt x="90424" y="167639"/>
                </a:lnTo>
                <a:lnTo>
                  <a:pt x="90424" y="130809"/>
                </a:lnTo>
                <a:lnTo>
                  <a:pt x="85598" y="132460"/>
                </a:lnTo>
                <a:lnTo>
                  <a:pt x="42689" y="135923"/>
                </a:lnTo>
                <a:lnTo>
                  <a:pt x="33400" y="136016"/>
                </a:lnTo>
                <a:lnTo>
                  <a:pt x="0" y="136016"/>
                </a:lnTo>
                <a:lnTo>
                  <a:pt x="0" y="14604"/>
                </a:lnTo>
                <a:lnTo>
                  <a:pt x="71500" y="14604"/>
                </a:lnTo>
                <a:lnTo>
                  <a:pt x="71500" y="30098"/>
                </a:lnTo>
                <a:lnTo>
                  <a:pt x="17525" y="30098"/>
                </a:lnTo>
                <a:lnTo>
                  <a:pt x="17525" y="120522"/>
                </a:lnTo>
                <a:lnTo>
                  <a:pt x="31623" y="120522"/>
                </a:lnTo>
                <a:lnTo>
                  <a:pt x="40554" y="120471"/>
                </a:lnTo>
                <a:lnTo>
                  <a:pt x="78755" y="118078"/>
                </a:lnTo>
                <a:lnTo>
                  <a:pt x="90424" y="115696"/>
                </a:lnTo>
                <a:lnTo>
                  <a:pt x="90424" y="2031"/>
                </a:lnTo>
                <a:lnTo>
                  <a:pt x="107950" y="2031"/>
                </a:lnTo>
                <a:lnTo>
                  <a:pt x="107950" y="63118"/>
                </a:lnTo>
                <a:lnTo>
                  <a:pt x="132207" y="63118"/>
                </a:lnTo>
                <a:lnTo>
                  <a:pt x="13220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29735" y="1328547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633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56252" y="1333119"/>
            <a:ext cx="347980" cy="174625"/>
          </a:xfrm>
          <a:custGeom>
            <a:avLst/>
            <a:gdLst/>
            <a:ahLst/>
            <a:cxnLst/>
            <a:rect l="l" t="t" r="r" b="b"/>
            <a:pathLst>
              <a:path w="347979" h="174625">
                <a:moveTo>
                  <a:pt x="216915" y="128650"/>
                </a:moveTo>
                <a:lnTo>
                  <a:pt x="199389" y="128650"/>
                </a:lnTo>
                <a:lnTo>
                  <a:pt x="199389" y="174625"/>
                </a:lnTo>
                <a:lnTo>
                  <a:pt x="332613" y="174625"/>
                </a:lnTo>
                <a:lnTo>
                  <a:pt x="332613" y="159130"/>
                </a:lnTo>
                <a:lnTo>
                  <a:pt x="216915" y="159130"/>
                </a:lnTo>
                <a:lnTo>
                  <a:pt x="216915" y="128650"/>
                </a:lnTo>
                <a:close/>
              </a:path>
              <a:path w="347979" h="174625">
                <a:moveTo>
                  <a:pt x="347599" y="104266"/>
                </a:moveTo>
                <a:lnTo>
                  <a:pt x="178435" y="104266"/>
                </a:lnTo>
                <a:lnTo>
                  <a:pt x="178435" y="120014"/>
                </a:lnTo>
                <a:lnTo>
                  <a:pt x="347599" y="120014"/>
                </a:lnTo>
                <a:lnTo>
                  <a:pt x="347599" y="104266"/>
                </a:lnTo>
                <a:close/>
              </a:path>
              <a:path w="347979" h="174625">
                <a:moveTo>
                  <a:pt x="325882" y="7873"/>
                </a:moveTo>
                <a:lnTo>
                  <a:pt x="199389" y="7873"/>
                </a:lnTo>
                <a:lnTo>
                  <a:pt x="199389" y="23113"/>
                </a:lnTo>
                <a:lnTo>
                  <a:pt x="308228" y="23113"/>
                </a:lnTo>
                <a:lnTo>
                  <a:pt x="308228" y="41782"/>
                </a:lnTo>
                <a:lnTo>
                  <a:pt x="199389" y="41782"/>
                </a:lnTo>
                <a:lnTo>
                  <a:pt x="199389" y="89280"/>
                </a:lnTo>
                <a:lnTo>
                  <a:pt x="275336" y="89280"/>
                </a:lnTo>
                <a:lnTo>
                  <a:pt x="284071" y="89233"/>
                </a:lnTo>
                <a:lnTo>
                  <a:pt x="323088" y="87121"/>
                </a:lnTo>
                <a:lnTo>
                  <a:pt x="331215" y="85725"/>
                </a:lnTo>
                <a:lnTo>
                  <a:pt x="330117" y="74040"/>
                </a:lnTo>
                <a:lnTo>
                  <a:pt x="216915" y="74040"/>
                </a:lnTo>
                <a:lnTo>
                  <a:pt x="216915" y="57022"/>
                </a:lnTo>
                <a:lnTo>
                  <a:pt x="325882" y="57022"/>
                </a:lnTo>
                <a:lnTo>
                  <a:pt x="325882" y="7873"/>
                </a:lnTo>
                <a:close/>
              </a:path>
              <a:path w="347979" h="174625">
                <a:moveTo>
                  <a:pt x="329819" y="70865"/>
                </a:moveTo>
                <a:lnTo>
                  <a:pt x="295656" y="73913"/>
                </a:lnTo>
                <a:lnTo>
                  <a:pt x="291719" y="73913"/>
                </a:lnTo>
                <a:lnTo>
                  <a:pt x="287782" y="74040"/>
                </a:lnTo>
                <a:lnTo>
                  <a:pt x="330117" y="74040"/>
                </a:lnTo>
                <a:lnTo>
                  <a:pt x="329819" y="70865"/>
                </a:lnTo>
                <a:close/>
              </a:path>
              <a:path w="347979" h="174625">
                <a:moveTo>
                  <a:pt x="140081" y="131063"/>
                </a:moveTo>
                <a:lnTo>
                  <a:pt x="122427" y="131063"/>
                </a:lnTo>
                <a:lnTo>
                  <a:pt x="122427" y="170687"/>
                </a:lnTo>
                <a:lnTo>
                  <a:pt x="140081" y="170687"/>
                </a:lnTo>
                <a:lnTo>
                  <a:pt x="140081" y="131063"/>
                </a:lnTo>
                <a:close/>
              </a:path>
              <a:path w="347979" h="174625">
                <a:moveTo>
                  <a:pt x="46227" y="11683"/>
                </a:moveTo>
                <a:lnTo>
                  <a:pt x="0" y="11683"/>
                </a:lnTo>
                <a:lnTo>
                  <a:pt x="0" y="137286"/>
                </a:lnTo>
                <a:lnTo>
                  <a:pt x="6096" y="137540"/>
                </a:lnTo>
                <a:lnTo>
                  <a:pt x="11811" y="137540"/>
                </a:lnTo>
                <a:lnTo>
                  <a:pt x="22098" y="137286"/>
                </a:lnTo>
                <a:lnTo>
                  <a:pt x="27050" y="137032"/>
                </a:lnTo>
                <a:lnTo>
                  <a:pt x="32003" y="136651"/>
                </a:lnTo>
                <a:lnTo>
                  <a:pt x="36830" y="136397"/>
                </a:lnTo>
                <a:lnTo>
                  <a:pt x="41275" y="135889"/>
                </a:lnTo>
                <a:lnTo>
                  <a:pt x="45338" y="135508"/>
                </a:lnTo>
                <a:lnTo>
                  <a:pt x="49402" y="135000"/>
                </a:lnTo>
                <a:lnTo>
                  <a:pt x="51815" y="134492"/>
                </a:lnTo>
                <a:lnTo>
                  <a:pt x="52832" y="133857"/>
                </a:lnTo>
                <a:lnTo>
                  <a:pt x="111506" y="133857"/>
                </a:lnTo>
                <a:lnTo>
                  <a:pt x="116586" y="132968"/>
                </a:lnTo>
                <a:lnTo>
                  <a:pt x="120269" y="132079"/>
                </a:lnTo>
                <a:lnTo>
                  <a:pt x="122427" y="131063"/>
                </a:lnTo>
                <a:lnTo>
                  <a:pt x="140081" y="131063"/>
                </a:lnTo>
                <a:lnTo>
                  <a:pt x="140081" y="121538"/>
                </a:lnTo>
                <a:lnTo>
                  <a:pt x="17525" y="121538"/>
                </a:lnTo>
                <a:lnTo>
                  <a:pt x="17525" y="27177"/>
                </a:lnTo>
                <a:lnTo>
                  <a:pt x="46227" y="27177"/>
                </a:lnTo>
                <a:lnTo>
                  <a:pt x="46227" y="11683"/>
                </a:lnTo>
                <a:close/>
              </a:path>
              <a:path w="347979" h="174625">
                <a:moveTo>
                  <a:pt x="111506" y="133857"/>
                </a:moveTo>
                <a:lnTo>
                  <a:pt x="52832" y="133857"/>
                </a:lnTo>
                <a:lnTo>
                  <a:pt x="52832" y="137540"/>
                </a:lnTo>
                <a:lnTo>
                  <a:pt x="61213" y="137540"/>
                </a:lnTo>
                <a:lnTo>
                  <a:pt x="68707" y="137413"/>
                </a:lnTo>
                <a:lnTo>
                  <a:pt x="82296" y="136905"/>
                </a:lnTo>
                <a:lnTo>
                  <a:pt x="88773" y="136525"/>
                </a:lnTo>
                <a:lnTo>
                  <a:pt x="94869" y="135889"/>
                </a:lnTo>
                <a:lnTo>
                  <a:pt x="100964" y="135381"/>
                </a:lnTo>
                <a:lnTo>
                  <a:pt x="106552" y="134619"/>
                </a:lnTo>
                <a:lnTo>
                  <a:pt x="111506" y="133857"/>
                </a:lnTo>
                <a:close/>
              </a:path>
              <a:path w="347979" h="174625">
                <a:moveTo>
                  <a:pt x="105283" y="11683"/>
                </a:moveTo>
                <a:lnTo>
                  <a:pt x="52832" y="11683"/>
                </a:lnTo>
                <a:lnTo>
                  <a:pt x="52832" y="118236"/>
                </a:lnTo>
                <a:lnTo>
                  <a:pt x="52070" y="118490"/>
                </a:lnTo>
                <a:lnTo>
                  <a:pt x="49911" y="118871"/>
                </a:lnTo>
                <a:lnTo>
                  <a:pt x="46482" y="119379"/>
                </a:lnTo>
                <a:lnTo>
                  <a:pt x="43052" y="119760"/>
                </a:lnTo>
                <a:lnTo>
                  <a:pt x="39370" y="120268"/>
                </a:lnTo>
                <a:lnTo>
                  <a:pt x="31876" y="121030"/>
                </a:lnTo>
                <a:lnTo>
                  <a:pt x="28194" y="121284"/>
                </a:lnTo>
                <a:lnTo>
                  <a:pt x="20955" y="121538"/>
                </a:lnTo>
                <a:lnTo>
                  <a:pt x="70358" y="121538"/>
                </a:lnTo>
                <a:lnTo>
                  <a:pt x="70358" y="27177"/>
                </a:lnTo>
                <a:lnTo>
                  <a:pt x="105283" y="27177"/>
                </a:lnTo>
                <a:lnTo>
                  <a:pt x="105283" y="11683"/>
                </a:lnTo>
                <a:close/>
              </a:path>
              <a:path w="347979" h="174625">
                <a:moveTo>
                  <a:pt x="140081" y="0"/>
                </a:moveTo>
                <a:lnTo>
                  <a:pt x="122427" y="0"/>
                </a:lnTo>
                <a:lnTo>
                  <a:pt x="122427" y="114807"/>
                </a:lnTo>
                <a:lnTo>
                  <a:pt x="119380" y="115823"/>
                </a:lnTo>
                <a:lnTo>
                  <a:pt x="76326" y="121411"/>
                </a:lnTo>
                <a:lnTo>
                  <a:pt x="72771" y="121538"/>
                </a:lnTo>
                <a:lnTo>
                  <a:pt x="140081" y="121538"/>
                </a:lnTo>
                <a:lnTo>
                  <a:pt x="140081" y="82550"/>
                </a:lnTo>
                <a:lnTo>
                  <a:pt x="172085" y="82550"/>
                </a:lnTo>
                <a:lnTo>
                  <a:pt x="172085" y="67055"/>
                </a:lnTo>
                <a:lnTo>
                  <a:pt x="140081" y="67055"/>
                </a:lnTo>
                <a:lnTo>
                  <a:pt x="140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55641" y="1461769"/>
            <a:ext cx="133350" cy="46355"/>
          </a:xfrm>
          <a:custGeom>
            <a:avLst/>
            <a:gdLst/>
            <a:ahLst/>
            <a:cxnLst/>
            <a:rect l="l" t="t" r="r" b="b"/>
            <a:pathLst>
              <a:path w="133350" h="46355">
                <a:moveTo>
                  <a:pt x="0" y="0"/>
                </a:moveTo>
                <a:lnTo>
                  <a:pt x="17525" y="0"/>
                </a:lnTo>
                <a:lnTo>
                  <a:pt x="17525" y="30479"/>
                </a:lnTo>
                <a:lnTo>
                  <a:pt x="133223" y="30479"/>
                </a:lnTo>
                <a:lnTo>
                  <a:pt x="133223" y="45974"/>
                </a:lnTo>
                <a:lnTo>
                  <a:pt x="0" y="4597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30115" y="1445260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308" y="0"/>
                </a:lnTo>
              </a:path>
            </a:pathLst>
          </a:custGeom>
          <a:ln w="248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55641" y="1340992"/>
            <a:ext cx="132080" cy="81915"/>
          </a:xfrm>
          <a:custGeom>
            <a:avLst/>
            <a:gdLst/>
            <a:ahLst/>
            <a:cxnLst/>
            <a:rect l="l" t="t" r="r" b="b"/>
            <a:pathLst>
              <a:path w="132079" h="81915">
                <a:moveTo>
                  <a:pt x="0" y="0"/>
                </a:moveTo>
                <a:lnTo>
                  <a:pt x="126492" y="0"/>
                </a:lnTo>
                <a:lnTo>
                  <a:pt x="126492" y="49149"/>
                </a:lnTo>
                <a:lnTo>
                  <a:pt x="17525" y="49149"/>
                </a:lnTo>
                <a:lnTo>
                  <a:pt x="17525" y="66167"/>
                </a:lnTo>
                <a:lnTo>
                  <a:pt x="76200" y="66167"/>
                </a:lnTo>
                <a:lnTo>
                  <a:pt x="83058" y="66167"/>
                </a:lnTo>
                <a:lnTo>
                  <a:pt x="88392" y="66167"/>
                </a:lnTo>
                <a:lnTo>
                  <a:pt x="92329" y="66040"/>
                </a:lnTo>
                <a:lnTo>
                  <a:pt x="96266" y="66040"/>
                </a:lnTo>
                <a:lnTo>
                  <a:pt x="100330" y="65912"/>
                </a:lnTo>
                <a:lnTo>
                  <a:pt x="104394" y="65659"/>
                </a:lnTo>
                <a:lnTo>
                  <a:pt x="108458" y="65405"/>
                </a:lnTo>
                <a:lnTo>
                  <a:pt x="112522" y="65024"/>
                </a:lnTo>
                <a:lnTo>
                  <a:pt x="116332" y="64643"/>
                </a:lnTo>
                <a:lnTo>
                  <a:pt x="120269" y="64262"/>
                </a:lnTo>
                <a:lnTo>
                  <a:pt x="124968" y="63754"/>
                </a:lnTo>
                <a:lnTo>
                  <a:pt x="130429" y="62992"/>
                </a:lnTo>
                <a:lnTo>
                  <a:pt x="131825" y="77851"/>
                </a:lnTo>
                <a:lnTo>
                  <a:pt x="123698" y="79248"/>
                </a:lnTo>
                <a:lnTo>
                  <a:pt x="115443" y="80264"/>
                </a:lnTo>
                <a:lnTo>
                  <a:pt x="106934" y="80645"/>
                </a:lnTo>
                <a:lnTo>
                  <a:pt x="100199" y="80978"/>
                </a:lnTo>
                <a:lnTo>
                  <a:pt x="92773" y="81216"/>
                </a:lnTo>
                <a:lnTo>
                  <a:pt x="84681" y="81359"/>
                </a:lnTo>
                <a:lnTo>
                  <a:pt x="75946" y="81407"/>
                </a:lnTo>
                <a:lnTo>
                  <a:pt x="0" y="81407"/>
                </a:lnTo>
                <a:lnTo>
                  <a:pt x="0" y="33909"/>
                </a:lnTo>
                <a:lnTo>
                  <a:pt x="108838" y="33909"/>
                </a:lnTo>
                <a:lnTo>
                  <a:pt x="108838" y="15240"/>
                </a:lnTo>
                <a:lnTo>
                  <a:pt x="0" y="1524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56252" y="1333119"/>
            <a:ext cx="172085" cy="170815"/>
          </a:xfrm>
          <a:custGeom>
            <a:avLst/>
            <a:gdLst/>
            <a:ahLst/>
            <a:cxnLst/>
            <a:rect l="l" t="t" r="r" b="b"/>
            <a:pathLst>
              <a:path w="172085" h="170815">
                <a:moveTo>
                  <a:pt x="122427" y="0"/>
                </a:moveTo>
                <a:lnTo>
                  <a:pt x="140081" y="0"/>
                </a:lnTo>
                <a:lnTo>
                  <a:pt x="140081" y="67055"/>
                </a:lnTo>
                <a:lnTo>
                  <a:pt x="172085" y="67055"/>
                </a:lnTo>
                <a:lnTo>
                  <a:pt x="172085" y="82550"/>
                </a:lnTo>
                <a:lnTo>
                  <a:pt x="140081" y="82550"/>
                </a:lnTo>
                <a:lnTo>
                  <a:pt x="140081" y="170687"/>
                </a:lnTo>
                <a:lnTo>
                  <a:pt x="122427" y="170687"/>
                </a:lnTo>
                <a:lnTo>
                  <a:pt x="122427" y="131063"/>
                </a:lnTo>
                <a:lnTo>
                  <a:pt x="120269" y="132079"/>
                </a:lnTo>
                <a:lnTo>
                  <a:pt x="94869" y="135889"/>
                </a:lnTo>
                <a:lnTo>
                  <a:pt x="88773" y="136525"/>
                </a:lnTo>
                <a:lnTo>
                  <a:pt x="82296" y="136905"/>
                </a:lnTo>
                <a:lnTo>
                  <a:pt x="75564" y="137159"/>
                </a:lnTo>
                <a:lnTo>
                  <a:pt x="68707" y="137413"/>
                </a:lnTo>
                <a:lnTo>
                  <a:pt x="61213" y="137540"/>
                </a:lnTo>
                <a:lnTo>
                  <a:pt x="52832" y="137540"/>
                </a:lnTo>
                <a:lnTo>
                  <a:pt x="52832" y="133857"/>
                </a:lnTo>
                <a:lnTo>
                  <a:pt x="51815" y="134492"/>
                </a:lnTo>
                <a:lnTo>
                  <a:pt x="49402" y="135000"/>
                </a:lnTo>
                <a:lnTo>
                  <a:pt x="45338" y="135508"/>
                </a:lnTo>
                <a:lnTo>
                  <a:pt x="41275" y="135889"/>
                </a:lnTo>
                <a:lnTo>
                  <a:pt x="36830" y="136397"/>
                </a:lnTo>
                <a:lnTo>
                  <a:pt x="32003" y="136651"/>
                </a:lnTo>
                <a:lnTo>
                  <a:pt x="27050" y="137032"/>
                </a:lnTo>
                <a:lnTo>
                  <a:pt x="22098" y="137286"/>
                </a:lnTo>
                <a:lnTo>
                  <a:pt x="16890" y="137413"/>
                </a:lnTo>
                <a:lnTo>
                  <a:pt x="11811" y="137540"/>
                </a:lnTo>
                <a:lnTo>
                  <a:pt x="6096" y="137540"/>
                </a:lnTo>
                <a:lnTo>
                  <a:pt x="0" y="137286"/>
                </a:lnTo>
                <a:lnTo>
                  <a:pt x="0" y="11683"/>
                </a:lnTo>
                <a:lnTo>
                  <a:pt x="46227" y="11683"/>
                </a:lnTo>
                <a:lnTo>
                  <a:pt x="46227" y="27177"/>
                </a:lnTo>
                <a:lnTo>
                  <a:pt x="17525" y="27177"/>
                </a:lnTo>
                <a:lnTo>
                  <a:pt x="17525" y="121538"/>
                </a:lnTo>
                <a:lnTo>
                  <a:pt x="18542" y="121538"/>
                </a:lnTo>
                <a:lnTo>
                  <a:pt x="20955" y="121538"/>
                </a:lnTo>
                <a:lnTo>
                  <a:pt x="24637" y="121411"/>
                </a:lnTo>
                <a:lnTo>
                  <a:pt x="43052" y="119760"/>
                </a:lnTo>
                <a:lnTo>
                  <a:pt x="46482" y="119379"/>
                </a:lnTo>
                <a:lnTo>
                  <a:pt x="49911" y="118871"/>
                </a:lnTo>
                <a:lnTo>
                  <a:pt x="52070" y="118490"/>
                </a:lnTo>
                <a:lnTo>
                  <a:pt x="52832" y="118236"/>
                </a:lnTo>
                <a:lnTo>
                  <a:pt x="52832" y="11683"/>
                </a:lnTo>
                <a:lnTo>
                  <a:pt x="105283" y="11683"/>
                </a:lnTo>
                <a:lnTo>
                  <a:pt x="105283" y="27177"/>
                </a:lnTo>
                <a:lnTo>
                  <a:pt x="70358" y="27177"/>
                </a:lnTo>
                <a:lnTo>
                  <a:pt x="70358" y="121538"/>
                </a:lnTo>
                <a:lnTo>
                  <a:pt x="72771" y="121538"/>
                </a:lnTo>
                <a:lnTo>
                  <a:pt x="76326" y="121411"/>
                </a:lnTo>
                <a:lnTo>
                  <a:pt x="115315" y="116839"/>
                </a:lnTo>
                <a:lnTo>
                  <a:pt x="122427" y="114807"/>
                </a:lnTo>
                <a:lnTo>
                  <a:pt x="12242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69383" y="1333119"/>
            <a:ext cx="532130" cy="176530"/>
          </a:xfrm>
          <a:custGeom>
            <a:avLst/>
            <a:gdLst/>
            <a:ahLst/>
            <a:cxnLst/>
            <a:rect l="l" t="t" r="r" b="b"/>
            <a:pathLst>
              <a:path w="532129" h="176530">
                <a:moveTo>
                  <a:pt x="335788" y="113029"/>
                </a:moveTo>
                <a:lnTo>
                  <a:pt x="211836" y="113029"/>
                </a:lnTo>
                <a:lnTo>
                  <a:pt x="211836" y="128523"/>
                </a:lnTo>
                <a:lnTo>
                  <a:pt x="318262" y="128523"/>
                </a:lnTo>
                <a:lnTo>
                  <a:pt x="318262" y="174625"/>
                </a:lnTo>
                <a:lnTo>
                  <a:pt x="335788" y="174625"/>
                </a:lnTo>
                <a:lnTo>
                  <a:pt x="335788" y="113029"/>
                </a:lnTo>
                <a:close/>
              </a:path>
              <a:path w="532129" h="176530">
                <a:moveTo>
                  <a:pt x="91312" y="114045"/>
                </a:moveTo>
                <a:lnTo>
                  <a:pt x="73787" y="114045"/>
                </a:lnTo>
                <a:lnTo>
                  <a:pt x="73787" y="172465"/>
                </a:lnTo>
                <a:lnTo>
                  <a:pt x="91312" y="172465"/>
                </a:lnTo>
                <a:lnTo>
                  <a:pt x="91312" y="114045"/>
                </a:lnTo>
                <a:close/>
              </a:path>
              <a:path w="532129" h="176530">
                <a:moveTo>
                  <a:pt x="165226" y="98425"/>
                </a:moveTo>
                <a:lnTo>
                  <a:pt x="0" y="98425"/>
                </a:lnTo>
                <a:lnTo>
                  <a:pt x="0" y="114045"/>
                </a:lnTo>
                <a:lnTo>
                  <a:pt x="165226" y="114045"/>
                </a:lnTo>
                <a:lnTo>
                  <a:pt x="165226" y="98425"/>
                </a:lnTo>
                <a:close/>
              </a:path>
              <a:path w="532129" h="176530">
                <a:moveTo>
                  <a:pt x="511047" y="110235"/>
                </a:moveTo>
                <a:lnTo>
                  <a:pt x="383666" y="110235"/>
                </a:lnTo>
                <a:lnTo>
                  <a:pt x="383666" y="125094"/>
                </a:lnTo>
                <a:lnTo>
                  <a:pt x="493521" y="125094"/>
                </a:lnTo>
                <a:lnTo>
                  <a:pt x="493521" y="135762"/>
                </a:lnTo>
                <a:lnTo>
                  <a:pt x="383666" y="135762"/>
                </a:lnTo>
                <a:lnTo>
                  <a:pt x="383666" y="176529"/>
                </a:lnTo>
                <a:lnTo>
                  <a:pt x="514984" y="176529"/>
                </a:lnTo>
                <a:lnTo>
                  <a:pt x="514984" y="161670"/>
                </a:lnTo>
                <a:lnTo>
                  <a:pt x="401192" y="161670"/>
                </a:lnTo>
                <a:lnTo>
                  <a:pt x="401192" y="150621"/>
                </a:lnTo>
                <a:lnTo>
                  <a:pt x="511047" y="150621"/>
                </a:lnTo>
                <a:lnTo>
                  <a:pt x="511047" y="110235"/>
                </a:lnTo>
                <a:close/>
              </a:path>
              <a:path w="532129" h="176530">
                <a:moveTo>
                  <a:pt x="427608" y="97535"/>
                </a:moveTo>
                <a:lnTo>
                  <a:pt x="410717" y="97535"/>
                </a:lnTo>
                <a:lnTo>
                  <a:pt x="410717" y="110235"/>
                </a:lnTo>
                <a:lnTo>
                  <a:pt x="427608" y="110235"/>
                </a:lnTo>
                <a:lnTo>
                  <a:pt x="427608" y="97535"/>
                </a:lnTo>
                <a:close/>
              </a:path>
              <a:path w="532129" h="176530">
                <a:moveTo>
                  <a:pt x="485901" y="97535"/>
                </a:moveTo>
                <a:lnTo>
                  <a:pt x="468883" y="97535"/>
                </a:lnTo>
                <a:lnTo>
                  <a:pt x="468883" y="110235"/>
                </a:lnTo>
                <a:lnTo>
                  <a:pt x="485901" y="110235"/>
                </a:lnTo>
                <a:lnTo>
                  <a:pt x="485901" y="97535"/>
                </a:lnTo>
                <a:close/>
              </a:path>
              <a:path w="532129" h="176530">
                <a:moveTo>
                  <a:pt x="531876" y="82550"/>
                </a:moveTo>
                <a:lnTo>
                  <a:pt x="362712" y="82550"/>
                </a:lnTo>
                <a:lnTo>
                  <a:pt x="362712" y="97535"/>
                </a:lnTo>
                <a:lnTo>
                  <a:pt x="531876" y="97535"/>
                </a:lnTo>
                <a:lnTo>
                  <a:pt x="531876" y="82550"/>
                </a:lnTo>
                <a:close/>
              </a:path>
              <a:path w="532129" h="176530">
                <a:moveTo>
                  <a:pt x="239140" y="4952"/>
                </a:moveTo>
                <a:lnTo>
                  <a:pt x="225805" y="4952"/>
                </a:lnTo>
                <a:lnTo>
                  <a:pt x="219582" y="5968"/>
                </a:lnTo>
                <a:lnTo>
                  <a:pt x="208279" y="10032"/>
                </a:lnTo>
                <a:lnTo>
                  <a:pt x="203453" y="12953"/>
                </a:lnTo>
                <a:lnTo>
                  <a:pt x="199262" y="16890"/>
                </a:lnTo>
                <a:lnTo>
                  <a:pt x="195071" y="20700"/>
                </a:lnTo>
                <a:lnTo>
                  <a:pt x="191896" y="25400"/>
                </a:lnTo>
                <a:lnTo>
                  <a:pt x="189483" y="30733"/>
                </a:lnTo>
                <a:lnTo>
                  <a:pt x="187197" y="36194"/>
                </a:lnTo>
                <a:lnTo>
                  <a:pt x="186054" y="42290"/>
                </a:lnTo>
                <a:lnTo>
                  <a:pt x="186054" y="55752"/>
                </a:lnTo>
                <a:lnTo>
                  <a:pt x="199262" y="81152"/>
                </a:lnTo>
                <a:lnTo>
                  <a:pt x="203453" y="85089"/>
                </a:lnTo>
                <a:lnTo>
                  <a:pt x="208279" y="88010"/>
                </a:lnTo>
                <a:lnTo>
                  <a:pt x="213867" y="90169"/>
                </a:lnTo>
                <a:lnTo>
                  <a:pt x="219582" y="92201"/>
                </a:lnTo>
                <a:lnTo>
                  <a:pt x="225678" y="93217"/>
                </a:lnTo>
                <a:lnTo>
                  <a:pt x="239140" y="93217"/>
                </a:lnTo>
                <a:lnTo>
                  <a:pt x="269219" y="77850"/>
                </a:lnTo>
                <a:lnTo>
                  <a:pt x="228218" y="77850"/>
                </a:lnTo>
                <a:lnTo>
                  <a:pt x="224281" y="77088"/>
                </a:lnTo>
                <a:lnTo>
                  <a:pt x="220725" y="75818"/>
                </a:lnTo>
                <a:lnTo>
                  <a:pt x="217042" y="74548"/>
                </a:lnTo>
                <a:lnTo>
                  <a:pt x="213994" y="72643"/>
                </a:lnTo>
                <a:lnTo>
                  <a:pt x="203072" y="53593"/>
                </a:lnTo>
                <a:lnTo>
                  <a:pt x="203072" y="44450"/>
                </a:lnTo>
                <a:lnTo>
                  <a:pt x="228345" y="20446"/>
                </a:lnTo>
                <a:lnTo>
                  <a:pt x="269481" y="20446"/>
                </a:lnTo>
                <a:lnTo>
                  <a:pt x="265811" y="16890"/>
                </a:lnTo>
                <a:lnTo>
                  <a:pt x="261619" y="12953"/>
                </a:lnTo>
                <a:lnTo>
                  <a:pt x="256666" y="10032"/>
                </a:lnTo>
                <a:lnTo>
                  <a:pt x="245237" y="5968"/>
                </a:lnTo>
                <a:lnTo>
                  <a:pt x="239140" y="4952"/>
                </a:lnTo>
                <a:close/>
              </a:path>
              <a:path w="532129" h="176530">
                <a:moveTo>
                  <a:pt x="269481" y="20446"/>
                </a:moveTo>
                <a:lnTo>
                  <a:pt x="236727" y="20446"/>
                </a:lnTo>
                <a:lnTo>
                  <a:pt x="240664" y="21081"/>
                </a:lnTo>
                <a:lnTo>
                  <a:pt x="244347" y="22351"/>
                </a:lnTo>
                <a:lnTo>
                  <a:pt x="259714" y="36956"/>
                </a:lnTo>
                <a:lnTo>
                  <a:pt x="261238" y="40512"/>
                </a:lnTo>
                <a:lnTo>
                  <a:pt x="261977" y="44450"/>
                </a:lnTo>
                <a:lnTo>
                  <a:pt x="261977" y="53593"/>
                </a:lnTo>
                <a:lnTo>
                  <a:pt x="261238" y="57530"/>
                </a:lnTo>
                <a:lnTo>
                  <a:pt x="259665" y="61213"/>
                </a:lnTo>
                <a:lnTo>
                  <a:pt x="258317" y="64642"/>
                </a:lnTo>
                <a:lnTo>
                  <a:pt x="256286" y="67690"/>
                </a:lnTo>
                <a:lnTo>
                  <a:pt x="253618" y="70103"/>
                </a:lnTo>
                <a:lnTo>
                  <a:pt x="250951" y="72643"/>
                </a:lnTo>
                <a:lnTo>
                  <a:pt x="247903" y="74548"/>
                </a:lnTo>
                <a:lnTo>
                  <a:pt x="240791" y="77088"/>
                </a:lnTo>
                <a:lnTo>
                  <a:pt x="236854" y="77850"/>
                </a:lnTo>
                <a:lnTo>
                  <a:pt x="269219" y="77850"/>
                </a:lnTo>
                <a:lnTo>
                  <a:pt x="278891" y="42290"/>
                </a:lnTo>
                <a:lnTo>
                  <a:pt x="277749" y="36321"/>
                </a:lnTo>
                <a:lnTo>
                  <a:pt x="273176" y="25400"/>
                </a:lnTo>
                <a:lnTo>
                  <a:pt x="269875" y="20827"/>
                </a:lnTo>
                <a:lnTo>
                  <a:pt x="269481" y="20446"/>
                </a:lnTo>
                <a:close/>
              </a:path>
              <a:path w="532129" h="176530">
                <a:moveTo>
                  <a:pt x="91693" y="6730"/>
                </a:moveTo>
                <a:lnTo>
                  <a:pt x="73787" y="6730"/>
                </a:lnTo>
                <a:lnTo>
                  <a:pt x="73759" y="19811"/>
                </a:lnTo>
                <a:lnTo>
                  <a:pt x="72770" y="24383"/>
                </a:lnTo>
                <a:lnTo>
                  <a:pt x="70865" y="28955"/>
                </a:lnTo>
                <a:lnTo>
                  <a:pt x="68961" y="33654"/>
                </a:lnTo>
                <a:lnTo>
                  <a:pt x="65786" y="37972"/>
                </a:lnTo>
                <a:lnTo>
                  <a:pt x="28971" y="58800"/>
                </a:lnTo>
                <a:lnTo>
                  <a:pt x="11683" y="63626"/>
                </a:lnTo>
                <a:lnTo>
                  <a:pt x="18414" y="77215"/>
                </a:lnTo>
                <a:lnTo>
                  <a:pt x="56768" y="64261"/>
                </a:lnTo>
                <a:lnTo>
                  <a:pt x="81604" y="41782"/>
                </a:lnTo>
                <a:lnTo>
                  <a:pt x="82168" y="40766"/>
                </a:lnTo>
                <a:lnTo>
                  <a:pt x="82803" y="39242"/>
                </a:lnTo>
                <a:lnTo>
                  <a:pt x="101550" y="39115"/>
                </a:lnTo>
                <a:lnTo>
                  <a:pt x="100075" y="37845"/>
                </a:lnTo>
                <a:lnTo>
                  <a:pt x="96774" y="33654"/>
                </a:lnTo>
                <a:lnTo>
                  <a:pt x="92709" y="24510"/>
                </a:lnTo>
                <a:lnTo>
                  <a:pt x="91693" y="19811"/>
                </a:lnTo>
                <a:lnTo>
                  <a:pt x="91693" y="6730"/>
                </a:lnTo>
                <a:close/>
              </a:path>
              <a:path w="532129" h="176530">
                <a:moveTo>
                  <a:pt x="101550" y="39115"/>
                </a:moveTo>
                <a:lnTo>
                  <a:pt x="82930" y="39115"/>
                </a:lnTo>
                <a:lnTo>
                  <a:pt x="82930" y="39369"/>
                </a:lnTo>
                <a:lnTo>
                  <a:pt x="83819" y="40893"/>
                </a:lnTo>
                <a:lnTo>
                  <a:pt x="84327" y="41909"/>
                </a:lnTo>
                <a:lnTo>
                  <a:pt x="117165" y="66645"/>
                </a:lnTo>
                <a:lnTo>
                  <a:pt x="146812" y="75056"/>
                </a:lnTo>
                <a:lnTo>
                  <a:pt x="153669" y="60959"/>
                </a:lnTo>
                <a:lnTo>
                  <a:pt x="144712" y="59078"/>
                </a:lnTo>
                <a:lnTo>
                  <a:pt x="136683" y="57054"/>
                </a:lnTo>
                <a:lnTo>
                  <a:pt x="104647" y="41782"/>
                </a:lnTo>
                <a:lnTo>
                  <a:pt x="101550" y="39115"/>
                </a:lnTo>
                <a:close/>
              </a:path>
              <a:path w="532129" h="176530">
                <a:moveTo>
                  <a:pt x="510158" y="3936"/>
                </a:moveTo>
                <a:lnTo>
                  <a:pt x="383666" y="3936"/>
                </a:lnTo>
                <a:lnTo>
                  <a:pt x="383666" y="18795"/>
                </a:lnTo>
                <a:lnTo>
                  <a:pt x="492505" y="18795"/>
                </a:lnTo>
                <a:lnTo>
                  <a:pt x="492505" y="30860"/>
                </a:lnTo>
                <a:lnTo>
                  <a:pt x="383666" y="30860"/>
                </a:lnTo>
                <a:lnTo>
                  <a:pt x="383666" y="72897"/>
                </a:lnTo>
                <a:lnTo>
                  <a:pt x="459613" y="72897"/>
                </a:lnTo>
                <a:lnTo>
                  <a:pt x="468348" y="72850"/>
                </a:lnTo>
                <a:lnTo>
                  <a:pt x="507364" y="70738"/>
                </a:lnTo>
                <a:lnTo>
                  <a:pt x="515492" y="69341"/>
                </a:lnTo>
                <a:lnTo>
                  <a:pt x="514402" y="58038"/>
                </a:lnTo>
                <a:lnTo>
                  <a:pt x="401192" y="58038"/>
                </a:lnTo>
                <a:lnTo>
                  <a:pt x="401192" y="45719"/>
                </a:lnTo>
                <a:lnTo>
                  <a:pt x="510158" y="45719"/>
                </a:lnTo>
                <a:lnTo>
                  <a:pt x="510158" y="3936"/>
                </a:lnTo>
                <a:close/>
              </a:path>
              <a:path w="532129" h="176530">
                <a:moveTo>
                  <a:pt x="514095" y="54863"/>
                </a:moveTo>
                <a:lnTo>
                  <a:pt x="508634" y="55498"/>
                </a:lnTo>
                <a:lnTo>
                  <a:pt x="503936" y="56133"/>
                </a:lnTo>
                <a:lnTo>
                  <a:pt x="496188" y="56895"/>
                </a:lnTo>
                <a:lnTo>
                  <a:pt x="479932" y="57911"/>
                </a:lnTo>
                <a:lnTo>
                  <a:pt x="475995" y="57911"/>
                </a:lnTo>
                <a:lnTo>
                  <a:pt x="472058" y="58038"/>
                </a:lnTo>
                <a:lnTo>
                  <a:pt x="514402" y="58038"/>
                </a:lnTo>
                <a:lnTo>
                  <a:pt x="514095" y="54863"/>
                </a:lnTo>
                <a:close/>
              </a:path>
              <a:path w="532129" h="176530">
                <a:moveTo>
                  <a:pt x="335788" y="0"/>
                </a:moveTo>
                <a:lnTo>
                  <a:pt x="318262" y="0"/>
                </a:lnTo>
                <a:lnTo>
                  <a:pt x="318262" y="104520"/>
                </a:lnTo>
                <a:lnTo>
                  <a:pt x="335788" y="104520"/>
                </a:lnTo>
                <a:lnTo>
                  <a:pt x="3357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81219" y="1446149"/>
            <a:ext cx="124460" cy="61594"/>
          </a:xfrm>
          <a:custGeom>
            <a:avLst/>
            <a:gdLst/>
            <a:ahLst/>
            <a:cxnLst/>
            <a:rect l="l" t="t" r="r" b="b"/>
            <a:pathLst>
              <a:path w="124460" h="61594">
                <a:moveTo>
                  <a:pt x="0" y="0"/>
                </a:moveTo>
                <a:lnTo>
                  <a:pt x="123951" y="0"/>
                </a:lnTo>
                <a:lnTo>
                  <a:pt x="123951" y="61595"/>
                </a:lnTo>
                <a:lnTo>
                  <a:pt x="106425" y="61595"/>
                </a:lnTo>
                <a:lnTo>
                  <a:pt x="106425" y="15493"/>
                </a:lnTo>
                <a:lnTo>
                  <a:pt x="0" y="154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69383" y="1431544"/>
            <a:ext cx="165735" cy="74295"/>
          </a:xfrm>
          <a:custGeom>
            <a:avLst/>
            <a:gdLst/>
            <a:ahLst/>
            <a:cxnLst/>
            <a:rect l="l" t="t" r="r" b="b"/>
            <a:pathLst>
              <a:path w="165735" h="74294">
                <a:moveTo>
                  <a:pt x="0" y="0"/>
                </a:moveTo>
                <a:lnTo>
                  <a:pt x="165226" y="0"/>
                </a:lnTo>
                <a:lnTo>
                  <a:pt x="165226" y="15620"/>
                </a:lnTo>
                <a:lnTo>
                  <a:pt x="91312" y="15620"/>
                </a:lnTo>
                <a:lnTo>
                  <a:pt x="91312" y="74040"/>
                </a:lnTo>
                <a:lnTo>
                  <a:pt x="73787" y="74040"/>
                </a:lnTo>
                <a:lnTo>
                  <a:pt x="73787" y="15620"/>
                </a:lnTo>
                <a:lnTo>
                  <a:pt x="0" y="156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96991" y="1430655"/>
            <a:ext cx="41275" cy="12700"/>
          </a:xfrm>
          <a:custGeom>
            <a:avLst/>
            <a:gdLst/>
            <a:ahLst/>
            <a:cxnLst/>
            <a:rect l="l" t="t" r="r" b="b"/>
            <a:pathLst>
              <a:path w="41275" h="12700">
                <a:moveTo>
                  <a:pt x="0" y="0"/>
                </a:moveTo>
                <a:lnTo>
                  <a:pt x="0" y="12700"/>
                </a:lnTo>
                <a:lnTo>
                  <a:pt x="41275" y="12700"/>
                </a:lnTo>
                <a:lnTo>
                  <a:pt x="41275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32095" y="1415669"/>
            <a:ext cx="169545" cy="93980"/>
          </a:xfrm>
          <a:custGeom>
            <a:avLst/>
            <a:gdLst/>
            <a:ahLst/>
            <a:cxnLst/>
            <a:rect l="l" t="t" r="r" b="b"/>
            <a:pathLst>
              <a:path w="169545" h="93980">
                <a:moveTo>
                  <a:pt x="0" y="0"/>
                </a:moveTo>
                <a:lnTo>
                  <a:pt x="169163" y="0"/>
                </a:lnTo>
                <a:lnTo>
                  <a:pt x="169163" y="14985"/>
                </a:lnTo>
                <a:lnTo>
                  <a:pt x="123189" y="14985"/>
                </a:lnTo>
                <a:lnTo>
                  <a:pt x="123189" y="27685"/>
                </a:lnTo>
                <a:lnTo>
                  <a:pt x="148335" y="27685"/>
                </a:lnTo>
                <a:lnTo>
                  <a:pt x="148335" y="68071"/>
                </a:lnTo>
                <a:lnTo>
                  <a:pt x="38480" y="68071"/>
                </a:lnTo>
                <a:lnTo>
                  <a:pt x="38480" y="79120"/>
                </a:lnTo>
                <a:lnTo>
                  <a:pt x="152272" y="79120"/>
                </a:lnTo>
                <a:lnTo>
                  <a:pt x="152272" y="93979"/>
                </a:lnTo>
                <a:lnTo>
                  <a:pt x="20954" y="93979"/>
                </a:lnTo>
                <a:lnTo>
                  <a:pt x="20954" y="53212"/>
                </a:lnTo>
                <a:lnTo>
                  <a:pt x="130809" y="53212"/>
                </a:lnTo>
                <a:lnTo>
                  <a:pt x="130809" y="42544"/>
                </a:lnTo>
                <a:lnTo>
                  <a:pt x="20954" y="42544"/>
                </a:lnTo>
                <a:lnTo>
                  <a:pt x="20954" y="27685"/>
                </a:lnTo>
                <a:lnTo>
                  <a:pt x="48005" y="27685"/>
                </a:lnTo>
                <a:lnTo>
                  <a:pt x="48005" y="14985"/>
                </a:lnTo>
                <a:lnTo>
                  <a:pt x="0" y="149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72455" y="1353566"/>
            <a:ext cx="59055" cy="57785"/>
          </a:xfrm>
          <a:custGeom>
            <a:avLst/>
            <a:gdLst/>
            <a:ahLst/>
            <a:cxnLst/>
            <a:rect l="l" t="t" r="r" b="b"/>
            <a:pathLst>
              <a:path w="59054" h="57784">
                <a:moveTo>
                  <a:pt x="29464" y="0"/>
                </a:moveTo>
                <a:lnTo>
                  <a:pt x="25273" y="0"/>
                </a:lnTo>
                <a:lnTo>
                  <a:pt x="21336" y="635"/>
                </a:lnTo>
                <a:lnTo>
                  <a:pt x="17653" y="1905"/>
                </a:lnTo>
                <a:lnTo>
                  <a:pt x="13970" y="3301"/>
                </a:lnTo>
                <a:lnTo>
                  <a:pt x="10922" y="5080"/>
                </a:lnTo>
                <a:lnTo>
                  <a:pt x="8255" y="7493"/>
                </a:lnTo>
                <a:lnTo>
                  <a:pt x="5588" y="9906"/>
                </a:lnTo>
                <a:lnTo>
                  <a:pt x="3683" y="12826"/>
                </a:lnTo>
                <a:lnTo>
                  <a:pt x="2159" y="16383"/>
                </a:lnTo>
                <a:lnTo>
                  <a:pt x="762" y="19938"/>
                </a:lnTo>
                <a:lnTo>
                  <a:pt x="0" y="24003"/>
                </a:lnTo>
                <a:lnTo>
                  <a:pt x="0" y="28575"/>
                </a:lnTo>
                <a:lnTo>
                  <a:pt x="0" y="33147"/>
                </a:lnTo>
                <a:lnTo>
                  <a:pt x="17653" y="55372"/>
                </a:lnTo>
                <a:lnTo>
                  <a:pt x="21209" y="56642"/>
                </a:lnTo>
                <a:lnTo>
                  <a:pt x="25146" y="57404"/>
                </a:lnTo>
                <a:lnTo>
                  <a:pt x="29464" y="57404"/>
                </a:lnTo>
                <a:lnTo>
                  <a:pt x="33782" y="57404"/>
                </a:lnTo>
                <a:lnTo>
                  <a:pt x="37719" y="56642"/>
                </a:lnTo>
                <a:lnTo>
                  <a:pt x="41275" y="55372"/>
                </a:lnTo>
                <a:lnTo>
                  <a:pt x="44831" y="54101"/>
                </a:lnTo>
                <a:lnTo>
                  <a:pt x="47879" y="52197"/>
                </a:lnTo>
                <a:lnTo>
                  <a:pt x="50546" y="49657"/>
                </a:lnTo>
                <a:lnTo>
                  <a:pt x="53213" y="47244"/>
                </a:lnTo>
                <a:lnTo>
                  <a:pt x="55245" y="44196"/>
                </a:lnTo>
                <a:lnTo>
                  <a:pt x="56642" y="40639"/>
                </a:lnTo>
                <a:lnTo>
                  <a:pt x="58166" y="37084"/>
                </a:lnTo>
                <a:lnTo>
                  <a:pt x="58928" y="33020"/>
                </a:lnTo>
                <a:lnTo>
                  <a:pt x="58928" y="28575"/>
                </a:lnTo>
                <a:lnTo>
                  <a:pt x="58928" y="24130"/>
                </a:lnTo>
                <a:lnTo>
                  <a:pt x="58166" y="20066"/>
                </a:lnTo>
                <a:lnTo>
                  <a:pt x="56642" y="16510"/>
                </a:lnTo>
                <a:lnTo>
                  <a:pt x="55245" y="12954"/>
                </a:lnTo>
                <a:lnTo>
                  <a:pt x="33655" y="0"/>
                </a:lnTo>
                <a:lnTo>
                  <a:pt x="29464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81066" y="1339850"/>
            <a:ext cx="142240" cy="70485"/>
          </a:xfrm>
          <a:custGeom>
            <a:avLst/>
            <a:gdLst/>
            <a:ahLst/>
            <a:cxnLst/>
            <a:rect l="l" t="t" r="r" b="b"/>
            <a:pathLst>
              <a:path w="142239" h="70484">
                <a:moveTo>
                  <a:pt x="62103" y="0"/>
                </a:moveTo>
                <a:lnTo>
                  <a:pt x="80010" y="0"/>
                </a:lnTo>
                <a:lnTo>
                  <a:pt x="80010" y="8127"/>
                </a:lnTo>
                <a:lnTo>
                  <a:pt x="80010" y="13080"/>
                </a:lnTo>
                <a:lnTo>
                  <a:pt x="81025" y="17779"/>
                </a:lnTo>
                <a:lnTo>
                  <a:pt x="83058" y="22351"/>
                </a:lnTo>
                <a:lnTo>
                  <a:pt x="85090" y="26924"/>
                </a:lnTo>
                <a:lnTo>
                  <a:pt x="117875" y="48156"/>
                </a:lnTo>
                <a:lnTo>
                  <a:pt x="141986" y="54228"/>
                </a:lnTo>
                <a:lnTo>
                  <a:pt x="135128" y="68325"/>
                </a:lnTo>
                <a:lnTo>
                  <a:pt x="97790" y="56387"/>
                </a:lnTo>
                <a:lnTo>
                  <a:pt x="72136" y="34162"/>
                </a:lnTo>
                <a:lnTo>
                  <a:pt x="71628" y="33274"/>
                </a:lnTo>
                <a:lnTo>
                  <a:pt x="71247" y="32638"/>
                </a:lnTo>
                <a:lnTo>
                  <a:pt x="71247" y="32385"/>
                </a:lnTo>
                <a:lnTo>
                  <a:pt x="70866" y="33147"/>
                </a:lnTo>
                <a:lnTo>
                  <a:pt x="70485" y="34036"/>
                </a:lnTo>
                <a:lnTo>
                  <a:pt x="69850" y="35178"/>
                </a:lnTo>
                <a:lnTo>
                  <a:pt x="68834" y="37211"/>
                </a:lnTo>
                <a:lnTo>
                  <a:pt x="37324" y="61269"/>
                </a:lnTo>
                <a:lnTo>
                  <a:pt x="6731" y="70485"/>
                </a:lnTo>
                <a:lnTo>
                  <a:pt x="0" y="56896"/>
                </a:lnTo>
                <a:lnTo>
                  <a:pt x="9090" y="54542"/>
                </a:lnTo>
                <a:lnTo>
                  <a:pt x="17287" y="52070"/>
                </a:lnTo>
                <a:lnTo>
                  <a:pt x="54102" y="31241"/>
                </a:lnTo>
                <a:lnTo>
                  <a:pt x="59182" y="22225"/>
                </a:lnTo>
                <a:lnTo>
                  <a:pt x="61087" y="17652"/>
                </a:lnTo>
                <a:lnTo>
                  <a:pt x="62103" y="12953"/>
                </a:lnTo>
                <a:lnTo>
                  <a:pt x="62103" y="8127"/>
                </a:lnTo>
                <a:lnTo>
                  <a:pt x="6210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55438" y="1338072"/>
            <a:ext cx="93345" cy="88265"/>
          </a:xfrm>
          <a:custGeom>
            <a:avLst/>
            <a:gdLst/>
            <a:ahLst/>
            <a:cxnLst/>
            <a:rect l="l" t="t" r="r" b="b"/>
            <a:pathLst>
              <a:path w="93345" h="88265">
                <a:moveTo>
                  <a:pt x="46482" y="0"/>
                </a:moveTo>
                <a:lnTo>
                  <a:pt x="53086" y="0"/>
                </a:lnTo>
                <a:lnTo>
                  <a:pt x="59182" y="1015"/>
                </a:lnTo>
                <a:lnTo>
                  <a:pt x="64897" y="3048"/>
                </a:lnTo>
                <a:lnTo>
                  <a:pt x="70612" y="5079"/>
                </a:lnTo>
                <a:lnTo>
                  <a:pt x="92837" y="37337"/>
                </a:lnTo>
                <a:lnTo>
                  <a:pt x="92837" y="44068"/>
                </a:lnTo>
                <a:lnTo>
                  <a:pt x="92837" y="50673"/>
                </a:lnTo>
                <a:lnTo>
                  <a:pt x="70612" y="83057"/>
                </a:lnTo>
                <a:lnTo>
                  <a:pt x="53086" y="88264"/>
                </a:lnTo>
                <a:lnTo>
                  <a:pt x="46482" y="88264"/>
                </a:lnTo>
                <a:lnTo>
                  <a:pt x="39624" y="88264"/>
                </a:lnTo>
                <a:lnTo>
                  <a:pt x="13208" y="76200"/>
                </a:lnTo>
                <a:lnTo>
                  <a:pt x="9016" y="72389"/>
                </a:lnTo>
                <a:lnTo>
                  <a:pt x="5841" y="67690"/>
                </a:lnTo>
                <a:lnTo>
                  <a:pt x="3428" y="62356"/>
                </a:lnTo>
                <a:lnTo>
                  <a:pt x="1142" y="56895"/>
                </a:lnTo>
                <a:lnTo>
                  <a:pt x="0" y="50800"/>
                </a:lnTo>
                <a:lnTo>
                  <a:pt x="0" y="44068"/>
                </a:lnTo>
                <a:lnTo>
                  <a:pt x="0" y="37337"/>
                </a:lnTo>
                <a:lnTo>
                  <a:pt x="13208" y="11937"/>
                </a:lnTo>
                <a:lnTo>
                  <a:pt x="17399" y="8000"/>
                </a:lnTo>
                <a:lnTo>
                  <a:pt x="22225" y="5079"/>
                </a:lnTo>
                <a:lnTo>
                  <a:pt x="27939" y="3048"/>
                </a:lnTo>
                <a:lnTo>
                  <a:pt x="33527" y="1015"/>
                </a:lnTo>
                <a:lnTo>
                  <a:pt x="39750" y="0"/>
                </a:lnTo>
                <a:lnTo>
                  <a:pt x="4648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53050" y="1337055"/>
            <a:ext cx="132080" cy="69215"/>
          </a:xfrm>
          <a:custGeom>
            <a:avLst/>
            <a:gdLst/>
            <a:ahLst/>
            <a:cxnLst/>
            <a:rect l="l" t="t" r="r" b="b"/>
            <a:pathLst>
              <a:path w="132079" h="69215">
                <a:moveTo>
                  <a:pt x="0" y="0"/>
                </a:moveTo>
                <a:lnTo>
                  <a:pt x="126491" y="0"/>
                </a:lnTo>
                <a:lnTo>
                  <a:pt x="126491" y="41783"/>
                </a:lnTo>
                <a:lnTo>
                  <a:pt x="17525" y="41783"/>
                </a:lnTo>
                <a:lnTo>
                  <a:pt x="17525" y="54102"/>
                </a:lnTo>
                <a:lnTo>
                  <a:pt x="76200" y="54102"/>
                </a:lnTo>
                <a:lnTo>
                  <a:pt x="83058" y="54102"/>
                </a:lnTo>
                <a:lnTo>
                  <a:pt x="88391" y="54102"/>
                </a:lnTo>
                <a:lnTo>
                  <a:pt x="92328" y="53975"/>
                </a:lnTo>
                <a:lnTo>
                  <a:pt x="96265" y="53975"/>
                </a:lnTo>
                <a:lnTo>
                  <a:pt x="100329" y="53721"/>
                </a:lnTo>
                <a:lnTo>
                  <a:pt x="104394" y="53467"/>
                </a:lnTo>
                <a:lnTo>
                  <a:pt x="108458" y="53213"/>
                </a:lnTo>
                <a:lnTo>
                  <a:pt x="112522" y="52959"/>
                </a:lnTo>
                <a:lnTo>
                  <a:pt x="116332" y="52578"/>
                </a:lnTo>
                <a:lnTo>
                  <a:pt x="120269" y="52197"/>
                </a:lnTo>
                <a:lnTo>
                  <a:pt x="124967" y="51562"/>
                </a:lnTo>
                <a:lnTo>
                  <a:pt x="130428" y="50927"/>
                </a:lnTo>
                <a:lnTo>
                  <a:pt x="131825" y="65405"/>
                </a:lnTo>
                <a:lnTo>
                  <a:pt x="123698" y="66802"/>
                </a:lnTo>
                <a:lnTo>
                  <a:pt x="84681" y="68913"/>
                </a:lnTo>
                <a:lnTo>
                  <a:pt x="75946" y="68961"/>
                </a:lnTo>
                <a:lnTo>
                  <a:pt x="0" y="68961"/>
                </a:lnTo>
                <a:lnTo>
                  <a:pt x="0" y="26924"/>
                </a:lnTo>
                <a:lnTo>
                  <a:pt x="108838" y="26924"/>
                </a:lnTo>
                <a:lnTo>
                  <a:pt x="108838" y="14859"/>
                </a:lnTo>
                <a:lnTo>
                  <a:pt x="0" y="148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96408" y="1328547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664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64784" y="1461769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788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64784" y="1409700"/>
            <a:ext cx="17780" cy="44450"/>
          </a:xfrm>
          <a:custGeom>
            <a:avLst/>
            <a:gdLst/>
            <a:ahLst/>
            <a:cxnLst/>
            <a:rect l="l" t="t" r="r" b="b"/>
            <a:pathLst>
              <a:path w="17779" h="44450">
                <a:moveTo>
                  <a:pt x="0" y="44450"/>
                </a:moveTo>
                <a:lnTo>
                  <a:pt x="17399" y="44450"/>
                </a:lnTo>
                <a:lnTo>
                  <a:pt x="1739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64784" y="140208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788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64784" y="1344930"/>
            <a:ext cx="17780" cy="49530"/>
          </a:xfrm>
          <a:custGeom>
            <a:avLst/>
            <a:gdLst/>
            <a:ahLst/>
            <a:cxnLst/>
            <a:rect l="l" t="t" r="r" b="b"/>
            <a:pathLst>
              <a:path w="17779" h="49530">
                <a:moveTo>
                  <a:pt x="0" y="49529"/>
                </a:moveTo>
                <a:lnTo>
                  <a:pt x="17399" y="49529"/>
                </a:lnTo>
                <a:lnTo>
                  <a:pt x="1739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37173" y="1409572"/>
            <a:ext cx="17780" cy="44450"/>
          </a:xfrm>
          <a:custGeom>
            <a:avLst/>
            <a:gdLst/>
            <a:ahLst/>
            <a:cxnLst/>
            <a:rect l="l" t="t" r="r" b="b"/>
            <a:pathLst>
              <a:path w="17779" h="44450">
                <a:moveTo>
                  <a:pt x="17399" y="0"/>
                </a:moveTo>
                <a:lnTo>
                  <a:pt x="0" y="0"/>
                </a:lnTo>
                <a:lnTo>
                  <a:pt x="0" y="44068"/>
                </a:lnTo>
                <a:lnTo>
                  <a:pt x="17399" y="44068"/>
                </a:lnTo>
                <a:lnTo>
                  <a:pt x="17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37173" y="1344802"/>
            <a:ext cx="17780" cy="49530"/>
          </a:xfrm>
          <a:custGeom>
            <a:avLst/>
            <a:gdLst/>
            <a:ahLst/>
            <a:cxnLst/>
            <a:rect l="l" t="t" r="r" b="b"/>
            <a:pathLst>
              <a:path w="17779" h="49530">
                <a:moveTo>
                  <a:pt x="17399" y="0"/>
                </a:moveTo>
                <a:lnTo>
                  <a:pt x="0" y="0"/>
                </a:lnTo>
                <a:lnTo>
                  <a:pt x="0" y="49275"/>
                </a:lnTo>
                <a:lnTo>
                  <a:pt x="17399" y="49275"/>
                </a:lnTo>
                <a:lnTo>
                  <a:pt x="17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80379" y="1458594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7757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89079" y="136143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7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80379" y="1353819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7757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59501" y="1361186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89662"/>
                </a:lnTo>
              </a:path>
            </a:pathLst>
          </a:custGeom>
          <a:ln w="172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91148" y="1333119"/>
            <a:ext cx="17780" cy="170815"/>
          </a:xfrm>
          <a:custGeom>
            <a:avLst/>
            <a:gdLst/>
            <a:ahLst/>
            <a:cxnLst/>
            <a:rect l="l" t="t" r="r" b="b"/>
            <a:pathLst>
              <a:path w="17779" h="170815">
                <a:moveTo>
                  <a:pt x="0" y="170687"/>
                </a:moveTo>
                <a:lnTo>
                  <a:pt x="17525" y="170687"/>
                </a:lnTo>
                <a:lnTo>
                  <a:pt x="17525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06745" y="1333119"/>
            <a:ext cx="17780" cy="170815"/>
          </a:xfrm>
          <a:custGeom>
            <a:avLst/>
            <a:gdLst/>
            <a:ahLst/>
            <a:cxnLst/>
            <a:rect l="l" t="t" r="r" b="b"/>
            <a:pathLst>
              <a:path w="17779" h="170815">
                <a:moveTo>
                  <a:pt x="0" y="170687"/>
                </a:moveTo>
                <a:lnTo>
                  <a:pt x="17525" y="170687"/>
                </a:lnTo>
                <a:lnTo>
                  <a:pt x="17525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82183" y="1409572"/>
            <a:ext cx="55244" cy="44450"/>
          </a:xfrm>
          <a:custGeom>
            <a:avLst/>
            <a:gdLst/>
            <a:ahLst/>
            <a:cxnLst/>
            <a:rect l="l" t="t" r="r" b="b"/>
            <a:pathLst>
              <a:path w="55245" h="44450">
                <a:moveTo>
                  <a:pt x="0" y="0"/>
                </a:moveTo>
                <a:lnTo>
                  <a:pt x="0" y="44068"/>
                </a:lnTo>
                <a:lnTo>
                  <a:pt x="54990" y="44068"/>
                </a:lnTo>
                <a:lnTo>
                  <a:pt x="5499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97778" y="1361186"/>
            <a:ext cx="53340" cy="90170"/>
          </a:xfrm>
          <a:custGeom>
            <a:avLst/>
            <a:gdLst/>
            <a:ahLst/>
            <a:cxnLst/>
            <a:rect l="l" t="t" r="r" b="b"/>
            <a:pathLst>
              <a:path w="53339" h="90169">
                <a:moveTo>
                  <a:pt x="0" y="0"/>
                </a:moveTo>
                <a:lnTo>
                  <a:pt x="0" y="89662"/>
                </a:lnTo>
                <a:lnTo>
                  <a:pt x="53086" y="89662"/>
                </a:lnTo>
                <a:lnTo>
                  <a:pt x="5308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80379" y="1345819"/>
            <a:ext cx="88265" cy="120650"/>
          </a:xfrm>
          <a:custGeom>
            <a:avLst/>
            <a:gdLst/>
            <a:ahLst/>
            <a:cxnLst/>
            <a:rect l="l" t="t" r="r" b="b"/>
            <a:pathLst>
              <a:path w="88264" h="120650">
                <a:moveTo>
                  <a:pt x="0" y="0"/>
                </a:moveTo>
                <a:lnTo>
                  <a:pt x="87757" y="0"/>
                </a:lnTo>
                <a:lnTo>
                  <a:pt x="87757" y="120522"/>
                </a:lnTo>
                <a:lnTo>
                  <a:pt x="0" y="12052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64784" y="1344802"/>
            <a:ext cx="90170" cy="124460"/>
          </a:xfrm>
          <a:custGeom>
            <a:avLst/>
            <a:gdLst/>
            <a:ahLst/>
            <a:cxnLst/>
            <a:rect l="l" t="t" r="r" b="b"/>
            <a:pathLst>
              <a:path w="90170" h="124459">
                <a:moveTo>
                  <a:pt x="0" y="0"/>
                </a:moveTo>
                <a:lnTo>
                  <a:pt x="17399" y="0"/>
                </a:lnTo>
                <a:lnTo>
                  <a:pt x="17399" y="49275"/>
                </a:lnTo>
                <a:lnTo>
                  <a:pt x="72389" y="49275"/>
                </a:lnTo>
                <a:lnTo>
                  <a:pt x="72389" y="0"/>
                </a:lnTo>
                <a:lnTo>
                  <a:pt x="89788" y="0"/>
                </a:lnTo>
                <a:lnTo>
                  <a:pt x="89788" y="124333"/>
                </a:lnTo>
                <a:lnTo>
                  <a:pt x="0" y="1243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86577" y="1328547"/>
            <a:ext cx="26670" cy="180340"/>
          </a:xfrm>
          <a:custGeom>
            <a:avLst/>
            <a:gdLst/>
            <a:ahLst/>
            <a:cxnLst/>
            <a:rect l="l" t="t" r="r" b="b"/>
            <a:pathLst>
              <a:path w="26670" h="180340">
                <a:moveTo>
                  <a:pt x="0" y="179832"/>
                </a:moveTo>
                <a:lnTo>
                  <a:pt x="26670" y="179832"/>
                </a:lnTo>
                <a:lnTo>
                  <a:pt x="2667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02172" y="1328547"/>
            <a:ext cx="26670" cy="180340"/>
          </a:xfrm>
          <a:custGeom>
            <a:avLst/>
            <a:gdLst/>
            <a:ahLst/>
            <a:cxnLst/>
            <a:rect l="l" t="t" r="r" b="b"/>
            <a:pathLst>
              <a:path w="26670" h="180340">
                <a:moveTo>
                  <a:pt x="0" y="179832"/>
                </a:moveTo>
                <a:lnTo>
                  <a:pt x="26670" y="179832"/>
                </a:lnTo>
                <a:lnTo>
                  <a:pt x="2667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79921" y="141585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28" y="0"/>
                </a:lnTo>
              </a:path>
            </a:pathLst>
          </a:custGeom>
          <a:ln w="10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75350" y="1415856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472" y="0"/>
                </a:lnTo>
              </a:path>
            </a:pathLst>
          </a:custGeom>
          <a:ln w="194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49975" y="1328292"/>
            <a:ext cx="236220" cy="1830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449059" y="1333119"/>
            <a:ext cx="527685" cy="176530"/>
          </a:xfrm>
          <a:custGeom>
            <a:avLst/>
            <a:gdLst/>
            <a:ahLst/>
            <a:cxnLst/>
            <a:rect l="l" t="t" r="r" b="b"/>
            <a:pathLst>
              <a:path w="527684" h="176530">
                <a:moveTo>
                  <a:pt x="506603" y="110108"/>
                </a:moveTo>
                <a:lnTo>
                  <a:pt x="379221" y="110108"/>
                </a:lnTo>
                <a:lnTo>
                  <a:pt x="379221" y="124967"/>
                </a:lnTo>
                <a:lnTo>
                  <a:pt x="489076" y="124967"/>
                </a:lnTo>
                <a:lnTo>
                  <a:pt x="489076" y="135762"/>
                </a:lnTo>
                <a:lnTo>
                  <a:pt x="379221" y="135762"/>
                </a:lnTo>
                <a:lnTo>
                  <a:pt x="379221" y="176529"/>
                </a:lnTo>
                <a:lnTo>
                  <a:pt x="510539" y="176529"/>
                </a:lnTo>
                <a:lnTo>
                  <a:pt x="510539" y="161670"/>
                </a:lnTo>
                <a:lnTo>
                  <a:pt x="396747" y="161670"/>
                </a:lnTo>
                <a:lnTo>
                  <a:pt x="396747" y="150621"/>
                </a:lnTo>
                <a:lnTo>
                  <a:pt x="506603" y="150621"/>
                </a:lnTo>
                <a:lnTo>
                  <a:pt x="506603" y="110108"/>
                </a:lnTo>
                <a:close/>
              </a:path>
              <a:path w="527684" h="176530">
                <a:moveTo>
                  <a:pt x="527431" y="84581"/>
                </a:moveTo>
                <a:lnTo>
                  <a:pt x="358266" y="84581"/>
                </a:lnTo>
                <a:lnTo>
                  <a:pt x="358266" y="99567"/>
                </a:lnTo>
                <a:lnTo>
                  <a:pt x="527431" y="99567"/>
                </a:lnTo>
                <a:lnTo>
                  <a:pt x="527431" y="84581"/>
                </a:lnTo>
                <a:close/>
              </a:path>
              <a:path w="527684" h="176530">
                <a:moveTo>
                  <a:pt x="297307" y="2031"/>
                </a:moveTo>
                <a:lnTo>
                  <a:pt x="279654" y="2031"/>
                </a:lnTo>
                <a:lnTo>
                  <a:pt x="279654" y="59435"/>
                </a:lnTo>
                <a:lnTo>
                  <a:pt x="250062" y="59435"/>
                </a:lnTo>
                <a:lnTo>
                  <a:pt x="250062" y="74802"/>
                </a:lnTo>
                <a:lnTo>
                  <a:pt x="279654" y="74802"/>
                </a:lnTo>
                <a:lnTo>
                  <a:pt x="279654" y="167639"/>
                </a:lnTo>
                <a:lnTo>
                  <a:pt x="297307" y="167639"/>
                </a:lnTo>
                <a:lnTo>
                  <a:pt x="297307" y="2031"/>
                </a:lnTo>
                <a:close/>
              </a:path>
              <a:path w="527684" h="176530">
                <a:moveTo>
                  <a:pt x="230123" y="13715"/>
                </a:moveTo>
                <a:lnTo>
                  <a:pt x="213106" y="13715"/>
                </a:lnTo>
                <a:lnTo>
                  <a:pt x="213095" y="45846"/>
                </a:lnTo>
                <a:lnTo>
                  <a:pt x="212470" y="53720"/>
                </a:lnTo>
                <a:lnTo>
                  <a:pt x="201930" y="91312"/>
                </a:lnTo>
                <a:lnTo>
                  <a:pt x="179359" y="122197"/>
                </a:lnTo>
                <a:lnTo>
                  <a:pt x="173736" y="128269"/>
                </a:lnTo>
                <a:lnTo>
                  <a:pt x="185419" y="137540"/>
                </a:lnTo>
                <a:lnTo>
                  <a:pt x="212979" y="103377"/>
                </a:lnTo>
                <a:lnTo>
                  <a:pt x="218947" y="90169"/>
                </a:lnTo>
                <a:lnTo>
                  <a:pt x="219710" y="88518"/>
                </a:lnTo>
                <a:lnTo>
                  <a:pt x="220471" y="86486"/>
                </a:lnTo>
                <a:lnTo>
                  <a:pt x="220980" y="84073"/>
                </a:lnTo>
                <a:lnTo>
                  <a:pt x="221614" y="81406"/>
                </a:lnTo>
                <a:lnTo>
                  <a:pt x="236730" y="81406"/>
                </a:lnTo>
                <a:lnTo>
                  <a:pt x="234314" y="75310"/>
                </a:lnTo>
                <a:lnTo>
                  <a:pt x="232537" y="68198"/>
                </a:lnTo>
                <a:lnTo>
                  <a:pt x="231520" y="60959"/>
                </a:lnTo>
                <a:lnTo>
                  <a:pt x="230632" y="53593"/>
                </a:lnTo>
                <a:lnTo>
                  <a:pt x="230123" y="45846"/>
                </a:lnTo>
                <a:lnTo>
                  <a:pt x="230123" y="13715"/>
                </a:lnTo>
                <a:close/>
              </a:path>
              <a:path w="527684" h="176530">
                <a:moveTo>
                  <a:pt x="236730" y="81406"/>
                </a:moveTo>
                <a:lnTo>
                  <a:pt x="221614" y="81406"/>
                </a:lnTo>
                <a:lnTo>
                  <a:pt x="221741" y="82295"/>
                </a:lnTo>
                <a:lnTo>
                  <a:pt x="221868" y="82803"/>
                </a:lnTo>
                <a:lnTo>
                  <a:pt x="222504" y="85978"/>
                </a:lnTo>
                <a:lnTo>
                  <a:pt x="242220" y="119586"/>
                </a:lnTo>
                <a:lnTo>
                  <a:pt x="256032" y="133476"/>
                </a:lnTo>
                <a:lnTo>
                  <a:pt x="267588" y="123062"/>
                </a:lnTo>
                <a:lnTo>
                  <a:pt x="261686" y="117395"/>
                </a:lnTo>
                <a:lnTo>
                  <a:pt x="256651" y="112140"/>
                </a:lnTo>
                <a:lnTo>
                  <a:pt x="252140" y="106953"/>
                </a:lnTo>
                <a:lnTo>
                  <a:pt x="248285" y="101980"/>
                </a:lnTo>
                <a:lnTo>
                  <a:pt x="243459" y="95503"/>
                </a:lnTo>
                <a:lnTo>
                  <a:pt x="239775" y="88772"/>
                </a:lnTo>
                <a:lnTo>
                  <a:pt x="236730" y="81406"/>
                </a:lnTo>
                <a:close/>
              </a:path>
              <a:path w="527684" h="176530">
                <a:moveTo>
                  <a:pt x="70104" y="11683"/>
                </a:moveTo>
                <a:lnTo>
                  <a:pt x="53212" y="11683"/>
                </a:lnTo>
                <a:lnTo>
                  <a:pt x="53212" y="35432"/>
                </a:lnTo>
                <a:lnTo>
                  <a:pt x="52379" y="47982"/>
                </a:lnTo>
                <a:lnTo>
                  <a:pt x="39877" y="84200"/>
                </a:lnTo>
                <a:lnTo>
                  <a:pt x="12499" y="118187"/>
                </a:lnTo>
                <a:lnTo>
                  <a:pt x="0" y="128904"/>
                </a:lnTo>
                <a:lnTo>
                  <a:pt x="11049" y="139572"/>
                </a:lnTo>
                <a:lnTo>
                  <a:pt x="41655" y="111125"/>
                </a:lnTo>
                <a:lnTo>
                  <a:pt x="45338" y="106171"/>
                </a:lnTo>
                <a:lnTo>
                  <a:pt x="49149" y="101091"/>
                </a:lnTo>
                <a:lnTo>
                  <a:pt x="52069" y="96519"/>
                </a:lnTo>
                <a:lnTo>
                  <a:pt x="54229" y="92201"/>
                </a:lnTo>
                <a:lnTo>
                  <a:pt x="56514" y="88010"/>
                </a:lnTo>
                <a:lnTo>
                  <a:pt x="58038" y="84454"/>
                </a:lnTo>
                <a:lnTo>
                  <a:pt x="58928" y="81787"/>
                </a:lnTo>
                <a:lnTo>
                  <a:pt x="59816" y="79247"/>
                </a:lnTo>
                <a:lnTo>
                  <a:pt x="61340" y="74167"/>
                </a:lnTo>
                <a:lnTo>
                  <a:pt x="61594" y="72897"/>
                </a:lnTo>
                <a:lnTo>
                  <a:pt x="61848" y="71881"/>
                </a:lnTo>
                <a:lnTo>
                  <a:pt x="77376" y="71881"/>
                </a:lnTo>
                <a:lnTo>
                  <a:pt x="77283" y="71687"/>
                </a:lnTo>
                <a:lnTo>
                  <a:pt x="73310" y="59880"/>
                </a:lnTo>
                <a:lnTo>
                  <a:pt x="70909" y="47787"/>
                </a:lnTo>
                <a:lnTo>
                  <a:pt x="70104" y="35432"/>
                </a:lnTo>
                <a:lnTo>
                  <a:pt x="70104" y="11683"/>
                </a:lnTo>
                <a:close/>
              </a:path>
              <a:path w="527684" h="176530">
                <a:moveTo>
                  <a:pt x="77376" y="71881"/>
                </a:moveTo>
                <a:lnTo>
                  <a:pt x="61848" y="71881"/>
                </a:lnTo>
                <a:lnTo>
                  <a:pt x="61975" y="72516"/>
                </a:lnTo>
                <a:lnTo>
                  <a:pt x="62103" y="72897"/>
                </a:lnTo>
                <a:lnTo>
                  <a:pt x="62864" y="76580"/>
                </a:lnTo>
                <a:lnTo>
                  <a:pt x="63754" y="79247"/>
                </a:lnTo>
                <a:lnTo>
                  <a:pt x="64769" y="82168"/>
                </a:lnTo>
                <a:lnTo>
                  <a:pt x="65659" y="84962"/>
                </a:lnTo>
                <a:lnTo>
                  <a:pt x="67183" y="88391"/>
                </a:lnTo>
                <a:lnTo>
                  <a:pt x="69341" y="92328"/>
                </a:lnTo>
                <a:lnTo>
                  <a:pt x="71373" y="96265"/>
                </a:lnTo>
                <a:lnTo>
                  <a:pt x="74167" y="100583"/>
                </a:lnTo>
                <a:lnTo>
                  <a:pt x="81153" y="109600"/>
                </a:lnTo>
                <a:lnTo>
                  <a:pt x="85216" y="114553"/>
                </a:lnTo>
                <a:lnTo>
                  <a:pt x="90169" y="119760"/>
                </a:lnTo>
                <a:lnTo>
                  <a:pt x="94995" y="124967"/>
                </a:lnTo>
                <a:lnTo>
                  <a:pt x="101316" y="130508"/>
                </a:lnTo>
                <a:lnTo>
                  <a:pt x="108585" y="136397"/>
                </a:lnTo>
                <a:lnTo>
                  <a:pt x="120268" y="125348"/>
                </a:lnTo>
                <a:lnTo>
                  <a:pt x="108646" y="115439"/>
                </a:lnTo>
                <a:lnTo>
                  <a:pt x="98536" y="105124"/>
                </a:lnTo>
                <a:lnTo>
                  <a:pt x="89925" y="94380"/>
                </a:lnTo>
                <a:lnTo>
                  <a:pt x="82804" y="83184"/>
                </a:lnTo>
                <a:lnTo>
                  <a:pt x="77376" y="71881"/>
                </a:lnTo>
                <a:close/>
              </a:path>
              <a:path w="527684" h="176530">
                <a:moveTo>
                  <a:pt x="505713" y="3936"/>
                </a:moveTo>
                <a:lnTo>
                  <a:pt x="379221" y="3936"/>
                </a:lnTo>
                <a:lnTo>
                  <a:pt x="379221" y="18795"/>
                </a:lnTo>
                <a:lnTo>
                  <a:pt x="488061" y="18795"/>
                </a:lnTo>
                <a:lnTo>
                  <a:pt x="488061" y="30860"/>
                </a:lnTo>
                <a:lnTo>
                  <a:pt x="379221" y="30860"/>
                </a:lnTo>
                <a:lnTo>
                  <a:pt x="379221" y="72897"/>
                </a:lnTo>
                <a:lnTo>
                  <a:pt x="455167" y="72897"/>
                </a:lnTo>
                <a:lnTo>
                  <a:pt x="463903" y="72850"/>
                </a:lnTo>
                <a:lnTo>
                  <a:pt x="502919" y="70738"/>
                </a:lnTo>
                <a:lnTo>
                  <a:pt x="511047" y="69341"/>
                </a:lnTo>
                <a:lnTo>
                  <a:pt x="509957" y="58038"/>
                </a:lnTo>
                <a:lnTo>
                  <a:pt x="396747" y="58038"/>
                </a:lnTo>
                <a:lnTo>
                  <a:pt x="396747" y="45719"/>
                </a:lnTo>
                <a:lnTo>
                  <a:pt x="505713" y="45719"/>
                </a:lnTo>
                <a:lnTo>
                  <a:pt x="505713" y="3936"/>
                </a:lnTo>
                <a:close/>
              </a:path>
              <a:path w="527684" h="176530">
                <a:moveTo>
                  <a:pt x="509650" y="54863"/>
                </a:moveTo>
                <a:lnTo>
                  <a:pt x="504189" y="55498"/>
                </a:lnTo>
                <a:lnTo>
                  <a:pt x="499490" y="56133"/>
                </a:lnTo>
                <a:lnTo>
                  <a:pt x="491743" y="56895"/>
                </a:lnTo>
                <a:lnTo>
                  <a:pt x="475488" y="57911"/>
                </a:lnTo>
                <a:lnTo>
                  <a:pt x="471550" y="57911"/>
                </a:lnTo>
                <a:lnTo>
                  <a:pt x="467613" y="58038"/>
                </a:lnTo>
                <a:lnTo>
                  <a:pt x="509957" y="58038"/>
                </a:lnTo>
                <a:lnTo>
                  <a:pt x="509650" y="54863"/>
                </a:lnTo>
                <a:close/>
              </a:path>
              <a:path w="527684" h="176530">
                <a:moveTo>
                  <a:pt x="331215" y="0"/>
                </a:moveTo>
                <a:lnTo>
                  <a:pt x="313689" y="0"/>
                </a:lnTo>
                <a:lnTo>
                  <a:pt x="313689" y="170687"/>
                </a:lnTo>
                <a:lnTo>
                  <a:pt x="331215" y="170687"/>
                </a:lnTo>
                <a:lnTo>
                  <a:pt x="331215" y="0"/>
                </a:lnTo>
                <a:close/>
              </a:path>
              <a:path w="527684" h="176530">
                <a:moveTo>
                  <a:pt x="153542" y="0"/>
                </a:moveTo>
                <a:lnTo>
                  <a:pt x="136016" y="0"/>
                </a:lnTo>
                <a:lnTo>
                  <a:pt x="136016" y="170687"/>
                </a:lnTo>
                <a:lnTo>
                  <a:pt x="153542" y="170687"/>
                </a:lnTo>
                <a:lnTo>
                  <a:pt x="153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28281" y="1443227"/>
            <a:ext cx="131445" cy="66675"/>
          </a:xfrm>
          <a:custGeom>
            <a:avLst/>
            <a:gdLst/>
            <a:ahLst/>
            <a:cxnLst/>
            <a:rect l="l" t="t" r="r" b="b"/>
            <a:pathLst>
              <a:path w="131445" h="66675">
                <a:moveTo>
                  <a:pt x="0" y="0"/>
                </a:moveTo>
                <a:lnTo>
                  <a:pt x="127381" y="0"/>
                </a:lnTo>
                <a:lnTo>
                  <a:pt x="127381" y="40512"/>
                </a:lnTo>
                <a:lnTo>
                  <a:pt x="17525" y="40512"/>
                </a:lnTo>
                <a:lnTo>
                  <a:pt x="17525" y="51562"/>
                </a:lnTo>
                <a:lnTo>
                  <a:pt x="131318" y="51562"/>
                </a:lnTo>
                <a:lnTo>
                  <a:pt x="131318" y="66421"/>
                </a:lnTo>
                <a:lnTo>
                  <a:pt x="0" y="66421"/>
                </a:lnTo>
                <a:lnTo>
                  <a:pt x="0" y="25654"/>
                </a:lnTo>
                <a:lnTo>
                  <a:pt x="109854" y="25654"/>
                </a:lnTo>
                <a:lnTo>
                  <a:pt x="109854" y="14859"/>
                </a:lnTo>
                <a:lnTo>
                  <a:pt x="0" y="148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02755" y="1425194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308" y="0"/>
                </a:lnTo>
              </a:path>
            </a:pathLst>
          </a:custGeom>
          <a:ln w="24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22795" y="1346835"/>
            <a:ext cx="93980" cy="123825"/>
          </a:xfrm>
          <a:custGeom>
            <a:avLst/>
            <a:gdLst/>
            <a:ahLst/>
            <a:cxnLst/>
            <a:rect l="l" t="t" r="r" b="b"/>
            <a:pathLst>
              <a:path w="93979" h="123825">
                <a:moveTo>
                  <a:pt x="39370" y="0"/>
                </a:moveTo>
                <a:lnTo>
                  <a:pt x="56387" y="0"/>
                </a:lnTo>
                <a:lnTo>
                  <a:pt x="56387" y="23622"/>
                </a:lnTo>
                <a:lnTo>
                  <a:pt x="56387" y="32130"/>
                </a:lnTo>
                <a:lnTo>
                  <a:pt x="66039" y="75056"/>
                </a:lnTo>
                <a:lnTo>
                  <a:pt x="93852" y="109347"/>
                </a:lnTo>
                <a:lnTo>
                  <a:pt x="82296" y="119761"/>
                </a:lnTo>
                <a:lnTo>
                  <a:pt x="54355" y="85978"/>
                </a:lnTo>
                <a:lnTo>
                  <a:pt x="49783" y="75691"/>
                </a:lnTo>
                <a:lnTo>
                  <a:pt x="49275" y="74294"/>
                </a:lnTo>
                <a:lnTo>
                  <a:pt x="48768" y="72262"/>
                </a:lnTo>
                <a:lnTo>
                  <a:pt x="48259" y="69723"/>
                </a:lnTo>
                <a:lnTo>
                  <a:pt x="48132" y="69087"/>
                </a:lnTo>
                <a:lnTo>
                  <a:pt x="48005" y="68579"/>
                </a:lnTo>
                <a:lnTo>
                  <a:pt x="47878" y="67944"/>
                </a:lnTo>
                <a:lnTo>
                  <a:pt x="47878" y="67690"/>
                </a:lnTo>
                <a:lnTo>
                  <a:pt x="47244" y="70357"/>
                </a:lnTo>
                <a:lnTo>
                  <a:pt x="46735" y="72770"/>
                </a:lnTo>
                <a:lnTo>
                  <a:pt x="45974" y="74802"/>
                </a:lnTo>
                <a:lnTo>
                  <a:pt x="45211" y="76453"/>
                </a:lnTo>
                <a:lnTo>
                  <a:pt x="42925" y="82550"/>
                </a:lnTo>
                <a:lnTo>
                  <a:pt x="18678" y="116824"/>
                </a:lnTo>
                <a:lnTo>
                  <a:pt x="11683" y="123825"/>
                </a:lnTo>
                <a:lnTo>
                  <a:pt x="0" y="114553"/>
                </a:lnTo>
                <a:lnTo>
                  <a:pt x="5623" y="108481"/>
                </a:lnTo>
                <a:lnTo>
                  <a:pt x="10699" y="102647"/>
                </a:lnTo>
                <a:lnTo>
                  <a:pt x="31114" y="70357"/>
                </a:lnTo>
                <a:lnTo>
                  <a:pt x="34035" y="63118"/>
                </a:lnTo>
                <a:lnTo>
                  <a:pt x="36195" y="55625"/>
                </a:lnTo>
                <a:lnTo>
                  <a:pt x="37464" y="47878"/>
                </a:lnTo>
                <a:lnTo>
                  <a:pt x="38734" y="40004"/>
                </a:lnTo>
                <a:lnTo>
                  <a:pt x="39370" y="32003"/>
                </a:lnTo>
                <a:lnTo>
                  <a:pt x="39370" y="23622"/>
                </a:lnTo>
                <a:lnTo>
                  <a:pt x="3937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49059" y="1344802"/>
            <a:ext cx="120650" cy="128270"/>
          </a:xfrm>
          <a:custGeom>
            <a:avLst/>
            <a:gdLst/>
            <a:ahLst/>
            <a:cxnLst/>
            <a:rect l="l" t="t" r="r" b="b"/>
            <a:pathLst>
              <a:path w="120650" h="128269">
                <a:moveTo>
                  <a:pt x="53212" y="0"/>
                </a:moveTo>
                <a:lnTo>
                  <a:pt x="70104" y="0"/>
                </a:lnTo>
                <a:lnTo>
                  <a:pt x="70104" y="23749"/>
                </a:lnTo>
                <a:lnTo>
                  <a:pt x="70909" y="36103"/>
                </a:lnTo>
                <a:lnTo>
                  <a:pt x="89925" y="82696"/>
                </a:lnTo>
                <a:lnTo>
                  <a:pt x="120268" y="113664"/>
                </a:lnTo>
                <a:lnTo>
                  <a:pt x="108585" y="124713"/>
                </a:lnTo>
                <a:lnTo>
                  <a:pt x="101218" y="118745"/>
                </a:lnTo>
                <a:lnTo>
                  <a:pt x="94995" y="113284"/>
                </a:lnTo>
                <a:lnTo>
                  <a:pt x="90169" y="108076"/>
                </a:lnTo>
                <a:lnTo>
                  <a:pt x="85216" y="102870"/>
                </a:lnTo>
                <a:lnTo>
                  <a:pt x="69341" y="80645"/>
                </a:lnTo>
                <a:lnTo>
                  <a:pt x="67183" y="76708"/>
                </a:lnTo>
                <a:lnTo>
                  <a:pt x="65659" y="73279"/>
                </a:lnTo>
                <a:lnTo>
                  <a:pt x="64769" y="70485"/>
                </a:lnTo>
                <a:lnTo>
                  <a:pt x="63754" y="67563"/>
                </a:lnTo>
                <a:lnTo>
                  <a:pt x="62864" y="64897"/>
                </a:lnTo>
                <a:lnTo>
                  <a:pt x="62357" y="62484"/>
                </a:lnTo>
                <a:lnTo>
                  <a:pt x="62230" y="61849"/>
                </a:lnTo>
                <a:lnTo>
                  <a:pt x="62103" y="61213"/>
                </a:lnTo>
                <a:lnTo>
                  <a:pt x="61975" y="60833"/>
                </a:lnTo>
                <a:lnTo>
                  <a:pt x="61848" y="60198"/>
                </a:lnTo>
                <a:lnTo>
                  <a:pt x="61721" y="60706"/>
                </a:lnTo>
                <a:lnTo>
                  <a:pt x="61594" y="61213"/>
                </a:lnTo>
                <a:lnTo>
                  <a:pt x="61467" y="61849"/>
                </a:lnTo>
                <a:lnTo>
                  <a:pt x="61340" y="62484"/>
                </a:lnTo>
                <a:lnTo>
                  <a:pt x="60579" y="65024"/>
                </a:lnTo>
                <a:lnTo>
                  <a:pt x="59816" y="67563"/>
                </a:lnTo>
                <a:lnTo>
                  <a:pt x="58928" y="70104"/>
                </a:lnTo>
                <a:lnTo>
                  <a:pt x="58038" y="72771"/>
                </a:lnTo>
                <a:lnTo>
                  <a:pt x="56514" y="76326"/>
                </a:lnTo>
                <a:lnTo>
                  <a:pt x="54229" y="80518"/>
                </a:lnTo>
                <a:lnTo>
                  <a:pt x="52069" y="84836"/>
                </a:lnTo>
                <a:lnTo>
                  <a:pt x="49149" y="89408"/>
                </a:lnTo>
                <a:lnTo>
                  <a:pt x="45338" y="94487"/>
                </a:lnTo>
                <a:lnTo>
                  <a:pt x="41655" y="99441"/>
                </a:lnTo>
                <a:lnTo>
                  <a:pt x="11049" y="127888"/>
                </a:lnTo>
                <a:lnTo>
                  <a:pt x="0" y="117221"/>
                </a:lnTo>
                <a:lnTo>
                  <a:pt x="12499" y="106503"/>
                </a:lnTo>
                <a:lnTo>
                  <a:pt x="23320" y="95488"/>
                </a:lnTo>
                <a:lnTo>
                  <a:pt x="45712" y="60682"/>
                </a:lnTo>
                <a:lnTo>
                  <a:pt x="53212" y="23749"/>
                </a:lnTo>
                <a:lnTo>
                  <a:pt x="5321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28281" y="1337055"/>
            <a:ext cx="132080" cy="69215"/>
          </a:xfrm>
          <a:custGeom>
            <a:avLst/>
            <a:gdLst/>
            <a:ahLst/>
            <a:cxnLst/>
            <a:rect l="l" t="t" r="r" b="b"/>
            <a:pathLst>
              <a:path w="132079" h="69215">
                <a:moveTo>
                  <a:pt x="0" y="0"/>
                </a:moveTo>
                <a:lnTo>
                  <a:pt x="126492" y="0"/>
                </a:lnTo>
                <a:lnTo>
                  <a:pt x="126492" y="41783"/>
                </a:lnTo>
                <a:lnTo>
                  <a:pt x="17525" y="41783"/>
                </a:lnTo>
                <a:lnTo>
                  <a:pt x="17525" y="54102"/>
                </a:lnTo>
                <a:lnTo>
                  <a:pt x="76200" y="54102"/>
                </a:lnTo>
                <a:lnTo>
                  <a:pt x="83058" y="54102"/>
                </a:lnTo>
                <a:lnTo>
                  <a:pt x="88392" y="54102"/>
                </a:lnTo>
                <a:lnTo>
                  <a:pt x="92328" y="53975"/>
                </a:lnTo>
                <a:lnTo>
                  <a:pt x="96266" y="53975"/>
                </a:lnTo>
                <a:lnTo>
                  <a:pt x="100329" y="53721"/>
                </a:lnTo>
                <a:lnTo>
                  <a:pt x="104394" y="53467"/>
                </a:lnTo>
                <a:lnTo>
                  <a:pt x="108458" y="53213"/>
                </a:lnTo>
                <a:lnTo>
                  <a:pt x="112522" y="52959"/>
                </a:lnTo>
                <a:lnTo>
                  <a:pt x="116332" y="52578"/>
                </a:lnTo>
                <a:lnTo>
                  <a:pt x="120269" y="52197"/>
                </a:lnTo>
                <a:lnTo>
                  <a:pt x="124968" y="51562"/>
                </a:lnTo>
                <a:lnTo>
                  <a:pt x="130428" y="50927"/>
                </a:lnTo>
                <a:lnTo>
                  <a:pt x="131825" y="65405"/>
                </a:lnTo>
                <a:lnTo>
                  <a:pt x="123698" y="66802"/>
                </a:lnTo>
                <a:lnTo>
                  <a:pt x="84681" y="68913"/>
                </a:lnTo>
                <a:lnTo>
                  <a:pt x="75946" y="68961"/>
                </a:lnTo>
                <a:lnTo>
                  <a:pt x="0" y="68961"/>
                </a:lnTo>
                <a:lnTo>
                  <a:pt x="0" y="26924"/>
                </a:lnTo>
                <a:lnTo>
                  <a:pt x="108839" y="26924"/>
                </a:lnTo>
                <a:lnTo>
                  <a:pt x="108839" y="14859"/>
                </a:lnTo>
                <a:lnTo>
                  <a:pt x="0" y="148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99122" y="1335150"/>
            <a:ext cx="47625" cy="165735"/>
          </a:xfrm>
          <a:custGeom>
            <a:avLst/>
            <a:gdLst/>
            <a:ahLst/>
            <a:cxnLst/>
            <a:rect l="l" t="t" r="r" b="b"/>
            <a:pathLst>
              <a:path w="47625" h="165734">
                <a:moveTo>
                  <a:pt x="29591" y="0"/>
                </a:moveTo>
                <a:lnTo>
                  <a:pt x="47244" y="0"/>
                </a:lnTo>
                <a:lnTo>
                  <a:pt x="47244" y="165608"/>
                </a:lnTo>
                <a:lnTo>
                  <a:pt x="29591" y="165608"/>
                </a:lnTo>
                <a:lnTo>
                  <a:pt x="29591" y="72771"/>
                </a:lnTo>
                <a:lnTo>
                  <a:pt x="0" y="72771"/>
                </a:lnTo>
                <a:lnTo>
                  <a:pt x="0" y="57403"/>
                </a:lnTo>
                <a:lnTo>
                  <a:pt x="29591" y="57403"/>
                </a:lnTo>
                <a:lnTo>
                  <a:pt x="2959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771513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593840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34403" y="1327403"/>
            <a:ext cx="1134618" cy="1849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238363" y="1328547"/>
            <a:ext cx="1036955" cy="18872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69875" y="1917319"/>
            <a:ext cx="3028188" cy="3825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98063" y="1917319"/>
            <a:ext cx="1799844" cy="1905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97907" y="1917319"/>
            <a:ext cx="2738627" cy="3825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36534" y="1917319"/>
            <a:ext cx="1127759" cy="1905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964294" y="1917319"/>
            <a:ext cx="669035" cy="3825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98063" y="2107819"/>
            <a:ext cx="1799843" cy="1920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36534" y="2107819"/>
            <a:ext cx="1127760" cy="192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3" name="object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240252"/>
              </p:ext>
            </p:extLst>
          </p:nvPr>
        </p:nvGraphicFramePr>
        <p:xfrm>
          <a:off x="269875" y="1912556"/>
          <a:ext cx="9361795" cy="952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0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0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0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02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3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02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99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3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38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38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680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50" spc="-114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구</a:t>
                      </a:r>
                      <a:r>
                        <a:rPr sz="1050" spc="-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050" spc="-9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분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0223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50" spc="-114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오피스텔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022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50" spc="-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Type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022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50" spc="-114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호실수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022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50" spc="-10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준공예정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022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114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전용면적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9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계약면적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50" spc="-11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전용률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022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3185" marR="75565" indent="1765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50" spc="-8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분양가  </a:t>
                      </a:r>
                      <a:r>
                        <a:rPr sz="1050" spc="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(5~9층</a:t>
                      </a:r>
                      <a:r>
                        <a:rPr sz="1050" spc="-12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050" spc="-8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기준)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222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3345" marR="82550" indent="558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2222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44145" marR="130810" indent="622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2222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6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예상</a:t>
                      </a:r>
                      <a:r>
                        <a:rPr sz="1050" spc="-6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050" spc="-8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임대가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55575" marR="141605" indent="558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2222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평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평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22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22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22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10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보증금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12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월</a:t>
                      </a:r>
                      <a:r>
                        <a:rPr sz="1050" spc="-4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050" spc="-12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세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22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1575" spc="-60" baseline="2645" dirty="0">
                          <a:latin typeface="Arial Unicode MS"/>
                          <a:cs typeface="Arial Unicode MS"/>
                        </a:rPr>
                        <a:t>신(</a:t>
                      </a:r>
                      <a:r>
                        <a:rPr sz="1050" spc="5" dirty="0">
                          <a:latin typeface="바탕"/>
                          <a:cs typeface="바탕"/>
                        </a:rPr>
                        <a:t>新</a:t>
                      </a:r>
                      <a:r>
                        <a:rPr sz="1575" spc="-67" baseline="2645" dirty="0">
                          <a:latin typeface="Arial Unicode MS"/>
                          <a:cs typeface="Arial Unicode MS"/>
                        </a:rPr>
                        <a:t>)불당</a:t>
                      </a:r>
                      <a:endParaRPr sz="1575" baseline="2645">
                        <a:latin typeface="Arial Unicode MS"/>
                        <a:cs typeface="Arial Unicode MS"/>
                      </a:endParaRPr>
                    </a:p>
                  </a:txBody>
                  <a:tcPr marL="0" marR="0" marT="127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spc="-90" dirty="0">
                          <a:latin typeface="Arial Unicode MS"/>
                          <a:cs typeface="Arial Unicode MS"/>
                        </a:rPr>
                        <a:t>아리스타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spc="-105" dirty="0">
                          <a:latin typeface="Arial Unicode MS"/>
                          <a:cs typeface="Arial Unicode MS"/>
                        </a:rPr>
                        <a:t>팰리스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2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15" dirty="0">
                          <a:latin typeface="Arial Unicode MS"/>
                          <a:cs typeface="Arial Unicode MS"/>
                        </a:rPr>
                        <a:t>20A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dirty="0">
                          <a:latin typeface="Arial Unicode MS"/>
                          <a:cs typeface="Arial Unicode MS"/>
                        </a:rPr>
                        <a:t>252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050" spc="-30" dirty="0">
                          <a:latin typeface="Arial Unicode MS"/>
                          <a:cs typeface="Arial Unicode MS"/>
                        </a:rPr>
                        <a:t>2018.07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30" dirty="0">
                          <a:latin typeface="Arial Unicode MS"/>
                          <a:cs typeface="Arial Unicode MS"/>
                        </a:rPr>
                        <a:t>20.7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25" dirty="0">
                          <a:latin typeface="Arial Unicode MS"/>
                          <a:cs typeface="Arial Unicode MS"/>
                        </a:rPr>
                        <a:t>6.3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15" dirty="0">
                          <a:latin typeface="Arial Unicode MS"/>
                          <a:cs typeface="Arial Unicode MS"/>
                        </a:rPr>
                        <a:t>48.4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55" dirty="0">
                          <a:latin typeface="Arial Unicode MS"/>
                          <a:cs typeface="Arial Unicode MS"/>
                        </a:rPr>
                        <a:t>14.6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42.9%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60" dirty="0">
                          <a:latin typeface="Arial Unicode MS"/>
                          <a:cs typeface="Arial Unicode MS"/>
                        </a:rPr>
                        <a:t>11,448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dirty="0">
                          <a:latin typeface="Arial Unicode MS"/>
                          <a:cs typeface="Arial Unicode MS"/>
                        </a:rPr>
                        <a:t>782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8</a:t>
                      </a:r>
                      <a:r>
                        <a:rPr sz="1050" dirty="0">
                          <a:latin typeface="Arial Unicode MS"/>
                          <a:cs typeface="Arial Unicode MS"/>
                        </a:rPr>
                        <a:t>25</a:t>
                      </a: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15" dirty="0">
                          <a:latin typeface="Arial Unicode MS"/>
                          <a:cs typeface="Arial Unicode MS"/>
                        </a:rPr>
                        <a:t>500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5" dirty="0">
                          <a:latin typeface="Arial Unicode MS"/>
                          <a:cs typeface="Arial Unicode MS"/>
                        </a:rPr>
                        <a:t>40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25" dirty="0">
                          <a:latin typeface="Arial Unicode MS"/>
                          <a:cs typeface="Arial Unicode MS"/>
                        </a:rPr>
                        <a:t>4.4%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40" dirty="0">
                          <a:latin typeface="Arial Unicode MS"/>
                          <a:cs typeface="Arial Unicode MS"/>
                        </a:rPr>
                        <a:t>23B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5" dirty="0">
                          <a:latin typeface="Arial Unicode MS"/>
                          <a:cs typeface="Arial Unicode MS"/>
                        </a:rPr>
                        <a:t>462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40" dirty="0">
                          <a:latin typeface="Arial Unicode MS"/>
                          <a:cs typeface="Arial Unicode MS"/>
                        </a:rPr>
                        <a:t>23.7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45" dirty="0">
                          <a:latin typeface="Arial Unicode MS"/>
                          <a:cs typeface="Arial Unicode MS"/>
                        </a:rPr>
                        <a:t>7.2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15" dirty="0">
                          <a:latin typeface="Arial Unicode MS"/>
                          <a:cs typeface="Arial Unicode MS"/>
                        </a:rPr>
                        <a:t>55.0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40" dirty="0">
                          <a:latin typeface="Arial Unicode MS"/>
                          <a:cs typeface="Arial Unicode MS"/>
                        </a:rPr>
                        <a:t>16.6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50" dirty="0">
                          <a:latin typeface="Arial Unicode MS"/>
                          <a:cs typeface="Arial Unicode MS"/>
                        </a:rPr>
                        <a:t>43.1%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60" dirty="0">
                          <a:latin typeface="Arial Unicode MS"/>
                          <a:cs typeface="Arial Unicode MS"/>
                        </a:rPr>
                        <a:t>12,192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20" dirty="0">
                          <a:latin typeface="Arial Unicode MS"/>
                          <a:cs typeface="Arial Unicode MS"/>
                        </a:rPr>
                        <a:t>732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129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,700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15" dirty="0">
                          <a:latin typeface="Arial Unicode MS"/>
                          <a:cs typeface="Arial Unicode MS"/>
                        </a:rPr>
                        <a:t>500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45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15" dirty="0">
                          <a:latin typeface="Arial Unicode MS"/>
                          <a:cs typeface="Arial Unicode MS"/>
                        </a:rPr>
                        <a:t>4.6%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50" dirty="0">
                          <a:latin typeface="Arial Unicode MS"/>
                          <a:cs typeface="Arial Unicode MS"/>
                        </a:rPr>
                        <a:t>42C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80" dirty="0">
                          <a:latin typeface="Arial Unicode MS"/>
                          <a:cs typeface="Arial Unicode MS"/>
                        </a:rPr>
                        <a:t>14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35" dirty="0">
                          <a:latin typeface="Arial Unicode MS"/>
                          <a:cs typeface="Arial Unicode MS"/>
                        </a:rPr>
                        <a:t>42.7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50" dirty="0">
                          <a:latin typeface="Arial Unicode MS"/>
                          <a:cs typeface="Arial Unicode MS"/>
                        </a:rPr>
                        <a:t>12.9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35" dirty="0">
                          <a:latin typeface="Arial Unicode MS"/>
                          <a:cs typeface="Arial Unicode MS"/>
                        </a:rPr>
                        <a:t>98.1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20" dirty="0">
                          <a:latin typeface="Arial Unicode MS"/>
                          <a:cs typeface="Arial Unicode MS"/>
                        </a:rPr>
                        <a:t>29.7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15" dirty="0">
                          <a:latin typeface="Arial Unicode MS"/>
                          <a:cs typeface="Arial Unicode MS"/>
                        </a:rPr>
                        <a:t>43.6%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40" dirty="0">
                          <a:latin typeface="Arial Unicode MS"/>
                          <a:cs typeface="Arial Unicode MS"/>
                        </a:rPr>
                        <a:t>21,452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25" dirty="0">
                          <a:latin typeface="Arial Unicode MS"/>
                          <a:cs typeface="Arial Unicode MS"/>
                        </a:rPr>
                        <a:t>723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sz="1050" dirty="0">
                          <a:latin typeface="Arial Unicode MS"/>
                          <a:cs typeface="Arial Unicode MS"/>
                        </a:rPr>
                        <a:t>659</a:t>
                      </a: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35" dirty="0">
                          <a:latin typeface="Arial Unicode MS"/>
                          <a:cs typeface="Arial Unicode MS"/>
                        </a:rPr>
                        <a:t>1,000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20" dirty="0">
                          <a:latin typeface="Arial Unicode MS"/>
                          <a:cs typeface="Arial Unicode MS"/>
                        </a:rPr>
                        <a:t>65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15" dirty="0">
                          <a:latin typeface="Arial Unicode MS"/>
                          <a:cs typeface="Arial Unicode MS"/>
                        </a:rPr>
                        <a:t>3.8%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" name="object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898925"/>
              </p:ext>
            </p:extLst>
          </p:nvPr>
        </p:nvGraphicFramePr>
        <p:xfrm>
          <a:off x="289118" y="3236088"/>
          <a:ext cx="9360530" cy="1261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3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64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64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64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64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6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40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73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680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032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1050" spc="-114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구</a:t>
                      </a:r>
                      <a:r>
                        <a:rPr sz="1050" spc="-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050" spc="-9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분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571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89535" marR="79375" indent="635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556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050" spc="-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Type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57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050" spc="-10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세대수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57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050" spc="-10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준공예정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57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spc="-114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전용면적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spc="-10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공급면적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1050" spc="-11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전용률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57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80645" marR="71755" indent="2025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50" spc="-8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분양가  </a:t>
                      </a:r>
                      <a:r>
                        <a:rPr sz="1050" spc="-2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(5~15층</a:t>
                      </a:r>
                      <a:r>
                        <a:rPr sz="1050" spc="-14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050" spc="-8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기준)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3556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93345" marR="80010" indent="558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556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44780" marR="129539" indent="622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556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spc="-6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예상 </a:t>
                      </a:r>
                      <a:r>
                        <a:rPr sz="1050" spc="-8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임대가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156845" marR="140335" indent="558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556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㎡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평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㎡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평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spc="-10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보증금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spc="-12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월</a:t>
                      </a:r>
                      <a:r>
                        <a:rPr sz="1050" spc="-4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050" spc="-12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세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</a:pP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5715" marB="0"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89535" marR="79375" indent="635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556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5715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5715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5715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ko-KR" altLang="en-US" sz="10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㎡</a:t>
                      </a:r>
                      <a:endParaRPr lang="ko-KR" altLang="en-US"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ko-KR" altLang="en-US" sz="105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평</a:t>
                      </a:r>
                      <a:endParaRPr lang="ko-KR" altLang="en-US"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ko-KR" altLang="en-US" sz="105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㎡</a:t>
                      </a:r>
                      <a:endParaRPr lang="ko-KR" altLang="en-US"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ko-KR" altLang="en-US" sz="10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평</a:t>
                      </a:r>
                      <a:endParaRPr lang="ko-KR" altLang="en-US"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133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</a:pP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5715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80645" marR="71755" indent="2025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3556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93345" marR="80010" indent="558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556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144780" marR="129539" indent="622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556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335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335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156845" marR="140335" indent="558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556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298705"/>
                  </a:ext>
                </a:extLst>
              </a:tr>
              <a:tr h="2032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1575" spc="-67" baseline="2645" dirty="0">
                          <a:latin typeface="Arial Unicode MS"/>
                          <a:cs typeface="Arial Unicode MS"/>
                        </a:rPr>
                        <a:t>구(</a:t>
                      </a:r>
                      <a:r>
                        <a:rPr sz="1050" spc="5" dirty="0">
                          <a:latin typeface="바탕"/>
                          <a:cs typeface="바탕"/>
                        </a:rPr>
                        <a:t>舊</a:t>
                      </a:r>
                      <a:r>
                        <a:rPr sz="1575" spc="-52" baseline="2645" dirty="0">
                          <a:latin typeface="Arial Unicode MS"/>
                          <a:cs typeface="Arial Unicode MS"/>
                        </a:rPr>
                        <a:t>)불당</a:t>
                      </a:r>
                      <a:endParaRPr sz="1575" baseline="2645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000" dirty="0">
                          <a:latin typeface="Times New Roman"/>
                          <a:cs typeface="Times New Roman"/>
                        </a:rPr>
                        <a:t> </a:t>
                      </a:r>
                      <a:endParaRPr lang="ko-KR" altLang="en-US"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24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85" dirty="0">
                          <a:latin typeface="Arial Unicode MS"/>
                          <a:cs typeface="Arial Unicode MS"/>
                        </a:rPr>
                        <a:t>13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050" spc="-45" dirty="0">
                          <a:latin typeface="Arial Unicode MS"/>
                          <a:cs typeface="Arial Unicode MS"/>
                        </a:rPr>
                        <a:t>2019.10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30" dirty="0">
                          <a:latin typeface="Arial Unicode MS"/>
                          <a:cs typeface="Arial Unicode MS"/>
                        </a:rPr>
                        <a:t>24.3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7</a:t>
                      </a: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.</a:t>
                      </a:r>
                      <a:r>
                        <a:rPr sz="1050" dirty="0">
                          <a:latin typeface="Arial Unicode MS"/>
                          <a:cs typeface="Arial Unicode MS"/>
                        </a:rPr>
                        <a:t>3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20" dirty="0">
                          <a:latin typeface="Arial Unicode MS"/>
                          <a:cs typeface="Arial Unicode MS"/>
                        </a:rPr>
                        <a:t>40.4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60" dirty="0">
                          <a:latin typeface="Arial Unicode MS"/>
                          <a:cs typeface="Arial Unicode MS"/>
                        </a:rPr>
                        <a:t>12.2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dirty="0">
                          <a:latin typeface="Arial Unicode MS"/>
                          <a:cs typeface="Arial Unicode MS"/>
                        </a:rPr>
                        <a:t>60.0%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70" dirty="0">
                          <a:latin typeface="Arial Unicode MS"/>
                          <a:cs typeface="Arial Unicode MS"/>
                        </a:rPr>
                        <a:t>13,179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40" dirty="0">
                          <a:latin typeface="Arial Unicode MS"/>
                          <a:cs typeface="Arial Unicode MS"/>
                        </a:rPr>
                        <a:t>1,078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129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,795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15" dirty="0">
                          <a:latin typeface="Arial Unicode MS"/>
                          <a:cs typeface="Arial Unicode MS"/>
                        </a:rPr>
                        <a:t>500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45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30" dirty="0">
                          <a:latin typeface="Arial Unicode MS"/>
                          <a:cs typeface="Arial Unicode MS"/>
                        </a:rPr>
                        <a:t>4.3%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20" dirty="0">
                          <a:latin typeface="Arial Unicode MS"/>
                          <a:cs typeface="Arial Unicode MS"/>
                        </a:rPr>
                        <a:t>25A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50" dirty="0">
                          <a:latin typeface="Arial Unicode MS"/>
                          <a:cs typeface="Arial Unicode MS"/>
                        </a:rPr>
                        <a:t>104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25" dirty="0">
                          <a:latin typeface="Arial Unicode MS"/>
                          <a:cs typeface="Arial Unicode MS"/>
                        </a:rPr>
                        <a:t>25.4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7</a:t>
                      </a: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.</a:t>
                      </a:r>
                      <a:r>
                        <a:rPr sz="1050" dirty="0">
                          <a:latin typeface="Arial Unicode MS"/>
                          <a:cs typeface="Arial Unicode MS"/>
                        </a:rPr>
                        <a:t>7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55" dirty="0">
                          <a:latin typeface="Arial Unicode MS"/>
                          <a:cs typeface="Arial Unicode MS"/>
                        </a:rPr>
                        <a:t>41.0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65" dirty="0">
                          <a:latin typeface="Arial Unicode MS"/>
                          <a:cs typeface="Arial Unicode MS"/>
                        </a:rPr>
                        <a:t>12.4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30" dirty="0">
                          <a:latin typeface="Arial Unicode MS"/>
                          <a:cs typeface="Arial Unicode MS"/>
                        </a:rPr>
                        <a:t>61.9%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45" dirty="0">
                          <a:latin typeface="Arial Unicode MS"/>
                          <a:cs typeface="Arial Unicode MS"/>
                        </a:rPr>
                        <a:t>13,503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30" dirty="0">
                          <a:latin typeface="Arial Unicode MS"/>
                          <a:cs typeface="Arial Unicode MS"/>
                        </a:rPr>
                        <a:t>1,089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,760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15" dirty="0">
                          <a:latin typeface="Arial Unicode MS"/>
                          <a:cs typeface="Arial Unicode MS"/>
                        </a:rPr>
                        <a:t>500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15" dirty="0">
                          <a:latin typeface="Arial Unicode MS"/>
                          <a:cs typeface="Arial Unicode MS"/>
                        </a:rPr>
                        <a:t>50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15" dirty="0">
                          <a:latin typeface="Arial Unicode MS"/>
                          <a:cs typeface="Arial Unicode MS"/>
                        </a:rPr>
                        <a:t>4.6%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30" dirty="0">
                          <a:latin typeface="Arial Unicode MS"/>
                          <a:cs typeface="Arial Unicode MS"/>
                        </a:rPr>
                        <a:t>25B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52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25" dirty="0">
                          <a:latin typeface="Arial Unicode MS"/>
                          <a:cs typeface="Arial Unicode MS"/>
                        </a:rPr>
                        <a:t>25.4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7</a:t>
                      </a: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.</a:t>
                      </a:r>
                      <a:r>
                        <a:rPr sz="1050" dirty="0">
                          <a:latin typeface="Arial Unicode MS"/>
                          <a:cs typeface="Arial Unicode MS"/>
                        </a:rPr>
                        <a:t>7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55" dirty="0">
                          <a:latin typeface="Arial Unicode MS"/>
                          <a:cs typeface="Arial Unicode MS"/>
                        </a:rPr>
                        <a:t>41.0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65" dirty="0">
                          <a:latin typeface="Arial Unicode MS"/>
                          <a:cs typeface="Arial Unicode MS"/>
                        </a:rPr>
                        <a:t>12.4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30" dirty="0">
                          <a:latin typeface="Arial Unicode MS"/>
                          <a:cs typeface="Arial Unicode MS"/>
                        </a:rPr>
                        <a:t>61.9%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50" dirty="0">
                          <a:latin typeface="Arial Unicode MS"/>
                          <a:cs typeface="Arial Unicode MS"/>
                        </a:rPr>
                        <a:t>13,475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35" dirty="0">
                          <a:latin typeface="Arial Unicode MS"/>
                          <a:cs typeface="Arial Unicode MS"/>
                        </a:rPr>
                        <a:t>1,085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,75</a:t>
                      </a:r>
                      <a:r>
                        <a:rPr sz="1050" dirty="0">
                          <a:latin typeface="Arial Unicode MS"/>
                          <a:cs typeface="Arial Unicode MS"/>
                        </a:rPr>
                        <a:t>4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15" dirty="0">
                          <a:latin typeface="Arial Unicode MS"/>
                          <a:cs typeface="Arial Unicode MS"/>
                        </a:rPr>
                        <a:t>500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15" dirty="0">
                          <a:latin typeface="Arial Unicode MS"/>
                          <a:cs typeface="Arial Unicode MS"/>
                        </a:rPr>
                        <a:t>50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15" dirty="0">
                          <a:latin typeface="Arial Unicode MS"/>
                          <a:cs typeface="Arial Unicode MS"/>
                        </a:rPr>
                        <a:t>4.6%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20" dirty="0">
                          <a:latin typeface="Arial Unicode MS"/>
                          <a:cs typeface="Arial Unicode MS"/>
                        </a:rPr>
                        <a:t>34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85" dirty="0">
                          <a:latin typeface="Arial Unicode MS"/>
                          <a:cs typeface="Arial Unicode MS"/>
                        </a:rPr>
                        <a:t>13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30" dirty="0">
                          <a:latin typeface="Arial Unicode MS"/>
                          <a:cs typeface="Arial Unicode MS"/>
                        </a:rPr>
                        <a:t>34.0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0.3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25" dirty="0">
                          <a:latin typeface="Arial Unicode MS"/>
                          <a:cs typeface="Arial Unicode MS"/>
                        </a:rPr>
                        <a:t>55.2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60" dirty="0">
                          <a:latin typeface="Arial Unicode MS"/>
                          <a:cs typeface="Arial Unicode MS"/>
                        </a:rPr>
                        <a:t>16.7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45" dirty="0">
                          <a:latin typeface="Arial Unicode MS"/>
                          <a:cs typeface="Arial Unicode MS"/>
                        </a:rPr>
                        <a:t>61.7%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65" dirty="0">
                          <a:latin typeface="Arial Unicode MS"/>
                          <a:cs typeface="Arial Unicode MS"/>
                        </a:rPr>
                        <a:t>18,174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30" dirty="0">
                          <a:latin typeface="Arial Unicode MS"/>
                          <a:cs typeface="Arial Unicode MS"/>
                        </a:rPr>
                        <a:t>1,089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129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,765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35" dirty="0">
                          <a:latin typeface="Arial Unicode MS"/>
                          <a:cs typeface="Arial Unicode MS"/>
                        </a:rPr>
                        <a:t>1,000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30" dirty="0">
                          <a:latin typeface="Arial Unicode MS"/>
                          <a:cs typeface="Arial Unicode MS"/>
                        </a:rPr>
                        <a:t>60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50" spc="-20" dirty="0">
                          <a:latin typeface="Arial Unicode MS"/>
                          <a:cs typeface="Arial Unicode MS"/>
                        </a:rPr>
                        <a:t>4.2%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5" name="object 105"/>
          <p:cNvSpPr txBox="1"/>
          <p:nvPr/>
        </p:nvSpPr>
        <p:spPr>
          <a:xfrm>
            <a:off x="348792" y="1657349"/>
            <a:ext cx="2816302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85" dirty="0">
                <a:latin typeface="Arial Unicode MS"/>
                <a:cs typeface="Arial Unicode MS"/>
              </a:rPr>
              <a:t>▶ </a:t>
            </a:r>
            <a:r>
              <a:rPr sz="1300" spc="-125" dirty="0">
                <a:latin typeface="Arial Unicode MS"/>
                <a:cs typeface="Arial Unicode MS"/>
              </a:rPr>
              <a:t>아리스타 </a:t>
            </a:r>
            <a:r>
              <a:rPr sz="1300" spc="-130" dirty="0">
                <a:latin typeface="Arial Unicode MS"/>
                <a:cs typeface="Arial Unicode MS"/>
              </a:rPr>
              <a:t>팰리스(오피스텔 </a:t>
            </a:r>
            <a:r>
              <a:rPr sz="1300" spc="-125" dirty="0">
                <a:latin typeface="Arial Unicode MS"/>
                <a:cs typeface="Arial Unicode MS"/>
              </a:rPr>
              <a:t>총</a:t>
            </a:r>
            <a:r>
              <a:rPr sz="1300" spc="-30" dirty="0">
                <a:latin typeface="Arial Unicode MS"/>
                <a:cs typeface="Arial Unicode MS"/>
              </a:rPr>
              <a:t> </a:t>
            </a:r>
            <a:r>
              <a:rPr sz="1300" spc="-25" dirty="0">
                <a:latin typeface="Arial Unicode MS"/>
                <a:cs typeface="Arial Unicode MS"/>
              </a:rPr>
              <a:t>728실)</a:t>
            </a:r>
            <a:endParaRPr sz="1300" dirty="0">
              <a:latin typeface="Arial Unicode MS"/>
              <a:cs typeface="Arial Unicode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46353" y="3007867"/>
            <a:ext cx="3169387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85" dirty="0">
                <a:latin typeface="Arial Unicode MS"/>
                <a:cs typeface="Arial Unicode MS"/>
              </a:rPr>
              <a:t>▶ </a:t>
            </a:r>
            <a:r>
              <a:rPr sz="1300" spc="-100" dirty="0">
                <a:latin typeface="Arial Unicode MS"/>
                <a:cs typeface="Arial Unicode MS"/>
              </a:rPr>
              <a:t>불당 </a:t>
            </a:r>
            <a:r>
              <a:rPr sz="1300" spc="-135" dirty="0">
                <a:latin typeface="Arial Unicode MS"/>
                <a:cs typeface="Arial Unicode MS"/>
              </a:rPr>
              <a:t>오딧세이(도시형생활주택 </a:t>
            </a:r>
            <a:r>
              <a:rPr sz="1300" spc="-125" dirty="0">
                <a:latin typeface="Arial Unicode MS"/>
                <a:cs typeface="Arial Unicode MS"/>
              </a:rPr>
              <a:t>총</a:t>
            </a:r>
            <a:r>
              <a:rPr sz="1300" spc="-55" dirty="0">
                <a:latin typeface="Arial Unicode MS"/>
                <a:cs typeface="Arial Unicode MS"/>
              </a:rPr>
              <a:t> </a:t>
            </a:r>
            <a:r>
              <a:rPr sz="1300" spc="-60" dirty="0">
                <a:latin typeface="Arial Unicode MS"/>
                <a:cs typeface="Arial Unicode MS"/>
              </a:rPr>
              <a:t>182세대)</a:t>
            </a:r>
            <a:endParaRPr sz="1300" dirty="0">
              <a:latin typeface="Arial Unicode MS"/>
              <a:cs typeface="Arial Unicode M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88036" y="4617720"/>
            <a:ext cx="3738372" cy="19796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3463" y="4613147"/>
            <a:ext cx="3747770" cy="1988820"/>
          </a:xfrm>
          <a:custGeom>
            <a:avLst/>
            <a:gdLst/>
            <a:ahLst/>
            <a:cxnLst/>
            <a:rect l="l" t="t" r="r" b="b"/>
            <a:pathLst>
              <a:path w="3747770" h="1988820">
                <a:moveTo>
                  <a:pt x="0" y="1988820"/>
                </a:moveTo>
                <a:lnTo>
                  <a:pt x="3747516" y="1988820"/>
                </a:lnTo>
                <a:lnTo>
                  <a:pt x="3747516" y="0"/>
                </a:lnTo>
                <a:lnTo>
                  <a:pt x="0" y="0"/>
                </a:lnTo>
                <a:lnTo>
                  <a:pt x="0" y="1988820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70785" y="4664202"/>
            <a:ext cx="565150" cy="1943735"/>
          </a:xfrm>
          <a:custGeom>
            <a:avLst/>
            <a:gdLst/>
            <a:ahLst/>
            <a:cxnLst/>
            <a:rect l="l" t="t" r="r" b="b"/>
            <a:pathLst>
              <a:path w="565150" h="1943734">
                <a:moveTo>
                  <a:pt x="0" y="1798243"/>
                </a:moveTo>
                <a:lnTo>
                  <a:pt x="30987" y="1943227"/>
                </a:lnTo>
                <a:lnTo>
                  <a:pt x="100750" y="1863204"/>
                </a:lnTo>
                <a:lnTo>
                  <a:pt x="74549" y="1863204"/>
                </a:lnTo>
                <a:lnTo>
                  <a:pt x="31750" y="1852117"/>
                </a:lnTo>
                <a:lnTo>
                  <a:pt x="35451" y="1837824"/>
                </a:lnTo>
                <a:lnTo>
                  <a:pt x="0" y="1798243"/>
                </a:lnTo>
                <a:close/>
              </a:path>
              <a:path w="565150" h="1943734">
                <a:moveTo>
                  <a:pt x="78242" y="1848944"/>
                </a:moveTo>
                <a:lnTo>
                  <a:pt x="53212" y="1857654"/>
                </a:lnTo>
                <a:lnTo>
                  <a:pt x="74549" y="1863204"/>
                </a:lnTo>
                <a:lnTo>
                  <a:pt x="78242" y="1848944"/>
                </a:lnTo>
                <a:close/>
              </a:path>
              <a:path w="565150" h="1943734">
                <a:moveTo>
                  <a:pt x="128396" y="1831492"/>
                </a:moveTo>
                <a:lnTo>
                  <a:pt x="78242" y="1848944"/>
                </a:lnTo>
                <a:lnTo>
                  <a:pt x="74549" y="1863204"/>
                </a:lnTo>
                <a:lnTo>
                  <a:pt x="100750" y="1863204"/>
                </a:lnTo>
                <a:lnTo>
                  <a:pt x="128396" y="1831492"/>
                </a:lnTo>
                <a:close/>
              </a:path>
              <a:path w="565150" h="1943734">
                <a:moveTo>
                  <a:pt x="35451" y="1837824"/>
                </a:moveTo>
                <a:lnTo>
                  <a:pt x="31750" y="1852117"/>
                </a:lnTo>
                <a:lnTo>
                  <a:pt x="53124" y="1857654"/>
                </a:lnTo>
                <a:lnTo>
                  <a:pt x="35451" y="1837824"/>
                </a:lnTo>
                <a:close/>
              </a:path>
              <a:path w="565150" h="1943734">
                <a:moveTo>
                  <a:pt x="512063" y="85598"/>
                </a:moveTo>
                <a:lnTo>
                  <a:pt x="487023" y="94311"/>
                </a:lnTo>
                <a:lnTo>
                  <a:pt x="35451" y="1837824"/>
                </a:lnTo>
                <a:lnTo>
                  <a:pt x="53212" y="1857654"/>
                </a:lnTo>
                <a:lnTo>
                  <a:pt x="78242" y="1848944"/>
                </a:lnTo>
                <a:lnTo>
                  <a:pt x="529798" y="105454"/>
                </a:lnTo>
                <a:lnTo>
                  <a:pt x="512063" y="85598"/>
                </a:lnTo>
                <a:close/>
              </a:path>
              <a:path w="565150" h="1943734">
                <a:moveTo>
                  <a:pt x="551313" y="80010"/>
                </a:moveTo>
                <a:lnTo>
                  <a:pt x="490727" y="80010"/>
                </a:lnTo>
                <a:lnTo>
                  <a:pt x="533526" y="91059"/>
                </a:lnTo>
                <a:lnTo>
                  <a:pt x="529798" y="105454"/>
                </a:lnTo>
                <a:lnTo>
                  <a:pt x="565150" y="145034"/>
                </a:lnTo>
                <a:lnTo>
                  <a:pt x="551313" y="80010"/>
                </a:lnTo>
                <a:close/>
              </a:path>
              <a:path w="565150" h="1943734">
                <a:moveTo>
                  <a:pt x="534288" y="0"/>
                </a:moveTo>
                <a:lnTo>
                  <a:pt x="436880" y="111760"/>
                </a:lnTo>
                <a:lnTo>
                  <a:pt x="487023" y="94311"/>
                </a:lnTo>
                <a:lnTo>
                  <a:pt x="490727" y="80010"/>
                </a:lnTo>
                <a:lnTo>
                  <a:pt x="551313" y="80010"/>
                </a:lnTo>
                <a:lnTo>
                  <a:pt x="534288" y="0"/>
                </a:lnTo>
                <a:close/>
              </a:path>
              <a:path w="565150" h="1943734">
                <a:moveTo>
                  <a:pt x="512373" y="85598"/>
                </a:moveTo>
                <a:lnTo>
                  <a:pt x="512063" y="85598"/>
                </a:lnTo>
                <a:lnTo>
                  <a:pt x="529798" y="105454"/>
                </a:lnTo>
                <a:lnTo>
                  <a:pt x="533526" y="91059"/>
                </a:lnTo>
                <a:lnTo>
                  <a:pt x="512373" y="85598"/>
                </a:lnTo>
                <a:close/>
              </a:path>
              <a:path w="565150" h="1943734">
                <a:moveTo>
                  <a:pt x="490727" y="80010"/>
                </a:moveTo>
                <a:lnTo>
                  <a:pt x="487023" y="94311"/>
                </a:lnTo>
                <a:lnTo>
                  <a:pt x="512063" y="85598"/>
                </a:lnTo>
                <a:lnTo>
                  <a:pt x="512373" y="85598"/>
                </a:lnTo>
                <a:lnTo>
                  <a:pt x="490727" y="8001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80260" y="6425184"/>
            <a:ext cx="240792" cy="23926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06167" y="6451091"/>
            <a:ext cx="134112" cy="13258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02307" y="6399276"/>
            <a:ext cx="443483" cy="26212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22120" y="6373367"/>
            <a:ext cx="399288" cy="34594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738122" y="6435090"/>
            <a:ext cx="317500" cy="135890"/>
          </a:xfrm>
          <a:custGeom>
            <a:avLst/>
            <a:gdLst/>
            <a:ahLst/>
            <a:cxnLst/>
            <a:rect l="l" t="t" r="r" b="b"/>
            <a:pathLst>
              <a:path w="317500" h="135890">
                <a:moveTo>
                  <a:pt x="294385" y="0"/>
                </a:moveTo>
                <a:lnTo>
                  <a:pt x="22605" y="0"/>
                </a:lnTo>
                <a:lnTo>
                  <a:pt x="13823" y="1776"/>
                </a:lnTo>
                <a:lnTo>
                  <a:pt x="6635" y="6621"/>
                </a:lnTo>
                <a:lnTo>
                  <a:pt x="1781" y="13807"/>
                </a:lnTo>
                <a:lnTo>
                  <a:pt x="0" y="22606"/>
                </a:lnTo>
                <a:lnTo>
                  <a:pt x="0" y="113030"/>
                </a:lnTo>
                <a:lnTo>
                  <a:pt x="1781" y="121828"/>
                </a:lnTo>
                <a:lnTo>
                  <a:pt x="6635" y="129014"/>
                </a:lnTo>
                <a:lnTo>
                  <a:pt x="13823" y="133859"/>
                </a:lnTo>
                <a:lnTo>
                  <a:pt x="22605" y="135636"/>
                </a:lnTo>
                <a:lnTo>
                  <a:pt x="294385" y="135636"/>
                </a:lnTo>
                <a:lnTo>
                  <a:pt x="303168" y="133859"/>
                </a:lnTo>
                <a:lnTo>
                  <a:pt x="310356" y="129014"/>
                </a:lnTo>
                <a:lnTo>
                  <a:pt x="315210" y="121828"/>
                </a:lnTo>
                <a:lnTo>
                  <a:pt x="316991" y="113030"/>
                </a:lnTo>
                <a:lnTo>
                  <a:pt x="316991" y="22606"/>
                </a:lnTo>
                <a:lnTo>
                  <a:pt x="315210" y="13807"/>
                </a:lnTo>
                <a:lnTo>
                  <a:pt x="310356" y="6621"/>
                </a:lnTo>
                <a:lnTo>
                  <a:pt x="303168" y="1776"/>
                </a:lnTo>
                <a:lnTo>
                  <a:pt x="29438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38122" y="6435090"/>
            <a:ext cx="317500" cy="135890"/>
          </a:xfrm>
          <a:custGeom>
            <a:avLst/>
            <a:gdLst/>
            <a:ahLst/>
            <a:cxnLst/>
            <a:rect l="l" t="t" r="r" b="b"/>
            <a:pathLst>
              <a:path w="317500" h="135890">
                <a:moveTo>
                  <a:pt x="0" y="22606"/>
                </a:moveTo>
                <a:lnTo>
                  <a:pt x="1781" y="13807"/>
                </a:lnTo>
                <a:lnTo>
                  <a:pt x="6635" y="6621"/>
                </a:lnTo>
                <a:lnTo>
                  <a:pt x="13823" y="1776"/>
                </a:lnTo>
                <a:lnTo>
                  <a:pt x="22605" y="0"/>
                </a:lnTo>
                <a:lnTo>
                  <a:pt x="294385" y="0"/>
                </a:lnTo>
                <a:lnTo>
                  <a:pt x="303168" y="1776"/>
                </a:lnTo>
                <a:lnTo>
                  <a:pt x="310356" y="6621"/>
                </a:lnTo>
                <a:lnTo>
                  <a:pt x="315210" y="13807"/>
                </a:lnTo>
                <a:lnTo>
                  <a:pt x="316991" y="22606"/>
                </a:lnTo>
                <a:lnTo>
                  <a:pt x="316991" y="113030"/>
                </a:lnTo>
                <a:lnTo>
                  <a:pt x="315210" y="121828"/>
                </a:lnTo>
                <a:lnTo>
                  <a:pt x="310356" y="129014"/>
                </a:lnTo>
                <a:lnTo>
                  <a:pt x="303168" y="133859"/>
                </a:lnTo>
                <a:lnTo>
                  <a:pt x="294385" y="135636"/>
                </a:lnTo>
                <a:lnTo>
                  <a:pt x="22605" y="135636"/>
                </a:lnTo>
                <a:lnTo>
                  <a:pt x="13823" y="133859"/>
                </a:lnTo>
                <a:lnTo>
                  <a:pt x="6635" y="129014"/>
                </a:lnTo>
                <a:lnTo>
                  <a:pt x="1781" y="121828"/>
                </a:lnTo>
                <a:lnTo>
                  <a:pt x="0" y="113030"/>
                </a:lnTo>
                <a:lnTo>
                  <a:pt x="0" y="22606"/>
                </a:lnTo>
                <a:close/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1804542" y="6417970"/>
            <a:ext cx="180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75" dirty="0">
                <a:solidFill>
                  <a:srgbClr val="FFFFFF"/>
                </a:solidFill>
                <a:latin typeface="나눔고딕"/>
                <a:cs typeface="나눔고딕"/>
              </a:rPr>
              <a:t>s</a:t>
            </a:r>
            <a:r>
              <a:rPr sz="900" b="1" spc="5" dirty="0">
                <a:solidFill>
                  <a:srgbClr val="FFFFFF"/>
                </a:solidFill>
                <a:latin typeface="나눔고딕"/>
                <a:cs typeface="나눔고딕"/>
              </a:rPr>
              <a:t>i</a:t>
            </a:r>
            <a:r>
              <a:rPr sz="900" b="1" spc="40" dirty="0">
                <a:solidFill>
                  <a:srgbClr val="FFFFFF"/>
                </a:solidFill>
                <a:latin typeface="나눔고딕"/>
                <a:cs typeface="나눔고딕"/>
              </a:rPr>
              <a:t>t</a:t>
            </a:r>
            <a:r>
              <a:rPr sz="900" b="1" spc="-175" dirty="0">
                <a:solidFill>
                  <a:srgbClr val="FFFFFF"/>
                </a:solidFill>
                <a:latin typeface="나눔고딕"/>
                <a:cs typeface="나눔고딕"/>
              </a:rPr>
              <a:t>e</a:t>
            </a:r>
            <a:endParaRPr sz="900">
              <a:latin typeface="나눔고딕"/>
              <a:cs typeface="나눔고딕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331720" y="6262115"/>
            <a:ext cx="240792" cy="24079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357627" y="6288023"/>
            <a:ext cx="134112" cy="1341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91739" y="6280403"/>
            <a:ext cx="693419" cy="18592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530348" y="6319062"/>
            <a:ext cx="616331" cy="1089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250948" y="4831079"/>
            <a:ext cx="240792" cy="24079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276855" y="4856988"/>
            <a:ext cx="134112" cy="13411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470660" y="4831079"/>
            <a:ext cx="798576" cy="18440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08125" y="4869307"/>
            <a:ext cx="722757" cy="10833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43683" y="5536691"/>
            <a:ext cx="382524" cy="18440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086101" y="5579236"/>
            <a:ext cx="297815" cy="99060"/>
          </a:xfrm>
          <a:custGeom>
            <a:avLst/>
            <a:gdLst/>
            <a:ahLst/>
            <a:cxnLst/>
            <a:rect l="l" t="t" r="r" b="b"/>
            <a:pathLst>
              <a:path w="297814" h="99060">
                <a:moveTo>
                  <a:pt x="19812" y="70154"/>
                </a:moveTo>
                <a:lnTo>
                  <a:pt x="12065" y="70154"/>
                </a:lnTo>
                <a:lnTo>
                  <a:pt x="12065" y="97612"/>
                </a:lnTo>
                <a:lnTo>
                  <a:pt x="82042" y="97612"/>
                </a:lnTo>
                <a:lnTo>
                  <a:pt x="82042" y="90919"/>
                </a:lnTo>
                <a:lnTo>
                  <a:pt x="19812" y="90919"/>
                </a:lnTo>
                <a:lnTo>
                  <a:pt x="19812" y="70154"/>
                </a:lnTo>
                <a:close/>
              </a:path>
              <a:path w="297814" h="99060">
                <a:moveTo>
                  <a:pt x="79883" y="46151"/>
                </a:moveTo>
                <a:lnTo>
                  <a:pt x="72136" y="46151"/>
                </a:lnTo>
                <a:lnTo>
                  <a:pt x="72136" y="77965"/>
                </a:lnTo>
                <a:lnTo>
                  <a:pt x="79883" y="77965"/>
                </a:lnTo>
                <a:lnTo>
                  <a:pt x="79883" y="46151"/>
                </a:lnTo>
                <a:close/>
              </a:path>
              <a:path w="297814" h="99060">
                <a:moveTo>
                  <a:pt x="7493" y="5079"/>
                </a:moveTo>
                <a:lnTo>
                  <a:pt x="0" y="5079"/>
                </a:lnTo>
                <a:lnTo>
                  <a:pt x="0" y="59220"/>
                </a:lnTo>
                <a:lnTo>
                  <a:pt x="47625" y="59220"/>
                </a:lnTo>
                <a:lnTo>
                  <a:pt x="47625" y="52743"/>
                </a:lnTo>
                <a:lnTo>
                  <a:pt x="7493" y="52743"/>
                </a:lnTo>
                <a:lnTo>
                  <a:pt x="7493" y="33324"/>
                </a:lnTo>
                <a:lnTo>
                  <a:pt x="47625" y="33324"/>
                </a:lnTo>
                <a:lnTo>
                  <a:pt x="47625" y="26619"/>
                </a:lnTo>
                <a:lnTo>
                  <a:pt x="7493" y="26619"/>
                </a:lnTo>
                <a:lnTo>
                  <a:pt x="7493" y="5079"/>
                </a:lnTo>
                <a:close/>
              </a:path>
              <a:path w="297814" h="99060">
                <a:moveTo>
                  <a:pt x="47625" y="33324"/>
                </a:moveTo>
                <a:lnTo>
                  <a:pt x="40131" y="33324"/>
                </a:lnTo>
                <a:lnTo>
                  <a:pt x="40131" y="52743"/>
                </a:lnTo>
                <a:lnTo>
                  <a:pt x="47625" y="52743"/>
                </a:lnTo>
                <a:lnTo>
                  <a:pt x="47625" y="46151"/>
                </a:lnTo>
                <a:lnTo>
                  <a:pt x="79883" y="46151"/>
                </a:lnTo>
                <a:lnTo>
                  <a:pt x="79883" y="39687"/>
                </a:lnTo>
                <a:lnTo>
                  <a:pt x="47625" y="39687"/>
                </a:lnTo>
                <a:lnTo>
                  <a:pt x="47625" y="33324"/>
                </a:lnTo>
                <a:close/>
              </a:path>
              <a:path w="297814" h="99060">
                <a:moveTo>
                  <a:pt x="79883" y="24942"/>
                </a:moveTo>
                <a:lnTo>
                  <a:pt x="72136" y="24942"/>
                </a:lnTo>
                <a:lnTo>
                  <a:pt x="72136" y="39687"/>
                </a:lnTo>
                <a:lnTo>
                  <a:pt x="79883" y="39687"/>
                </a:lnTo>
                <a:lnTo>
                  <a:pt x="79883" y="24942"/>
                </a:lnTo>
                <a:close/>
              </a:path>
              <a:path w="297814" h="99060">
                <a:moveTo>
                  <a:pt x="47625" y="5079"/>
                </a:moveTo>
                <a:lnTo>
                  <a:pt x="40131" y="5079"/>
                </a:lnTo>
                <a:lnTo>
                  <a:pt x="40131" y="26619"/>
                </a:lnTo>
                <a:lnTo>
                  <a:pt x="47625" y="26619"/>
                </a:lnTo>
                <a:lnTo>
                  <a:pt x="47625" y="24942"/>
                </a:lnTo>
                <a:lnTo>
                  <a:pt x="79883" y="24942"/>
                </a:lnTo>
                <a:lnTo>
                  <a:pt x="79883" y="18478"/>
                </a:lnTo>
                <a:lnTo>
                  <a:pt x="47625" y="18478"/>
                </a:lnTo>
                <a:lnTo>
                  <a:pt x="47625" y="5079"/>
                </a:lnTo>
                <a:close/>
              </a:path>
              <a:path w="297814" h="99060">
                <a:moveTo>
                  <a:pt x="79883" y="0"/>
                </a:moveTo>
                <a:lnTo>
                  <a:pt x="72136" y="0"/>
                </a:lnTo>
                <a:lnTo>
                  <a:pt x="72136" y="18478"/>
                </a:lnTo>
                <a:lnTo>
                  <a:pt x="79883" y="18478"/>
                </a:lnTo>
                <a:lnTo>
                  <a:pt x="79883" y="0"/>
                </a:lnTo>
                <a:close/>
              </a:path>
              <a:path w="297814" h="99060">
                <a:moveTo>
                  <a:pt x="151384" y="63233"/>
                </a:moveTo>
                <a:lnTo>
                  <a:pt x="116205" y="75552"/>
                </a:lnTo>
                <a:lnTo>
                  <a:pt x="116205" y="86410"/>
                </a:lnTo>
                <a:lnTo>
                  <a:pt x="151384" y="98729"/>
                </a:lnTo>
                <a:lnTo>
                  <a:pt x="159837" y="98429"/>
                </a:lnTo>
                <a:lnTo>
                  <a:pt x="167100" y="97529"/>
                </a:lnTo>
                <a:lnTo>
                  <a:pt x="173172" y="96029"/>
                </a:lnTo>
                <a:lnTo>
                  <a:pt x="178054" y="93929"/>
                </a:lnTo>
                <a:lnTo>
                  <a:pt x="180435" y="92595"/>
                </a:lnTo>
                <a:lnTo>
                  <a:pt x="142621" y="92595"/>
                </a:lnTo>
                <a:lnTo>
                  <a:pt x="135762" y="91617"/>
                </a:lnTo>
                <a:lnTo>
                  <a:pt x="126365" y="87756"/>
                </a:lnTo>
                <a:lnTo>
                  <a:pt x="123952" y="84848"/>
                </a:lnTo>
                <a:lnTo>
                  <a:pt x="123952" y="77114"/>
                </a:lnTo>
                <a:lnTo>
                  <a:pt x="126365" y="74206"/>
                </a:lnTo>
                <a:lnTo>
                  <a:pt x="135762" y="70345"/>
                </a:lnTo>
                <a:lnTo>
                  <a:pt x="142621" y="69367"/>
                </a:lnTo>
                <a:lnTo>
                  <a:pt x="180435" y="69367"/>
                </a:lnTo>
                <a:lnTo>
                  <a:pt x="178054" y="68033"/>
                </a:lnTo>
                <a:lnTo>
                  <a:pt x="173172" y="65933"/>
                </a:lnTo>
                <a:lnTo>
                  <a:pt x="167100" y="64433"/>
                </a:lnTo>
                <a:lnTo>
                  <a:pt x="159837" y="63533"/>
                </a:lnTo>
                <a:lnTo>
                  <a:pt x="151384" y="63233"/>
                </a:lnTo>
                <a:close/>
              </a:path>
              <a:path w="297814" h="99060">
                <a:moveTo>
                  <a:pt x="180435" y="69367"/>
                </a:moveTo>
                <a:lnTo>
                  <a:pt x="160147" y="69367"/>
                </a:lnTo>
                <a:lnTo>
                  <a:pt x="167005" y="70345"/>
                </a:lnTo>
                <a:lnTo>
                  <a:pt x="171704" y="72275"/>
                </a:lnTo>
                <a:lnTo>
                  <a:pt x="176530" y="74206"/>
                </a:lnTo>
                <a:lnTo>
                  <a:pt x="178816" y="77114"/>
                </a:lnTo>
                <a:lnTo>
                  <a:pt x="178816" y="84848"/>
                </a:lnTo>
                <a:lnTo>
                  <a:pt x="176530" y="87756"/>
                </a:lnTo>
                <a:lnTo>
                  <a:pt x="171704" y="89687"/>
                </a:lnTo>
                <a:lnTo>
                  <a:pt x="167005" y="91617"/>
                </a:lnTo>
                <a:lnTo>
                  <a:pt x="160147" y="92595"/>
                </a:lnTo>
                <a:lnTo>
                  <a:pt x="180435" y="92595"/>
                </a:lnTo>
                <a:lnTo>
                  <a:pt x="183769" y="90728"/>
                </a:lnTo>
                <a:lnTo>
                  <a:pt x="186690" y="86410"/>
                </a:lnTo>
                <a:lnTo>
                  <a:pt x="186690" y="75552"/>
                </a:lnTo>
                <a:lnTo>
                  <a:pt x="183769" y="71234"/>
                </a:lnTo>
                <a:lnTo>
                  <a:pt x="180435" y="69367"/>
                </a:lnTo>
                <a:close/>
              </a:path>
              <a:path w="297814" h="99060">
                <a:moveTo>
                  <a:pt x="130556" y="2793"/>
                </a:moveTo>
                <a:lnTo>
                  <a:pt x="123190" y="2793"/>
                </a:lnTo>
                <a:lnTo>
                  <a:pt x="119761" y="3428"/>
                </a:lnTo>
                <a:lnTo>
                  <a:pt x="116586" y="4571"/>
                </a:lnTo>
                <a:lnTo>
                  <a:pt x="113411" y="5587"/>
                </a:lnTo>
                <a:lnTo>
                  <a:pt x="101346" y="23342"/>
                </a:lnTo>
                <a:lnTo>
                  <a:pt x="101346" y="30784"/>
                </a:lnTo>
                <a:lnTo>
                  <a:pt x="123190" y="51396"/>
                </a:lnTo>
                <a:lnTo>
                  <a:pt x="130556" y="51396"/>
                </a:lnTo>
                <a:lnTo>
                  <a:pt x="145212" y="44703"/>
                </a:lnTo>
                <a:lnTo>
                  <a:pt x="124206" y="44703"/>
                </a:lnTo>
                <a:lnTo>
                  <a:pt x="121793" y="44297"/>
                </a:lnTo>
                <a:lnTo>
                  <a:pt x="119634" y="43484"/>
                </a:lnTo>
                <a:lnTo>
                  <a:pt x="117348" y="42671"/>
                </a:lnTo>
                <a:lnTo>
                  <a:pt x="115443" y="41503"/>
                </a:lnTo>
                <a:lnTo>
                  <a:pt x="112141" y="38468"/>
                </a:lnTo>
                <a:lnTo>
                  <a:pt x="110871" y="36626"/>
                </a:lnTo>
                <a:lnTo>
                  <a:pt x="109093" y="32257"/>
                </a:lnTo>
                <a:lnTo>
                  <a:pt x="108712" y="29806"/>
                </a:lnTo>
                <a:lnTo>
                  <a:pt x="108712" y="24333"/>
                </a:lnTo>
                <a:lnTo>
                  <a:pt x="119634" y="10769"/>
                </a:lnTo>
                <a:lnTo>
                  <a:pt x="121793" y="9944"/>
                </a:lnTo>
                <a:lnTo>
                  <a:pt x="124206" y="9537"/>
                </a:lnTo>
                <a:lnTo>
                  <a:pt x="145329" y="9537"/>
                </a:lnTo>
                <a:lnTo>
                  <a:pt x="142875" y="7238"/>
                </a:lnTo>
                <a:lnTo>
                  <a:pt x="140081" y="5587"/>
                </a:lnTo>
                <a:lnTo>
                  <a:pt x="137033" y="4571"/>
                </a:lnTo>
                <a:lnTo>
                  <a:pt x="133858" y="3428"/>
                </a:lnTo>
                <a:lnTo>
                  <a:pt x="130556" y="2793"/>
                </a:lnTo>
                <a:close/>
              </a:path>
              <a:path w="297814" h="99060">
                <a:moveTo>
                  <a:pt x="145329" y="9537"/>
                </a:moveTo>
                <a:lnTo>
                  <a:pt x="129412" y="9537"/>
                </a:lnTo>
                <a:lnTo>
                  <a:pt x="131825" y="9944"/>
                </a:lnTo>
                <a:lnTo>
                  <a:pt x="134112" y="10769"/>
                </a:lnTo>
                <a:lnTo>
                  <a:pt x="144906" y="24333"/>
                </a:lnTo>
                <a:lnTo>
                  <a:pt x="144906" y="29806"/>
                </a:lnTo>
                <a:lnTo>
                  <a:pt x="129412" y="44703"/>
                </a:lnTo>
                <a:lnTo>
                  <a:pt x="145212" y="44703"/>
                </a:lnTo>
                <a:lnTo>
                  <a:pt x="147320" y="42633"/>
                </a:lnTo>
                <a:lnTo>
                  <a:pt x="149098" y="40093"/>
                </a:lnTo>
                <a:lnTo>
                  <a:pt x="151637" y="34137"/>
                </a:lnTo>
                <a:lnTo>
                  <a:pt x="152273" y="30784"/>
                </a:lnTo>
                <a:lnTo>
                  <a:pt x="152273" y="23342"/>
                </a:lnTo>
                <a:lnTo>
                  <a:pt x="151637" y="20002"/>
                </a:lnTo>
                <a:lnTo>
                  <a:pt x="149098" y="14046"/>
                </a:lnTo>
                <a:lnTo>
                  <a:pt x="147320" y="11493"/>
                </a:lnTo>
                <a:lnTo>
                  <a:pt x="145329" y="9537"/>
                </a:lnTo>
                <a:close/>
              </a:path>
              <a:path w="297814" h="99060">
                <a:moveTo>
                  <a:pt x="297306" y="78854"/>
                </a:moveTo>
                <a:lnTo>
                  <a:pt x="203454" y="78854"/>
                </a:lnTo>
                <a:lnTo>
                  <a:pt x="203454" y="85559"/>
                </a:lnTo>
                <a:lnTo>
                  <a:pt x="297306" y="85559"/>
                </a:lnTo>
                <a:lnTo>
                  <a:pt x="297306" y="78854"/>
                </a:lnTo>
                <a:close/>
              </a:path>
              <a:path w="297814" h="99060">
                <a:moveTo>
                  <a:pt x="254254" y="60325"/>
                </a:moveTo>
                <a:lnTo>
                  <a:pt x="246506" y="60325"/>
                </a:lnTo>
                <a:lnTo>
                  <a:pt x="246506" y="78854"/>
                </a:lnTo>
                <a:lnTo>
                  <a:pt x="254254" y="78854"/>
                </a:lnTo>
                <a:lnTo>
                  <a:pt x="254254" y="60325"/>
                </a:lnTo>
                <a:close/>
              </a:path>
              <a:path w="297814" h="99060">
                <a:moveTo>
                  <a:pt x="285496" y="6222"/>
                </a:moveTo>
                <a:lnTo>
                  <a:pt x="215265" y="6222"/>
                </a:lnTo>
                <a:lnTo>
                  <a:pt x="215265" y="12674"/>
                </a:lnTo>
                <a:lnTo>
                  <a:pt x="278003" y="12674"/>
                </a:lnTo>
                <a:lnTo>
                  <a:pt x="278003" y="29743"/>
                </a:lnTo>
                <a:lnTo>
                  <a:pt x="215265" y="29743"/>
                </a:lnTo>
                <a:lnTo>
                  <a:pt x="215265" y="60325"/>
                </a:lnTo>
                <a:lnTo>
                  <a:pt x="258445" y="60325"/>
                </a:lnTo>
                <a:lnTo>
                  <a:pt x="262128" y="60274"/>
                </a:lnTo>
                <a:lnTo>
                  <a:pt x="289687" y="57315"/>
                </a:lnTo>
                <a:lnTo>
                  <a:pt x="289135" y="53860"/>
                </a:lnTo>
                <a:lnTo>
                  <a:pt x="222885" y="53860"/>
                </a:lnTo>
                <a:lnTo>
                  <a:pt x="222885" y="36220"/>
                </a:lnTo>
                <a:lnTo>
                  <a:pt x="285496" y="36220"/>
                </a:lnTo>
                <a:lnTo>
                  <a:pt x="285496" y="6222"/>
                </a:lnTo>
                <a:close/>
              </a:path>
              <a:path w="297814" h="99060">
                <a:moveTo>
                  <a:pt x="288671" y="50952"/>
                </a:moveTo>
                <a:lnTo>
                  <a:pt x="256667" y="53860"/>
                </a:lnTo>
                <a:lnTo>
                  <a:pt x="289135" y="53860"/>
                </a:lnTo>
                <a:lnTo>
                  <a:pt x="288671" y="50952"/>
                </a:lnTo>
                <a:close/>
              </a:path>
              <a:path w="297814" h="99060">
                <a:moveTo>
                  <a:pt x="185039" y="0"/>
                </a:moveTo>
                <a:lnTo>
                  <a:pt x="177292" y="0"/>
                </a:lnTo>
                <a:lnTo>
                  <a:pt x="177292" y="12890"/>
                </a:lnTo>
                <a:lnTo>
                  <a:pt x="156718" y="12890"/>
                </a:lnTo>
                <a:lnTo>
                  <a:pt x="156718" y="19138"/>
                </a:lnTo>
                <a:lnTo>
                  <a:pt x="177292" y="19138"/>
                </a:lnTo>
                <a:lnTo>
                  <a:pt x="177292" y="35217"/>
                </a:lnTo>
                <a:lnTo>
                  <a:pt x="156718" y="35217"/>
                </a:lnTo>
                <a:lnTo>
                  <a:pt x="156718" y="41465"/>
                </a:lnTo>
                <a:lnTo>
                  <a:pt x="177292" y="41465"/>
                </a:lnTo>
                <a:lnTo>
                  <a:pt x="177292" y="58991"/>
                </a:lnTo>
                <a:lnTo>
                  <a:pt x="185039" y="58991"/>
                </a:lnTo>
                <a:lnTo>
                  <a:pt x="18503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081529" y="5574665"/>
            <a:ext cx="306451" cy="10787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4160520" y="4608576"/>
            <a:ext cx="5469890" cy="1988820"/>
          </a:xfrm>
          <a:prstGeom prst="rect">
            <a:avLst/>
          </a:prstGeom>
          <a:ln w="9144">
            <a:solidFill>
              <a:srgbClr val="7E7E7E"/>
            </a:solidFill>
          </a:ln>
        </p:spPr>
        <p:txBody>
          <a:bodyPr vert="horz" wrap="square" lIns="0" tIns="153670" rIns="0" bIns="0" rtlCol="0">
            <a:spAutoFit/>
          </a:bodyPr>
          <a:lstStyle/>
          <a:p>
            <a:pPr marL="270510" indent="-177800">
              <a:lnSpc>
                <a:spcPct val="100000"/>
              </a:lnSpc>
              <a:spcBef>
                <a:spcPts val="1210"/>
              </a:spcBef>
              <a:buFont typeface="Arial"/>
              <a:buChar char="•"/>
              <a:tabLst>
                <a:tab pos="273050" algn="l"/>
              </a:tabLst>
            </a:pPr>
            <a:r>
              <a:rPr sz="1300" spc="-135" dirty="0">
                <a:latin typeface="Arial Unicode MS"/>
                <a:cs typeface="Arial Unicode MS"/>
              </a:rPr>
              <a:t>천안지역 </a:t>
            </a:r>
            <a:r>
              <a:rPr sz="1300" spc="-125" dirty="0">
                <a:latin typeface="Arial Unicode MS"/>
                <a:cs typeface="Arial Unicode MS"/>
              </a:rPr>
              <a:t>내에서 </a:t>
            </a:r>
            <a:r>
              <a:rPr sz="1300" spc="-130" dirty="0">
                <a:latin typeface="Arial Unicode MS"/>
                <a:cs typeface="Arial Unicode MS"/>
              </a:rPr>
              <a:t>수용할 </a:t>
            </a:r>
            <a:r>
              <a:rPr sz="1300" spc="-150" dirty="0">
                <a:latin typeface="Arial Unicode MS"/>
                <a:cs typeface="Arial Unicode MS"/>
              </a:rPr>
              <a:t>수 </a:t>
            </a:r>
            <a:r>
              <a:rPr sz="1300" spc="-125" dirty="0">
                <a:latin typeface="Arial Unicode MS"/>
                <a:cs typeface="Arial Unicode MS"/>
              </a:rPr>
              <a:t>있는 </a:t>
            </a:r>
            <a:r>
              <a:rPr sz="1300" spc="-55" dirty="0">
                <a:latin typeface="Arial Unicode MS"/>
                <a:cs typeface="Arial Unicode MS"/>
              </a:rPr>
              <a:t>Studio~1룸 </a:t>
            </a:r>
            <a:r>
              <a:rPr sz="1300" spc="-165" dirty="0">
                <a:latin typeface="Arial Unicode MS"/>
                <a:cs typeface="Arial Unicode MS"/>
              </a:rPr>
              <a:t>월세 </a:t>
            </a:r>
            <a:r>
              <a:rPr sz="1300" spc="-35" dirty="0">
                <a:latin typeface="Arial Unicode MS"/>
                <a:cs typeface="Arial Unicode MS"/>
              </a:rPr>
              <a:t>35~45만원</a:t>
            </a:r>
            <a:r>
              <a:rPr sz="1300" spc="-85" dirty="0">
                <a:latin typeface="Arial Unicode MS"/>
                <a:cs typeface="Arial Unicode MS"/>
              </a:rPr>
              <a:t> </a:t>
            </a:r>
            <a:r>
              <a:rPr sz="1300" spc="-175" dirty="0">
                <a:latin typeface="Arial Unicode MS"/>
                <a:cs typeface="Arial Unicode MS"/>
              </a:rPr>
              <a:t>기준</a:t>
            </a:r>
            <a:endParaRPr sz="1300">
              <a:latin typeface="Arial Unicode MS"/>
              <a:cs typeface="Arial Unicode MS"/>
            </a:endParaRPr>
          </a:p>
          <a:p>
            <a:pPr marL="270510">
              <a:lnSpc>
                <a:spcPct val="100000"/>
              </a:lnSpc>
              <a:spcBef>
                <a:spcPts val="80"/>
              </a:spcBef>
            </a:pPr>
            <a:r>
              <a:rPr sz="1300" spc="-150" dirty="0">
                <a:latin typeface="Arial Unicode MS"/>
                <a:cs typeface="Arial Unicode MS"/>
              </a:rPr>
              <a:t>요구 </a:t>
            </a:r>
            <a:r>
              <a:rPr sz="1300" spc="-140" dirty="0">
                <a:latin typeface="Arial Unicode MS"/>
                <a:cs typeface="Arial Unicode MS"/>
              </a:rPr>
              <a:t>수익률 </a:t>
            </a:r>
            <a:r>
              <a:rPr sz="1300" spc="-100" dirty="0">
                <a:latin typeface="Arial Unicode MS"/>
                <a:cs typeface="Arial Unicode MS"/>
              </a:rPr>
              <a:t>달성 </a:t>
            </a:r>
            <a:r>
              <a:rPr sz="1300" spc="-125" dirty="0">
                <a:latin typeface="Arial Unicode MS"/>
                <a:cs typeface="Arial Unicode MS"/>
              </a:rPr>
              <a:t>가능한 </a:t>
            </a:r>
            <a:r>
              <a:rPr sz="1300" spc="-120" dirty="0">
                <a:latin typeface="Arial Unicode MS"/>
                <a:cs typeface="Arial Unicode MS"/>
              </a:rPr>
              <a:t>분양가 </a:t>
            </a:r>
            <a:r>
              <a:rPr sz="1300" spc="-125" dirty="0">
                <a:latin typeface="Arial Unicode MS"/>
                <a:cs typeface="Arial Unicode MS"/>
              </a:rPr>
              <a:t>유일한 </a:t>
            </a:r>
            <a:r>
              <a:rPr sz="1300" spc="-114" dirty="0">
                <a:latin typeface="Arial Unicode MS"/>
                <a:cs typeface="Arial Unicode MS"/>
              </a:rPr>
              <a:t>상품</a:t>
            </a:r>
            <a:r>
              <a:rPr sz="1300" spc="55" dirty="0">
                <a:latin typeface="Arial Unicode MS"/>
                <a:cs typeface="Arial Unicode MS"/>
              </a:rPr>
              <a:t> </a:t>
            </a:r>
            <a:r>
              <a:rPr sz="1300" spc="-85" dirty="0">
                <a:latin typeface="Arial Unicode MS"/>
                <a:cs typeface="Arial Unicode MS"/>
              </a:rPr>
              <a:t>“이노스위트”</a:t>
            </a:r>
            <a:endParaRPr sz="13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270510" marR="685800" indent="-177800">
              <a:lnSpc>
                <a:spcPct val="104600"/>
              </a:lnSpc>
              <a:buFont typeface="Arial"/>
              <a:buChar char="•"/>
              <a:tabLst>
                <a:tab pos="273050" algn="l"/>
              </a:tabLst>
            </a:pPr>
            <a:r>
              <a:rPr sz="1300" spc="-114" dirty="0">
                <a:latin typeface="Arial Unicode MS"/>
                <a:cs typeface="Arial Unicode MS"/>
              </a:rPr>
              <a:t>또한 </a:t>
            </a:r>
            <a:r>
              <a:rPr sz="1300" spc="-55" dirty="0">
                <a:latin typeface="Arial Unicode MS"/>
                <a:cs typeface="Arial Unicode MS"/>
              </a:rPr>
              <a:t>당 </a:t>
            </a:r>
            <a:r>
              <a:rPr sz="1300" spc="-145" dirty="0">
                <a:latin typeface="Arial Unicode MS"/>
                <a:cs typeface="Arial Unicode MS"/>
              </a:rPr>
              <a:t>사업지는 </a:t>
            </a:r>
            <a:r>
              <a:rPr sz="1300" spc="-150" dirty="0">
                <a:latin typeface="Arial Unicode MS"/>
                <a:cs typeface="Arial Unicode MS"/>
              </a:rPr>
              <a:t>구 </a:t>
            </a:r>
            <a:r>
              <a:rPr sz="1300" spc="-100" dirty="0">
                <a:latin typeface="Arial Unicode MS"/>
                <a:cs typeface="Arial Unicode MS"/>
              </a:rPr>
              <a:t>불당 </a:t>
            </a:r>
            <a:r>
              <a:rPr sz="1300" spc="-130" dirty="0">
                <a:latin typeface="Arial Unicode MS"/>
                <a:cs typeface="Arial Unicode MS"/>
              </a:rPr>
              <a:t>상권내의 학원가, </a:t>
            </a:r>
            <a:r>
              <a:rPr sz="1300" spc="-140" dirty="0">
                <a:latin typeface="Arial Unicode MS"/>
                <a:cs typeface="Arial Unicode MS"/>
              </a:rPr>
              <a:t>유흥업소, </a:t>
            </a:r>
            <a:r>
              <a:rPr sz="1300" spc="-105" dirty="0">
                <a:latin typeface="Arial Unicode MS"/>
                <a:cs typeface="Arial Unicode MS"/>
              </a:rPr>
              <a:t>관련 </a:t>
            </a:r>
            <a:r>
              <a:rPr sz="1300" spc="-125" dirty="0">
                <a:latin typeface="Arial Unicode MS"/>
                <a:cs typeface="Arial Unicode MS"/>
              </a:rPr>
              <a:t>업종 </a:t>
            </a:r>
            <a:r>
              <a:rPr sz="1300" spc="-160" dirty="0">
                <a:latin typeface="Arial Unicode MS"/>
                <a:cs typeface="Arial Unicode MS"/>
              </a:rPr>
              <a:t>등의  </a:t>
            </a:r>
            <a:r>
              <a:rPr sz="1300" spc="-130" dirty="0">
                <a:latin typeface="Arial Unicode MS"/>
                <a:cs typeface="Arial Unicode MS"/>
              </a:rPr>
              <a:t>종사자 만으로도 </a:t>
            </a:r>
            <a:r>
              <a:rPr sz="1300" spc="-140" dirty="0">
                <a:latin typeface="Arial Unicode MS"/>
                <a:cs typeface="Arial Unicode MS"/>
              </a:rPr>
              <a:t>공실 </a:t>
            </a:r>
            <a:r>
              <a:rPr sz="1300" spc="-135" dirty="0">
                <a:latin typeface="Arial Unicode MS"/>
                <a:cs typeface="Arial Unicode MS"/>
              </a:rPr>
              <a:t>없이 </a:t>
            </a:r>
            <a:r>
              <a:rPr sz="1300" spc="-114" dirty="0">
                <a:latin typeface="Arial Unicode MS"/>
                <a:cs typeface="Arial Unicode MS"/>
              </a:rPr>
              <a:t>임대를 </a:t>
            </a:r>
            <a:r>
              <a:rPr sz="1300" spc="-140" dirty="0">
                <a:latin typeface="Arial Unicode MS"/>
                <a:cs typeface="Arial Unicode MS"/>
              </a:rPr>
              <a:t>유지할 </a:t>
            </a:r>
            <a:r>
              <a:rPr sz="1300" spc="-150" dirty="0">
                <a:latin typeface="Arial Unicode MS"/>
                <a:cs typeface="Arial Unicode MS"/>
              </a:rPr>
              <a:t>수 </a:t>
            </a:r>
            <a:r>
              <a:rPr sz="1300" spc="-125" dirty="0">
                <a:latin typeface="Arial Unicode MS"/>
                <a:cs typeface="Arial Unicode MS"/>
              </a:rPr>
              <a:t>있는 </a:t>
            </a:r>
            <a:r>
              <a:rPr sz="1300" spc="-130" dirty="0">
                <a:latin typeface="Arial Unicode MS"/>
                <a:cs typeface="Arial Unicode MS"/>
              </a:rPr>
              <a:t>안정적인</a:t>
            </a:r>
            <a:r>
              <a:rPr sz="1300" spc="-155" dirty="0">
                <a:latin typeface="Arial Unicode MS"/>
                <a:cs typeface="Arial Unicode MS"/>
              </a:rPr>
              <a:t> </a:t>
            </a:r>
            <a:r>
              <a:rPr sz="1300" spc="-120" dirty="0">
                <a:latin typeface="Arial Unicode MS"/>
                <a:cs typeface="Arial Unicode MS"/>
              </a:rPr>
              <a:t>상품</a:t>
            </a:r>
            <a:endParaRPr sz="13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1300" spc="-100" dirty="0">
                <a:solidFill>
                  <a:srgbClr val="C00000"/>
                </a:solidFill>
                <a:latin typeface="Arial Unicode MS"/>
                <a:cs typeface="Arial Unicode MS"/>
              </a:rPr>
              <a:t>※ </a:t>
            </a:r>
            <a:r>
              <a:rPr sz="1300" spc="-55" dirty="0">
                <a:solidFill>
                  <a:srgbClr val="C00000"/>
                </a:solidFill>
                <a:latin typeface="Arial Unicode MS"/>
                <a:cs typeface="Arial Unicode MS"/>
              </a:rPr>
              <a:t>당 </a:t>
            </a:r>
            <a:r>
              <a:rPr sz="1300" spc="-145" dirty="0">
                <a:solidFill>
                  <a:srgbClr val="C00000"/>
                </a:solidFill>
                <a:latin typeface="Arial Unicode MS"/>
                <a:cs typeface="Arial Unicode MS"/>
              </a:rPr>
              <a:t>사업지는 </a:t>
            </a:r>
            <a:r>
              <a:rPr sz="1300" spc="-160" dirty="0">
                <a:solidFill>
                  <a:srgbClr val="C00000"/>
                </a:solidFill>
                <a:latin typeface="Arial Unicode MS"/>
                <a:cs typeface="Arial Unicode MS"/>
              </a:rPr>
              <a:t>선시공 </a:t>
            </a:r>
            <a:r>
              <a:rPr sz="1300" spc="-120" dirty="0">
                <a:solidFill>
                  <a:srgbClr val="C00000"/>
                </a:solidFill>
                <a:latin typeface="Arial Unicode MS"/>
                <a:cs typeface="Arial Unicode MS"/>
              </a:rPr>
              <a:t>후분양 </a:t>
            </a:r>
            <a:r>
              <a:rPr sz="1300" spc="-145" dirty="0">
                <a:solidFill>
                  <a:srgbClr val="C00000"/>
                </a:solidFill>
                <a:latin typeface="Arial Unicode MS"/>
                <a:cs typeface="Arial Unicode MS"/>
              </a:rPr>
              <a:t>상품으로서, </a:t>
            </a:r>
            <a:r>
              <a:rPr sz="1300" spc="-130" dirty="0">
                <a:solidFill>
                  <a:srgbClr val="C00000"/>
                </a:solidFill>
                <a:latin typeface="Arial Unicode MS"/>
                <a:cs typeface="Arial Unicode MS"/>
              </a:rPr>
              <a:t>확실하고 안정적인</a:t>
            </a:r>
            <a:r>
              <a:rPr sz="1300" spc="-90" dirty="0">
                <a:solidFill>
                  <a:srgbClr val="C00000"/>
                </a:solidFill>
                <a:latin typeface="Arial Unicode MS"/>
                <a:cs typeface="Arial Unicode MS"/>
              </a:rPr>
              <a:t> </a:t>
            </a:r>
            <a:r>
              <a:rPr sz="1300" spc="-135" dirty="0">
                <a:solidFill>
                  <a:srgbClr val="C00000"/>
                </a:solidFill>
                <a:latin typeface="Arial Unicode MS"/>
                <a:cs typeface="Arial Unicode MS"/>
              </a:rPr>
              <a:t>상품으로</a:t>
            </a:r>
            <a:endParaRPr sz="1300">
              <a:latin typeface="Arial Unicode MS"/>
              <a:cs typeface="Arial Unicode MS"/>
            </a:endParaRPr>
          </a:p>
          <a:p>
            <a:pPr marL="270510">
              <a:lnSpc>
                <a:spcPct val="100000"/>
              </a:lnSpc>
              <a:spcBef>
                <a:spcPts val="85"/>
              </a:spcBef>
            </a:pPr>
            <a:r>
              <a:rPr sz="1300" spc="-125" dirty="0">
                <a:solidFill>
                  <a:srgbClr val="C00000"/>
                </a:solidFill>
                <a:latin typeface="Arial Unicode MS"/>
                <a:cs typeface="Arial Unicode MS"/>
              </a:rPr>
              <a:t>투자자에게 각광을 </a:t>
            </a:r>
            <a:r>
              <a:rPr sz="1300" spc="-95" dirty="0">
                <a:solidFill>
                  <a:srgbClr val="C00000"/>
                </a:solidFill>
                <a:latin typeface="Arial Unicode MS"/>
                <a:cs typeface="Arial Unicode MS"/>
              </a:rPr>
              <a:t>받을 </a:t>
            </a:r>
            <a:r>
              <a:rPr sz="1300" spc="-160" dirty="0">
                <a:solidFill>
                  <a:srgbClr val="C00000"/>
                </a:solidFill>
                <a:latin typeface="Arial Unicode MS"/>
                <a:cs typeface="Arial Unicode MS"/>
              </a:rPr>
              <a:t>것으로</a:t>
            </a:r>
            <a:r>
              <a:rPr sz="1300" spc="-70" dirty="0">
                <a:solidFill>
                  <a:srgbClr val="C00000"/>
                </a:solidFill>
                <a:latin typeface="Arial Unicode MS"/>
                <a:cs typeface="Arial Unicode MS"/>
              </a:rPr>
              <a:t> </a:t>
            </a:r>
            <a:r>
              <a:rPr sz="1300" spc="-125" dirty="0">
                <a:solidFill>
                  <a:srgbClr val="C00000"/>
                </a:solidFill>
                <a:latin typeface="Arial Unicode MS"/>
                <a:cs typeface="Arial Unicode MS"/>
              </a:rPr>
              <a:t>예상됨</a:t>
            </a:r>
            <a:endParaRPr sz="1300">
              <a:latin typeface="Arial Unicode MS"/>
              <a:cs typeface="Arial Unicode M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87488" y="265175"/>
            <a:ext cx="451484" cy="222250"/>
          </a:xfrm>
          <a:custGeom>
            <a:avLst/>
            <a:gdLst/>
            <a:ahLst/>
            <a:cxnLst/>
            <a:rect l="l" t="t" r="r" b="b"/>
            <a:pathLst>
              <a:path w="451484" h="222250">
                <a:moveTo>
                  <a:pt x="424942" y="148462"/>
                </a:moveTo>
                <a:lnTo>
                  <a:pt x="264972" y="148462"/>
                </a:lnTo>
                <a:lnTo>
                  <a:pt x="264972" y="221741"/>
                </a:lnTo>
                <a:lnTo>
                  <a:pt x="424942" y="221741"/>
                </a:lnTo>
                <a:lnTo>
                  <a:pt x="424942" y="202311"/>
                </a:lnTo>
                <a:lnTo>
                  <a:pt x="287007" y="202311"/>
                </a:lnTo>
                <a:lnTo>
                  <a:pt x="287007" y="167766"/>
                </a:lnTo>
                <a:lnTo>
                  <a:pt x="424942" y="167766"/>
                </a:lnTo>
                <a:lnTo>
                  <a:pt x="424942" y="148462"/>
                </a:lnTo>
                <a:close/>
              </a:path>
              <a:path w="451484" h="222250">
                <a:moveTo>
                  <a:pt x="424942" y="167766"/>
                </a:moveTo>
                <a:lnTo>
                  <a:pt x="402907" y="167766"/>
                </a:lnTo>
                <a:lnTo>
                  <a:pt x="402907" y="202311"/>
                </a:lnTo>
                <a:lnTo>
                  <a:pt x="424942" y="202311"/>
                </a:lnTo>
                <a:lnTo>
                  <a:pt x="424942" y="167766"/>
                </a:lnTo>
                <a:close/>
              </a:path>
              <a:path w="451484" h="222250">
                <a:moveTo>
                  <a:pt x="355727" y="129794"/>
                </a:moveTo>
                <a:lnTo>
                  <a:pt x="333705" y="129794"/>
                </a:lnTo>
                <a:lnTo>
                  <a:pt x="333705" y="148462"/>
                </a:lnTo>
                <a:lnTo>
                  <a:pt x="355727" y="148462"/>
                </a:lnTo>
                <a:lnTo>
                  <a:pt x="355727" y="129794"/>
                </a:lnTo>
                <a:close/>
              </a:path>
              <a:path w="451484" h="222250">
                <a:moveTo>
                  <a:pt x="451015" y="110109"/>
                </a:moveTo>
                <a:lnTo>
                  <a:pt x="238658" y="110109"/>
                </a:lnTo>
                <a:lnTo>
                  <a:pt x="238658" y="129794"/>
                </a:lnTo>
                <a:lnTo>
                  <a:pt x="451015" y="129794"/>
                </a:lnTo>
                <a:lnTo>
                  <a:pt x="451015" y="110109"/>
                </a:lnTo>
                <a:close/>
              </a:path>
              <a:path w="451484" h="222250">
                <a:moveTo>
                  <a:pt x="114338" y="137033"/>
                </a:moveTo>
                <a:lnTo>
                  <a:pt x="65351" y="143087"/>
                </a:lnTo>
                <a:lnTo>
                  <a:pt x="36065" y="169259"/>
                </a:lnTo>
                <a:lnTo>
                  <a:pt x="34848" y="178688"/>
                </a:lnTo>
                <a:lnTo>
                  <a:pt x="36062" y="188265"/>
                </a:lnTo>
                <a:lnTo>
                  <a:pt x="65289" y="214471"/>
                </a:lnTo>
                <a:lnTo>
                  <a:pt x="114338" y="220472"/>
                </a:lnTo>
                <a:lnTo>
                  <a:pt x="133290" y="219803"/>
                </a:lnTo>
                <a:lnTo>
                  <a:pt x="174459" y="209676"/>
                </a:lnTo>
                <a:lnTo>
                  <a:pt x="184909" y="201549"/>
                </a:lnTo>
                <a:lnTo>
                  <a:pt x="114338" y="201549"/>
                </a:lnTo>
                <a:lnTo>
                  <a:pt x="100927" y="201213"/>
                </a:lnTo>
                <a:lnTo>
                  <a:pt x="61099" y="192532"/>
                </a:lnTo>
                <a:lnTo>
                  <a:pt x="56146" y="186689"/>
                </a:lnTo>
                <a:lnTo>
                  <a:pt x="56146" y="170814"/>
                </a:lnTo>
                <a:lnTo>
                  <a:pt x="100995" y="156182"/>
                </a:lnTo>
                <a:lnTo>
                  <a:pt x="114338" y="155828"/>
                </a:lnTo>
                <a:lnTo>
                  <a:pt x="184791" y="155828"/>
                </a:lnTo>
                <a:lnTo>
                  <a:pt x="183028" y="153775"/>
                </a:lnTo>
                <a:lnTo>
                  <a:pt x="174434" y="147827"/>
                </a:lnTo>
                <a:lnTo>
                  <a:pt x="163306" y="143087"/>
                </a:lnTo>
                <a:lnTo>
                  <a:pt x="149582" y="139715"/>
                </a:lnTo>
                <a:lnTo>
                  <a:pt x="133259" y="137701"/>
                </a:lnTo>
                <a:lnTo>
                  <a:pt x="114338" y="137033"/>
                </a:lnTo>
                <a:close/>
              </a:path>
              <a:path w="451484" h="222250">
                <a:moveTo>
                  <a:pt x="184791" y="155828"/>
                </a:moveTo>
                <a:lnTo>
                  <a:pt x="114338" y="155828"/>
                </a:lnTo>
                <a:lnTo>
                  <a:pt x="127632" y="156184"/>
                </a:lnTo>
                <a:lnTo>
                  <a:pt x="139285" y="157241"/>
                </a:lnTo>
                <a:lnTo>
                  <a:pt x="149297" y="158990"/>
                </a:lnTo>
                <a:lnTo>
                  <a:pt x="157670" y="161416"/>
                </a:lnTo>
                <a:lnTo>
                  <a:pt x="167741" y="164973"/>
                </a:lnTo>
                <a:lnTo>
                  <a:pt x="172770" y="170814"/>
                </a:lnTo>
                <a:lnTo>
                  <a:pt x="172770" y="186689"/>
                </a:lnTo>
                <a:lnTo>
                  <a:pt x="127593" y="201215"/>
                </a:lnTo>
                <a:lnTo>
                  <a:pt x="114338" y="201549"/>
                </a:lnTo>
                <a:lnTo>
                  <a:pt x="184909" y="201549"/>
                </a:lnTo>
                <a:lnTo>
                  <a:pt x="189176" y="196564"/>
                </a:lnTo>
                <a:lnTo>
                  <a:pt x="192855" y="188210"/>
                </a:lnTo>
                <a:lnTo>
                  <a:pt x="194081" y="178688"/>
                </a:lnTo>
                <a:lnTo>
                  <a:pt x="192852" y="169241"/>
                </a:lnTo>
                <a:lnTo>
                  <a:pt x="189168" y="160924"/>
                </a:lnTo>
                <a:lnTo>
                  <a:pt x="184791" y="155828"/>
                </a:lnTo>
                <a:close/>
              </a:path>
              <a:path w="451484" h="222250">
                <a:moveTo>
                  <a:pt x="426885" y="73151"/>
                </a:moveTo>
                <a:lnTo>
                  <a:pt x="263029" y="73151"/>
                </a:lnTo>
                <a:lnTo>
                  <a:pt x="263029" y="92456"/>
                </a:lnTo>
                <a:lnTo>
                  <a:pt x="426885" y="92456"/>
                </a:lnTo>
                <a:lnTo>
                  <a:pt x="426885" y="73151"/>
                </a:lnTo>
                <a:close/>
              </a:path>
              <a:path w="451484" h="222250">
                <a:moveTo>
                  <a:pt x="316738" y="26924"/>
                </a:moveTo>
                <a:lnTo>
                  <a:pt x="294805" y="26924"/>
                </a:lnTo>
                <a:lnTo>
                  <a:pt x="295120" y="34671"/>
                </a:lnTo>
                <a:lnTo>
                  <a:pt x="295517" y="42672"/>
                </a:lnTo>
                <a:lnTo>
                  <a:pt x="296430" y="58927"/>
                </a:lnTo>
                <a:lnTo>
                  <a:pt x="296989" y="66548"/>
                </a:lnTo>
                <a:lnTo>
                  <a:pt x="297637" y="73151"/>
                </a:lnTo>
                <a:lnTo>
                  <a:pt x="319443" y="73151"/>
                </a:lnTo>
                <a:lnTo>
                  <a:pt x="318909" y="66294"/>
                </a:lnTo>
                <a:lnTo>
                  <a:pt x="318389" y="58547"/>
                </a:lnTo>
                <a:lnTo>
                  <a:pt x="317363" y="40004"/>
                </a:lnTo>
                <a:lnTo>
                  <a:pt x="316738" y="26924"/>
                </a:lnTo>
                <a:close/>
              </a:path>
              <a:path w="451484" h="222250">
                <a:moveTo>
                  <a:pt x="395338" y="26924"/>
                </a:moveTo>
                <a:lnTo>
                  <a:pt x="373176" y="26924"/>
                </a:lnTo>
                <a:lnTo>
                  <a:pt x="372859" y="34671"/>
                </a:lnTo>
                <a:lnTo>
                  <a:pt x="372491" y="42672"/>
                </a:lnTo>
                <a:lnTo>
                  <a:pt x="371681" y="58927"/>
                </a:lnTo>
                <a:lnTo>
                  <a:pt x="371119" y="66548"/>
                </a:lnTo>
                <a:lnTo>
                  <a:pt x="370471" y="73151"/>
                </a:lnTo>
                <a:lnTo>
                  <a:pt x="392036" y="73151"/>
                </a:lnTo>
                <a:lnTo>
                  <a:pt x="395100" y="33524"/>
                </a:lnTo>
                <a:lnTo>
                  <a:pt x="395338" y="26924"/>
                </a:lnTo>
                <a:close/>
              </a:path>
              <a:path w="451484" h="222250">
                <a:moveTo>
                  <a:pt x="427380" y="7493"/>
                </a:moveTo>
                <a:lnTo>
                  <a:pt x="262547" y="7493"/>
                </a:lnTo>
                <a:lnTo>
                  <a:pt x="262547" y="26924"/>
                </a:lnTo>
                <a:lnTo>
                  <a:pt x="427380" y="26924"/>
                </a:lnTo>
                <a:lnTo>
                  <a:pt x="427380" y="7493"/>
                </a:lnTo>
                <a:close/>
              </a:path>
              <a:path w="451484" h="222250">
                <a:moveTo>
                  <a:pt x="83692" y="8508"/>
                </a:moveTo>
                <a:lnTo>
                  <a:pt x="61658" y="8508"/>
                </a:lnTo>
                <a:lnTo>
                  <a:pt x="61642" y="29337"/>
                </a:lnTo>
                <a:lnTo>
                  <a:pt x="60782" y="36195"/>
                </a:lnTo>
                <a:lnTo>
                  <a:pt x="46071" y="74114"/>
                </a:lnTo>
                <a:lnTo>
                  <a:pt x="17557" y="104584"/>
                </a:lnTo>
                <a:lnTo>
                  <a:pt x="0" y="116712"/>
                </a:lnTo>
                <a:lnTo>
                  <a:pt x="15252" y="130810"/>
                </a:lnTo>
                <a:lnTo>
                  <a:pt x="50406" y="102997"/>
                </a:lnTo>
                <a:lnTo>
                  <a:pt x="71386" y="71120"/>
                </a:lnTo>
                <a:lnTo>
                  <a:pt x="73279" y="64770"/>
                </a:lnTo>
                <a:lnTo>
                  <a:pt x="94805" y="64770"/>
                </a:lnTo>
                <a:lnTo>
                  <a:pt x="90538" y="57657"/>
                </a:lnTo>
                <a:lnTo>
                  <a:pt x="87617" y="50419"/>
                </a:lnTo>
                <a:lnTo>
                  <a:pt x="84480" y="36195"/>
                </a:lnTo>
                <a:lnTo>
                  <a:pt x="83692" y="29337"/>
                </a:lnTo>
                <a:lnTo>
                  <a:pt x="83692" y="8508"/>
                </a:lnTo>
                <a:close/>
              </a:path>
              <a:path w="451484" h="222250">
                <a:moveTo>
                  <a:pt x="94805" y="64770"/>
                </a:moveTo>
                <a:lnTo>
                  <a:pt x="73279" y="64770"/>
                </a:lnTo>
                <a:lnTo>
                  <a:pt x="74180" y="68072"/>
                </a:lnTo>
                <a:lnTo>
                  <a:pt x="75857" y="71881"/>
                </a:lnTo>
                <a:lnTo>
                  <a:pt x="78295" y="76073"/>
                </a:lnTo>
                <a:lnTo>
                  <a:pt x="79705" y="78613"/>
                </a:lnTo>
                <a:lnTo>
                  <a:pt x="93429" y="95297"/>
                </a:lnTo>
                <a:lnTo>
                  <a:pt x="97243" y="99187"/>
                </a:lnTo>
                <a:lnTo>
                  <a:pt x="130314" y="120269"/>
                </a:lnTo>
                <a:lnTo>
                  <a:pt x="144119" y="104521"/>
                </a:lnTo>
                <a:lnTo>
                  <a:pt x="134644" y="99974"/>
                </a:lnTo>
                <a:lnTo>
                  <a:pt x="126168" y="95250"/>
                </a:lnTo>
                <a:lnTo>
                  <a:pt x="98322" y="70149"/>
                </a:lnTo>
                <a:lnTo>
                  <a:pt x="94805" y="64770"/>
                </a:lnTo>
                <a:close/>
              </a:path>
              <a:path w="451484" h="222250">
                <a:moveTo>
                  <a:pt x="190423" y="0"/>
                </a:moveTo>
                <a:lnTo>
                  <a:pt x="168389" y="0"/>
                </a:lnTo>
                <a:lnTo>
                  <a:pt x="168389" y="132461"/>
                </a:lnTo>
                <a:lnTo>
                  <a:pt x="190423" y="132461"/>
                </a:lnTo>
                <a:lnTo>
                  <a:pt x="190423" y="81533"/>
                </a:lnTo>
                <a:lnTo>
                  <a:pt x="230632" y="81533"/>
                </a:lnTo>
                <a:lnTo>
                  <a:pt x="230632" y="62102"/>
                </a:lnTo>
                <a:lnTo>
                  <a:pt x="190423" y="62102"/>
                </a:lnTo>
                <a:lnTo>
                  <a:pt x="190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82916" y="260604"/>
            <a:ext cx="460159" cy="23088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18767" y="265175"/>
            <a:ext cx="421640" cy="219710"/>
          </a:xfrm>
          <a:custGeom>
            <a:avLst/>
            <a:gdLst/>
            <a:ahLst/>
            <a:cxnLst/>
            <a:rect l="l" t="t" r="r" b="b"/>
            <a:pathLst>
              <a:path w="421639" h="219709">
                <a:moveTo>
                  <a:pt x="48387" y="158114"/>
                </a:moveTo>
                <a:lnTo>
                  <a:pt x="26288" y="158114"/>
                </a:lnTo>
                <a:lnTo>
                  <a:pt x="26288" y="219201"/>
                </a:lnTo>
                <a:lnTo>
                  <a:pt x="193547" y="219201"/>
                </a:lnTo>
                <a:lnTo>
                  <a:pt x="193547" y="199898"/>
                </a:lnTo>
                <a:lnTo>
                  <a:pt x="48387" y="199898"/>
                </a:lnTo>
                <a:lnTo>
                  <a:pt x="48387" y="158114"/>
                </a:lnTo>
                <a:close/>
              </a:path>
              <a:path w="421639" h="219709">
                <a:moveTo>
                  <a:pt x="118237" y="147954"/>
                </a:moveTo>
                <a:lnTo>
                  <a:pt x="96265" y="147954"/>
                </a:lnTo>
                <a:lnTo>
                  <a:pt x="96265" y="182499"/>
                </a:lnTo>
                <a:lnTo>
                  <a:pt x="118237" y="182499"/>
                </a:lnTo>
                <a:lnTo>
                  <a:pt x="118237" y="147954"/>
                </a:lnTo>
                <a:close/>
              </a:path>
              <a:path w="421639" h="219709">
                <a:moveTo>
                  <a:pt x="212344" y="128524"/>
                </a:moveTo>
                <a:lnTo>
                  <a:pt x="0" y="128524"/>
                </a:lnTo>
                <a:lnTo>
                  <a:pt x="0" y="147954"/>
                </a:lnTo>
                <a:lnTo>
                  <a:pt x="212344" y="147954"/>
                </a:lnTo>
                <a:lnTo>
                  <a:pt x="212344" y="128524"/>
                </a:lnTo>
                <a:close/>
              </a:path>
              <a:path w="421639" h="219709">
                <a:moveTo>
                  <a:pt x="421513" y="141986"/>
                </a:moveTo>
                <a:lnTo>
                  <a:pt x="265810" y="141986"/>
                </a:lnTo>
                <a:lnTo>
                  <a:pt x="265810" y="161289"/>
                </a:lnTo>
                <a:lnTo>
                  <a:pt x="399414" y="161289"/>
                </a:lnTo>
                <a:lnTo>
                  <a:pt x="399414" y="219201"/>
                </a:lnTo>
                <a:lnTo>
                  <a:pt x="421513" y="219201"/>
                </a:lnTo>
                <a:lnTo>
                  <a:pt x="421513" y="141986"/>
                </a:lnTo>
                <a:close/>
              </a:path>
              <a:path w="421639" h="219709">
                <a:moveTo>
                  <a:pt x="48387" y="8763"/>
                </a:moveTo>
                <a:lnTo>
                  <a:pt x="26288" y="8763"/>
                </a:lnTo>
                <a:lnTo>
                  <a:pt x="26288" y="108203"/>
                </a:lnTo>
                <a:lnTo>
                  <a:pt x="186309" y="108203"/>
                </a:lnTo>
                <a:lnTo>
                  <a:pt x="186309" y="88773"/>
                </a:lnTo>
                <a:lnTo>
                  <a:pt x="48387" y="88773"/>
                </a:lnTo>
                <a:lnTo>
                  <a:pt x="48387" y="65404"/>
                </a:lnTo>
                <a:lnTo>
                  <a:pt x="186309" y="65404"/>
                </a:lnTo>
                <a:lnTo>
                  <a:pt x="186309" y="46481"/>
                </a:lnTo>
                <a:lnTo>
                  <a:pt x="48387" y="46481"/>
                </a:lnTo>
                <a:lnTo>
                  <a:pt x="48387" y="8763"/>
                </a:lnTo>
                <a:close/>
              </a:path>
              <a:path w="421639" h="219709">
                <a:moveTo>
                  <a:pt x="186309" y="65404"/>
                </a:moveTo>
                <a:lnTo>
                  <a:pt x="164210" y="65404"/>
                </a:lnTo>
                <a:lnTo>
                  <a:pt x="164210" y="88773"/>
                </a:lnTo>
                <a:lnTo>
                  <a:pt x="186309" y="88773"/>
                </a:lnTo>
                <a:lnTo>
                  <a:pt x="186309" y="65404"/>
                </a:lnTo>
                <a:close/>
              </a:path>
              <a:path w="421639" h="219709">
                <a:moveTo>
                  <a:pt x="186309" y="8763"/>
                </a:moveTo>
                <a:lnTo>
                  <a:pt x="164210" y="8763"/>
                </a:lnTo>
                <a:lnTo>
                  <a:pt x="164210" y="46481"/>
                </a:lnTo>
                <a:lnTo>
                  <a:pt x="186309" y="46481"/>
                </a:lnTo>
                <a:lnTo>
                  <a:pt x="186309" y="8763"/>
                </a:lnTo>
                <a:close/>
              </a:path>
              <a:path w="421639" h="219709">
                <a:moveTo>
                  <a:pt x="421513" y="0"/>
                </a:moveTo>
                <a:lnTo>
                  <a:pt x="399414" y="0"/>
                </a:lnTo>
                <a:lnTo>
                  <a:pt x="399414" y="49022"/>
                </a:lnTo>
                <a:lnTo>
                  <a:pt x="343154" y="49022"/>
                </a:lnTo>
                <a:lnTo>
                  <a:pt x="343154" y="67818"/>
                </a:lnTo>
                <a:lnTo>
                  <a:pt x="399414" y="67818"/>
                </a:lnTo>
                <a:lnTo>
                  <a:pt x="399414" y="131318"/>
                </a:lnTo>
                <a:lnTo>
                  <a:pt x="421513" y="131318"/>
                </a:lnTo>
                <a:lnTo>
                  <a:pt x="421513" y="0"/>
                </a:lnTo>
                <a:close/>
              </a:path>
              <a:path w="421639" h="219709">
                <a:moveTo>
                  <a:pt x="308609" y="8508"/>
                </a:moveTo>
                <a:lnTo>
                  <a:pt x="286638" y="8508"/>
                </a:lnTo>
                <a:lnTo>
                  <a:pt x="286607" y="29464"/>
                </a:lnTo>
                <a:lnTo>
                  <a:pt x="285750" y="36322"/>
                </a:lnTo>
                <a:lnTo>
                  <a:pt x="271712" y="74114"/>
                </a:lnTo>
                <a:lnTo>
                  <a:pt x="243585" y="104632"/>
                </a:lnTo>
                <a:lnTo>
                  <a:pt x="226187" y="116712"/>
                </a:lnTo>
                <a:lnTo>
                  <a:pt x="241426" y="130810"/>
                </a:lnTo>
                <a:lnTo>
                  <a:pt x="275970" y="103632"/>
                </a:lnTo>
                <a:lnTo>
                  <a:pt x="298195" y="66040"/>
                </a:lnTo>
                <a:lnTo>
                  <a:pt x="319894" y="66040"/>
                </a:lnTo>
                <a:lnTo>
                  <a:pt x="308609" y="29464"/>
                </a:lnTo>
                <a:lnTo>
                  <a:pt x="308609" y="8508"/>
                </a:lnTo>
                <a:close/>
              </a:path>
              <a:path w="421639" h="219709">
                <a:moveTo>
                  <a:pt x="319894" y="66040"/>
                </a:moveTo>
                <a:lnTo>
                  <a:pt x="298195" y="66040"/>
                </a:lnTo>
                <a:lnTo>
                  <a:pt x="299084" y="69342"/>
                </a:lnTo>
                <a:lnTo>
                  <a:pt x="300735" y="73151"/>
                </a:lnTo>
                <a:lnTo>
                  <a:pt x="303275" y="77343"/>
                </a:lnTo>
                <a:lnTo>
                  <a:pt x="304672" y="79882"/>
                </a:lnTo>
                <a:lnTo>
                  <a:pt x="306450" y="82676"/>
                </a:lnTo>
                <a:lnTo>
                  <a:pt x="308737" y="85725"/>
                </a:lnTo>
                <a:lnTo>
                  <a:pt x="310895" y="88900"/>
                </a:lnTo>
                <a:lnTo>
                  <a:pt x="341931" y="114125"/>
                </a:lnTo>
                <a:lnTo>
                  <a:pt x="354330" y="120523"/>
                </a:lnTo>
                <a:lnTo>
                  <a:pt x="367792" y="104521"/>
                </a:lnTo>
                <a:lnTo>
                  <a:pt x="358340" y="99974"/>
                </a:lnTo>
                <a:lnTo>
                  <a:pt x="349996" y="95297"/>
                </a:lnTo>
                <a:lnTo>
                  <a:pt x="322603" y="70203"/>
                </a:lnTo>
                <a:lnTo>
                  <a:pt x="319894" y="6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14196" y="260604"/>
            <a:ext cx="430657" cy="22834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364A5-34D8-45E3-BF06-7C232FF04B12}"/>
              </a:ext>
            </a:extLst>
          </p:cNvPr>
          <p:cNvSpPr txBox="1"/>
          <p:nvPr/>
        </p:nvSpPr>
        <p:spPr>
          <a:xfrm>
            <a:off x="828460" y="3303398"/>
            <a:ext cx="95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도시형</a:t>
            </a:r>
            <a:endParaRPr lang="en-US" altLang="ko-KR" sz="1000" dirty="0">
              <a:solidFill>
                <a:schemeClr val="bg1"/>
              </a:solidFill>
            </a:endParaRPr>
          </a:p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생활주택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0F1DBA8-5DF8-43E6-9498-806384C0036C}"/>
              </a:ext>
            </a:extLst>
          </p:cNvPr>
          <p:cNvSpPr txBox="1"/>
          <p:nvPr/>
        </p:nvSpPr>
        <p:spPr>
          <a:xfrm>
            <a:off x="6378575" y="3276600"/>
            <a:ext cx="1089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분양</a:t>
            </a:r>
            <a:endParaRPr lang="en-US" altLang="ko-KR" sz="1100" dirty="0">
              <a:solidFill>
                <a:schemeClr val="bg1"/>
              </a:solidFill>
            </a:endParaRPr>
          </a:p>
          <a:p>
            <a:pPr algn="ctr"/>
            <a:r>
              <a:rPr lang="ko-KR" altLang="en-US" sz="1100" dirty="0" err="1">
                <a:solidFill>
                  <a:schemeClr val="bg1"/>
                </a:solidFill>
              </a:rPr>
              <a:t>평단가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943B885-F10E-4CA3-B412-4A1E0977F514}"/>
              </a:ext>
            </a:extLst>
          </p:cNvPr>
          <p:cNvSpPr txBox="1"/>
          <p:nvPr/>
        </p:nvSpPr>
        <p:spPr>
          <a:xfrm>
            <a:off x="6952678" y="3271168"/>
            <a:ext cx="1089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전용</a:t>
            </a:r>
            <a:endParaRPr lang="en-US" altLang="ko-KR" sz="1100" dirty="0">
              <a:solidFill>
                <a:schemeClr val="bg1"/>
              </a:solidFill>
            </a:endParaRPr>
          </a:p>
          <a:p>
            <a:pPr algn="ctr"/>
            <a:r>
              <a:rPr lang="ko-KR" altLang="en-US" sz="1100" dirty="0" err="1">
                <a:solidFill>
                  <a:schemeClr val="bg1"/>
                </a:solidFill>
              </a:rPr>
              <a:t>평단가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BE2009F-8DDA-483B-82F8-7A736106BBD7}"/>
              </a:ext>
            </a:extLst>
          </p:cNvPr>
          <p:cNvSpPr txBox="1"/>
          <p:nvPr/>
        </p:nvSpPr>
        <p:spPr>
          <a:xfrm>
            <a:off x="8729600" y="3271773"/>
            <a:ext cx="1089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임대</a:t>
            </a:r>
            <a:endParaRPr lang="en-US" altLang="ko-KR" sz="1100" dirty="0">
              <a:solidFill>
                <a:schemeClr val="bg1"/>
              </a:solidFill>
            </a:endParaRPr>
          </a:p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수익률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763F538-508F-4745-800A-9C657FE41366}"/>
              </a:ext>
            </a:extLst>
          </p:cNvPr>
          <p:cNvSpPr txBox="1"/>
          <p:nvPr/>
        </p:nvSpPr>
        <p:spPr>
          <a:xfrm>
            <a:off x="6386195" y="1873312"/>
            <a:ext cx="1089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분양</a:t>
            </a:r>
            <a:endParaRPr lang="en-US" altLang="ko-KR" sz="1100" dirty="0">
              <a:solidFill>
                <a:schemeClr val="bg1"/>
              </a:solidFill>
            </a:endParaRPr>
          </a:p>
          <a:p>
            <a:pPr algn="ctr"/>
            <a:r>
              <a:rPr lang="ko-KR" altLang="en-US" sz="1100" dirty="0" err="1">
                <a:solidFill>
                  <a:schemeClr val="bg1"/>
                </a:solidFill>
              </a:rPr>
              <a:t>평단가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47F2F16-0FB8-483B-A4FF-D29753675C3B}"/>
              </a:ext>
            </a:extLst>
          </p:cNvPr>
          <p:cNvSpPr txBox="1"/>
          <p:nvPr/>
        </p:nvSpPr>
        <p:spPr>
          <a:xfrm>
            <a:off x="6978618" y="1881351"/>
            <a:ext cx="1089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전용</a:t>
            </a:r>
            <a:endParaRPr lang="en-US" altLang="ko-KR" sz="1100" dirty="0">
              <a:solidFill>
                <a:schemeClr val="bg1"/>
              </a:solidFill>
            </a:endParaRPr>
          </a:p>
          <a:p>
            <a:pPr algn="ctr"/>
            <a:r>
              <a:rPr lang="ko-KR" altLang="en-US" sz="1100" dirty="0" err="1">
                <a:solidFill>
                  <a:schemeClr val="bg1"/>
                </a:solidFill>
              </a:rPr>
              <a:t>평단가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CB49278-B591-48B7-BAC2-C634FEC942DE}"/>
              </a:ext>
            </a:extLst>
          </p:cNvPr>
          <p:cNvSpPr txBox="1"/>
          <p:nvPr/>
        </p:nvSpPr>
        <p:spPr>
          <a:xfrm>
            <a:off x="8723302" y="1868956"/>
            <a:ext cx="1089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임대</a:t>
            </a:r>
            <a:endParaRPr lang="en-US" altLang="ko-KR" sz="1100" dirty="0">
              <a:solidFill>
                <a:schemeClr val="bg1"/>
              </a:solidFill>
            </a:endParaRPr>
          </a:p>
          <a:p>
            <a:pPr algn="ctr"/>
            <a:r>
              <a:rPr lang="ko-KR" altLang="en-US" sz="1100" dirty="0">
                <a:solidFill>
                  <a:schemeClr val="bg1"/>
                </a:solidFill>
              </a:rPr>
              <a:t>수익률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CF97A62-19E9-43D7-BD49-C1BCE6DBF853}"/>
              </a:ext>
            </a:extLst>
          </p:cNvPr>
          <p:cNvSpPr txBox="1"/>
          <p:nvPr/>
        </p:nvSpPr>
        <p:spPr>
          <a:xfrm>
            <a:off x="838200" y="3808105"/>
            <a:ext cx="87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/>
              <a:t>불당</a:t>
            </a:r>
            <a:endParaRPr lang="en-US" altLang="ko-KR" sz="1200" dirty="0"/>
          </a:p>
          <a:p>
            <a:pPr algn="ctr"/>
            <a:r>
              <a:rPr lang="ko-KR" altLang="en-US" sz="1200" dirty="0" err="1"/>
              <a:t>오딧세이</a:t>
            </a:r>
            <a:endParaRPr lang="ko-KR" altLang="en-US" sz="1200" dirty="0"/>
          </a:p>
        </p:txBody>
      </p:sp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3D1FBB50-211B-44FC-B1D5-4EF3ED80AB4D}"/>
              </a:ext>
            </a:extLst>
          </p:cNvPr>
          <p:cNvSpPr/>
          <p:nvPr/>
        </p:nvSpPr>
        <p:spPr>
          <a:xfrm>
            <a:off x="4254533" y="2003901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solidFill>
                  <a:srgbClr val="FFFFFF"/>
                </a:solidFill>
                <a:latin typeface="Arial Unicode MS"/>
                <a:cs typeface="Arial Unicode MS"/>
              </a:rPr>
              <a:t>㎡</a:t>
            </a:r>
            <a:endParaRPr lang="ko-KR" altLang="en-US" sz="1400" dirty="0">
              <a:latin typeface="Arial Unicode MS"/>
              <a:cs typeface="Arial Unicode MS"/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2B009A95-1C24-460B-A837-8DB55FA36050}"/>
              </a:ext>
            </a:extLst>
          </p:cNvPr>
          <p:cNvSpPr/>
          <p:nvPr/>
        </p:nvSpPr>
        <p:spPr>
          <a:xfrm>
            <a:off x="3349960" y="198341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solidFill>
                  <a:srgbClr val="FFFFFF"/>
                </a:solidFill>
                <a:latin typeface="Arial Unicode MS"/>
                <a:cs typeface="Arial Unicode MS"/>
              </a:rPr>
              <a:t>㎡</a:t>
            </a:r>
            <a:endParaRPr lang="ko-KR" altLang="en-US" sz="1400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168" y="693419"/>
            <a:ext cx="9503664" cy="5975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7470" y="6716344"/>
            <a:ext cx="124332" cy="909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73050" y="1846135"/>
          <a:ext cx="9367515" cy="3374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19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7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13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지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9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역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7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오피스텔/</a:t>
                      </a:r>
                      <a:r>
                        <a:rPr sz="1100" spc="-12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2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도시형생활주택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12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주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1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소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11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준공년도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8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평당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4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공시지가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4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규모(실/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세대)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9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비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1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고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F1F1F1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2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2448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불당동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38100">
                      <a:solidFill>
                        <a:srgbClr val="C00000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이노스위트(이면코너)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C00000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서북구 </a:t>
                      </a: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불당동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713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2017.04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5" dirty="0">
                          <a:latin typeface="Arial Unicode MS"/>
                          <a:cs typeface="Arial Unicode MS"/>
                        </a:rPr>
                        <a:t>832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112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057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불당상업지구내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8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C00000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불당오딧세</a:t>
                      </a: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이(대</a:t>
                      </a: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로변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코</a:t>
                      </a: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너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서북구 </a:t>
                      </a: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불당동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20" dirty="0">
                          <a:latin typeface="Arial Unicode MS"/>
                          <a:cs typeface="Arial Unicode MS"/>
                        </a:rPr>
                        <a:t>687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2019.09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877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182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1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C00000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8547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불당아름채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서북구 </a:t>
                      </a: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불당동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715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2015.02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703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15" dirty="0">
                          <a:latin typeface="Arial Unicode MS"/>
                          <a:cs typeface="Arial Unicode MS"/>
                        </a:rPr>
                        <a:t>38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C00000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C00000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196850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천안</a:t>
                      </a:r>
                      <a:r>
                        <a:rPr sz="1100" spc="5" dirty="0">
                          <a:latin typeface="Arial Unicode MS"/>
                          <a:cs typeface="Arial Unicode MS"/>
                        </a:rPr>
                        <a:t>불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당아</a:t>
                      </a: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리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스</a:t>
                      </a: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타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팰리스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서북구 </a:t>
                      </a: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불당동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1483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2018.08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40" dirty="0">
                          <a:latin typeface="Arial Unicode MS"/>
                          <a:cs typeface="Arial Unicode MS"/>
                        </a:rPr>
                        <a:t>608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728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1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083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성정동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8991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양지렉스빌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서북구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성정동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80" dirty="0">
                          <a:latin typeface="Arial Unicode MS"/>
                          <a:cs typeface="Arial Unicode MS"/>
                        </a:rPr>
                        <a:t>1271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2004.02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572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252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1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시떼베르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서북구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성정동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1274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2004.04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572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176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82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083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두정동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9499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스타펠리스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서북구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두정동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1500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2004.01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15" dirty="0">
                          <a:latin typeface="Arial Unicode MS"/>
                          <a:cs typeface="Arial Unicode MS"/>
                        </a:rPr>
                        <a:t>646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136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1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로하스텔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서북구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두정동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1492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2007.04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367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20" dirty="0">
                          <a:latin typeface="Arial Unicode MS"/>
                          <a:cs typeface="Arial Unicode MS"/>
                        </a:rPr>
                        <a:t>84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1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아크로텔천안두정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서북구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두정동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1464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2015.08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10" dirty="0">
                          <a:latin typeface="Arial Unicode MS"/>
                          <a:cs typeface="Arial Unicode MS"/>
                        </a:rPr>
                        <a:t>548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25" dirty="0">
                          <a:latin typeface="Arial Unicode MS"/>
                          <a:cs typeface="Arial Unicode MS"/>
                        </a:rPr>
                        <a:t>838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10108" y="1328547"/>
            <a:ext cx="1379728" cy="185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8730" y="1328547"/>
            <a:ext cx="2681351" cy="1887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9423" y="1328547"/>
            <a:ext cx="179324" cy="179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0817" y="1333119"/>
            <a:ext cx="709930" cy="174625"/>
          </a:xfrm>
          <a:custGeom>
            <a:avLst/>
            <a:gdLst/>
            <a:ahLst/>
            <a:cxnLst/>
            <a:rect l="l" t="t" r="r" b="b"/>
            <a:pathLst>
              <a:path w="709929" h="174625">
                <a:moveTo>
                  <a:pt x="336169" y="113029"/>
                </a:moveTo>
                <a:lnTo>
                  <a:pt x="212344" y="113029"/>
                </a:lnTo>
                <a:lnTo>
                  <a:pt x="212344" y="128523"/>
                </a:lnTo>
                <a:lnTo>
                  <a:pt x="318643" y="128523"/>
                </a:lnTo>
                <a:lnTo>
                  <a:pt x="318643" y="174625"/>
                </a:lnTo>
                <a:lnTo>
                  <a:pt x="336169" y="174625"/>
                </a:lnTo>
                <a:lnTo>
                  <a:pt x="336169" y="113029"/>
                </a:lnTo>
                <a:close/>
              </a:path>
              <a:path w="709929" h="174625">
                <a:moveTo>
                  <a:pt x="583057" y="11683"/>
                </a:moveTo>
                <a:lnTo>
                  <a:pt x="565658" y="11683"/>
                </a:lnTo>
                <a:lnTo>
                  <a:pt x="565658" y="136016"/>
                </a:lnTo>
                <a:lnTo>
                  <a:pt x="655447" y="136016"/>
                </a:lnTo>
                <a:lnTo>
                  <a:pt x="655447" y="120522"/>
                </a:lnTo>
                <a:lnTo>
                  <a:pt x="583057" y="120522"/>
                </a:lnTo>
                <a:lnTo>
                  <a:pt x="583057" y="76453"/>
                </a:lnTo>
                <a:lnTo>
                  <a:pt x="655447" y="76453"/>
                </a:lnTo>
                <a:lnTo>
                  <a:pt x="655447" y="60959"/>
                </a:lnTo>
                <a:lnTo>
                  <a:pt x="583057" y="60959"/>
                </a:lnTo>
                <a:lnTo>
                  <a:pt x="583057" y="11683"/>
                </a:lnTo>
                <a:close/>
              </a:path>
              <a:path w="709929" h="174625">
                <a:moveTo>
                  <a:pt x="655447" y="76453"/>
                </a:moveTo>
                <a:lnTo>
                  <a:pt x="638048" y="76453"/>
                </a:lnTo>
                <a:lnTo>
                  <a:pt x="638048" y="120522"/>
                </a:lnTo>
                <a:lnTo>
                  <a:pt x="655447" y="120522"/>
                </a:lnTo>
                <a:lnTo>
                  <a:pt x="655447" y="76453"/>
                </a:lnTo>
                <a:close/>
              </a:path>
              <a:path w="709929" h="174625">
                <a:moveTo>
                  <a:pt x="655447" y="11683"/>
                </a:moveTo>
                <a:lnTo>
                  <a:pt x="638048" y="11683"/>
                </a:lnTo>
                <a:lnTo>
                  <a:pt x="638048" y="60959"/>
                </a:lnTo>
                <a:lnTo>
                  <a:pt x="655447" y="60959"/>
                </a:lnTo>
                <a:lnTo>
                  <a:pt x="655447" y="11683"/>
                </a:lnTo>
                <a:close/>
              </a:path>
              <a:path w="709929" h="174625">
                <a:moveTo>
                  <a:pt x="239522" y="4952"/>
                </a:moveTo>
                <a:lnTo>
                  <a:pt x="226187" y="4952"/>
                </a:lnTo>
                <a:lnTo>
                  <a:pt x="220091" y="5968"/>
                </a:lnTo>
                <a:lnTo>
                  <a:pt x="208661" y="10032"/>
                </a:lnTo>
                <a:lnTo>
                  <a:pt x="203835" y="12953"/>
                </a:lnTo>
                <a:lnTo>
                  <a:pt x="199644" y="16890"/>
                </a:lnTo>
                <a:lnTo>
                  <a:pt x="195453" y="20700"/>
                </a:lnTo>
                <a:lnTo>
                  <a:pt x="192278" y="25400"/>
                </a:lnTo>
                <a:lnTo>
                  <a:pt x="189938" y="30860"/>
                </a:lnTo>
                <a:lnTo>
                  <a:pt x="187706" y="36194"/>
                </a:lnTo>
                <a:lnTo>
                  <a:pt x="186436" y="42290"/>
                </a:lnTo>
                <a:lnTo>
                  <a:pt x="186436" y="55752"/>
                </a:lnTo>
                <a:lnTo>
                  <a:pt x="199644" y="81152"/>
                </a:lnTo>
                <a:lnTo>
                  <a:pt x="203835" y="85089"/>
                </a:lnTo>
                <a:lnTo>
                  <a:pt x="208661" y="88010"/>
                </a:lnTo>
                <a:lnTo>
                  <a:pt x="214376" y="90169"/>
                </a:lnTo>
                <a:lnTo>
                  <a:pt x="219964" y="92201"/>
                </a:lnTo>
                <a:lnTo>
                  <a:pt x="226187" y="93217"/>
                </a:lnTo>
                <a:lnTo>
                  <a:pt x="239649" y="93217"/>
                </a:lnTo>
                <a:lnTo>
                  <a:pt x="269707" y="77850"/>
                </a:lnTo>
                <a:lnTo>
                  <a:pt x="228600" y="77850"/>
                </a:lnTo>
                <a:lnTo>
                  <a:pt x="224662" y="77088"/>
                </a:lnTo>
                <a:lnTo>
                  <a:pt x="221107" y="75818"/>
                </a:lnTo>
                <a:lnTo>
                  <a:pt x="217424" y="74548"/>
                </a:lnTo>
                <a:lnTo>
                  <a:pt x="214376" y="72643"/>
                </a:lnTo>
                <a:lnTo>
                  <a:pt x="203454" y="53593"/>
                </a:lnTo>
                <a:lnTo>
                  <a:pt x="203454" y="44450"/>
                </a:lnTo>
                <a:lnTo>
                  <a:pt x="228727" y="20446"/>
                </a:lnTo>
                <a:lnTo>
                  <a:pt x="269977" y="20446"/>
                </a:lnTo>
                <a:lnTo>
                  <a:pt x="262001" y="12953"/>
                </a:lnTo>
                <a:lnTo>
                  <a:pt x="257048" y="10032"/>
                </a:lnTo>
                <a:lnTo>
                  <a:pt x="245618" y="5968"/>
                </a:lnTo>
                <a:lnTo>
                  <a:pt x="239522" y="4952"/>
                </a:lnTo>
                <a:close/>
              </a:path>
              <a:path w="709929" h="174625">
                <a:moveTo>
                  <a:pt x="269977" y="20446"/>
                </a:moveTo>
                <a:lnTo>
                  <a:pt x="237236" y="20446"/>
                </a:lnTo>
                <a:lnTo>
                  <a:pt x="241173" y="21081"/>
                </a:lnTo>
                <a:lnTo>
                  <a:pt x="244729" y="22351"/>
                </a:lnTo>
                <a:lnTo>
                  <a:pt x="262358" y="44450"/>
                </a:lnTo>
                <a:lnTo>
                  <a:pt x="262358" y="53593"/>
                </a:lnTo>
                <a:lnTo>
                  <a:pt x="253873" y="70230"/>
                </a:lnTo>
                <a:lnTo>
                  <a:pt x="251460" y="72643"/>
                </a:lnTo>
                <a:lnTo>
                  <a:pt x="248285" y="74548"/>
                </a:lnTo>
                <a:lnTo>
                  <a:pt x="241173" y="77088"/>
                </a:lnTo>
                <a:lnTo>
                  <a:pt x="237236" y="77850"/>
                </a:lnTo>
                <a:lnTo>
                  <a:pt x="269707" y="77850"/>
                </a:lnTo>
                <a:lnTo>
                  <a:pt x="270383" y="77215"/>
                </a:lnTo>
                <a:lnTo>
                  <a:pt x="273558" y="72516"/>
                </a:lnTo>
                <a:lnTo>
                  <a:pt x="275844" y="67182"/>
                </a:lnTo>
                <a:lnTo>
                  <a:pt x="278257" y="61721"/>
                </a:lnTo>
                <a:lnTo>
                  <a:pt x="279376" y="55752"/>
                </a:lnTo>
                <a:lnTo>
                  <a:pt x="279400" y="42290"/>
                </a:lnTo>
                <a:lnTo>
                  <a:pt x="278257" y="36321"/>
                </a:lnTo>
                <a:lnTo>
                  <a:pt x="275790" y="30733"/>
                </a:lnTo>
                <a:lnTo>
                  <a:pt x="273558" y="25400"/>
                </a:lnTo>
                <a:lnTo>
                  <a:pt x="270383" y="20827"/>
                </a:lnTo>
                <a:lnTo>
                  <a:pt x="269977" y="20446"/>
                </a:lnTo>
                <a:close/>
              </a:path>
              <a:path w="709929" h="174625">
                <a:moveTo>
                  <a:pt x="70104" y="27177"/>
                </a:moveTo>
                <a:lnTo>
                  <a:pt x="53212" y="27177"/>
                </a:lnTo>
                <a:lnTo>
                  <a:pt x="53212" y="35432"/>
                </a:lnTo>
                <a:lnTo>
                  <a:pt x="52379" y="47982"/>
                </a:lnTo>
                <a:lnTo>
                  <a:pt x="39878" y="84200"/>
                </a:lnTo>
                <a:lnTo>
                  <a:pt x="12499" y="118187"/>
                </a:lnTo>
                <a:lnTo>
                  <a:pt x="0" y="128904"/>
                </a:lnTo>
                <a:lnTo>
                  <a:pt x="11049" y="139572"/>
                </a:lnTo>
                <a:lnTo>
                  <a:pt x="41656" y="111125"/>
                </a:lnTo>
                <a:lnTo>
                  <a:pt x="54229" y="92201"/>
                </a:lnTo>
                <a:lnTo>
                  <a:pt x="56515" y="88010"/>
                </a:lnTo>
                <a:lnTo>
                  <a:pt x="58039" y="84454"/>
                </a:lnTo>
                <a:lnTo>
                  <a:pt x="58928" y="81787"/>
                </a:lnTo>
                <a:lnTo>
                  <a:pt x="59817" y="79247"/>
                </a:lnTo>
                <a:lnTo>
                  <a:pt x="61341" y="74167"/>
                </a:lnTo>
                <a:lnTo>
                  <a:pt x="61595" y="72897"/>
                </a:lnTo>
                <a:lnTo>
                  <a:pt x="61729" y="72366"/>
                </a:lnTo>
                <a:lnTo>
                  <a:pt x="61976" y="71627"/>
                </a:lnTo>
                <a:lnTo>
                  <a:pt x="77263" y="71627"/>
                </a:lnTo>
                <a:lnTo>
                  <a:pt x="73310" y="59880"/>
                </a:lnTo>
                <a:lnTo>
                  <a:pt x="70909" y="47787"/>
                </a:lnTo>
                <a:lnTo>
                  <a:pt x="70104" y="35432"/>
                </a:lnTo>
                <a:lnTo>
                  <a:pt x="70104" y="27177"/>
                </a:lnTo>
                <a:close/>
              </a:path>
              <a:path w="709929" h="174625">
                <a:moveTo>
                  <a:pt x="77263" y="71627"/>
                </a:moveTo>
                <a:lnTo>
                  <a:pt x="61976" y="71627"/>
                </a:lnTo>
                <a:lnTo>
                  <a:pt x="62103" y="72516"/>
                </a:lnTo>
                <a:lnTo>
                  <a:pt x="62230" y="72897"/>
                </a:lnTo>
                <a:lnTo>
                  <a:pt x="62992" y="76707"/>
                </a:lnTo>
                <a:lnTo>
                  <a:pt x="63754" y="79375"/>
                </a:lnTo>
                <a:lnTo>
                  <a:pt x="64770" y="82168"/>
                </a:lnTo>
                <a:lnTo>
                  <a:pt x="65659" y="84962"/>
                </a:lnTo>
                <a:lnTo>
                  <a:pt x="67183" y="88391"/>
                </a:lnTo>
                <a:lnTo>
                  <a:pt x="71501" y="96265"/>
                </a:lnTo>
                <a:lnTo>
                  <a:pt x="74168" y="100583"/>
                </a:lnTo>
                <a:lnTo>
                  <a:pt x="77795" y="105124"/>
                </a:lnTo>
                <a:lnTo>
                  <a:pt x="81153" y="109600"/>
                </a:lnTo>
                <a:lnTo>
                  <a:pt x="85217" y="114553"/>
                </a:lnTo>
                <a:lnTo>
                  <a:pt x="90170" y="119760"/>
                </a:lnTo>
                <a:lnTo>
                  <a:pt x="94996" y="124967"/>
                </a:lnTo>
                <a:lnTo>
                  <a:pt x="101316" y="130508"/>
                </a:lnTo>
                <a:lnTo>
                  <a:pt x="108585" y="136397"/>
                </a:lnTo>
                <a:lnTo>
                  <a:pt x="120269" y="125348"/>
                </a:lnTo>
                <a:lnTo>
                  <a:pt x="108646" y="115439"/>
                </a:lnTo>
                <a:lnTo>
                  <a:pt x="98459" y="105028"/>
                </a:lnTo>
                <a:lnTo>
                  <a:pt x="89925" y="94380"/>
                </a:lnTo>
                <a:lnTo>
                  <a:pt x="82804" y="83184"/>
                </a:lnTo>
                <a:lnTo>
                  <a:pt x="77263" y="71627"/>
                </a:lnTo>
                <a:close/>
              </a:path>
              <a:path w="709929" h="174625">
                <a:moveTo>
                  <a:pt x="114173" y="11683"/>
                </a:moveTo>
                <a:lnTo>
                  <a:pt x="7239" y="11683"/>
                </a:lnTo>
                <a:lnTo>
                  <a:pt x="7239" y="27177"/>
                </a:lnTo>
                <a:lnTo>
                  <a:pt x="114173" y="27177"/>
                </a:lnTo>
                <a:lnTo>
                  <a:pt x="114173" y="11683"/>
                </a:lnTo>
                <a:close/>
              </a:path>
              <a:path w="709929" h="174625">
                <a:moveTo>
                  <a:pt x="709549" y="0"/>
                </a:moveTo>
                <a:lnTo>
                  <a:pt x="692023" y="0"/>
                </a:lnTo>
                <a:lnTo>
                  <a:pt x="692023" y="170687"/>
                </a:lnTo>
                <a:lnTo>
                  <a:pt x="709549" y="170687"/>
                </a:lnTo>
                <a:lnTo>
                  <a:pt x="709549" y="0"/>
                </a:lnTo>
                <a:close/>
              </a:path>
              <a:path w="709929" h="174625">
                <a:moveTo>
                  <a:pt x="526415" y="78612"/>
                </a:moveTo>
                <a:lnTo>
                  <a:pt x="508889" y="78612"/>
                </a:lnTo>
                <a:lnTo>
                  <a:pt x="508889" y="170687"/>
                </a:lnTo>
                <a:lnTo>
                  <a:pt x="526415" y="170687"/>
                </a:lnTo>
                <a:lnTo>
                  <a:pt x="526415" y="78612"/>
                </a:lnTo>
                <a:close/>
              </a:path>
              <a:path w="709929" h="174625">
                <a:moveTo>
                  <a:pt x="484759" y="130809"/>
                </a:moveTo>
                <a:lnTo>
                  <a:pt x="467106" y="130809"/>
                </a:lnTo>
                <a:lnTo>
                  <a:pt x="467106" y="167639"/>
                </a:lnTo>
                <a:lnTo>
                  <a:pt x="484759" y="167639"/>
                </a:lnTo>
                <a:lnTo>
                  <a:pt x="484759" y="130809"/>
                </a:lnTo>
                <a:close/>
              </a:path>
              <a:path w="709929" h="174625">
                <a:moveTo>
                  <a:pt x="448183" y="14604"/>
                </a:moveTo>
                <a:lnTo>
                  <a:pt x="376682" y="14604"/>
                </a:lnTo>
                <a:lnTo>
                  <a:pt x="376682" y="136016"/>
                </a:lnTo>
                <a:lnTo>
                  <a:pt x="410083" y="136016"/>
                </a:lnTo>
                <a:lnTo>
                  <a:pt x="419371" y="135923"/>
                </a:lnTo>
                <a:lnTo>
                  <a:pt x="462407" y="132460"/>
                </a:lnTo>
                <a:lnTo>
                  <a:pt x="467106" y="130809"/>
                </a:lnTo>
                <a:lnTo>
                  <a:pt x="484759" y="130809"/>
                </a:lnTo>
                <a:lnTo>
                  <a:pt x="484759" y="120522"/>
                </a:lnTo>
                <a:lnTo>
                  <a:pt x="394335" y="120522"/>
                </a:lnTo>
                <a:lnTo>
                  <a:pt x="394335" y="30098"/>
                </a:lnTo>
                <a:lnTo>
                  <a:pt x="448183" y="30098"/>
                </a:lnTo>
                <a:lnTo>
                  <a:pt x="448183" y="14604"/>
                </a:lnTo>
                <a:close/>
              </a:path>
              <a:path w="709929" h="174625">
                <a:moveTo>
                  <a:pt x="484759" y="2031"/>
                </a:moveTo>
                <a:lnTo>
                  <a:pt x="467106" y="2031"/>
                </a:lnTo>
                <a:lnTo>
                  <a:pt x="467106" y="115696"/>
                </a:lnTo>
                <a:lnTo>
                  <a:pt x="461581" y="117006"/>
                </a:lnTo>
                <a:lnTo>
                  <a:pt x="417290" y="120471"/>
                </a:lnTo>
                <a:lnTo>
                  <a:pt x="408432" y="120522"/>
                </a:lnTo>
                <a:lnTo>
                  <a:pt x="484759" y="120522"/>
                </a:lnTo>
                <a:lnTo>
                  <a:pt x="484759" y="78612"/>
                </a:lnTo>
                <a:lnTo>
                  <a:pt x="526415" y="78612"/>
                </a:lnTo>
                <a:lnTo>
                  <a:pt x="526415" y="63118"/>
                </a:lnTo>
                <a:lnTo>
                  <a:pt x="484759" y="63118"/>
                </a:lnTo>
                <a:lnTo>
                  <a:pt x="484759" y="2031"/>
                </a:lnTo>
                <a:close/>
              </a:path>
              <a:path w="709929" h="174625">
                <a:moveTo>
                  <a:pt x="526415" y="0"/>
                </a:moveTo>
                <a:lnTo>
                  <a:pt x="508889" y="0"/>
                </a:lnTo>
                <a:lnTo>
                  <a:pt x="508889" y="63118"/>
                </a:lnTo>
                <a:lnTo>
                  <a:pt x="526415" y="63118"/>
                </a:lnTo>
                <a:lnTo>
                  <a:pt x="526415" y="0"/>
                </a:lnTo>
                <a:close/>
              </a:path>
              <a:path w="709929" h="174625">
                <a:moveTo>
                  <a:pt x="336169" y="0"/>
                </a:moveTo>
                <a:lnTo>
                  <a:pt x="318643" y="0"/>
                </a:lnTo>
                <a:lnTo>
                  <a:pt x="318643" y="22351"/>
                </a:lnTo>
                <a:lnTo>
                  <a:pt x="282956" y="22351"/>
                </a:lnTo>
                <a:lnTo>
                  <a:pt x="282956" y="37210"/>
                </a:lnTo>
                <a:lnTo>
                  <a:pt x="318643" y="37210"/>
                </a:lnTo>
                <a:lnTo>
                  <a:pt x="318643" y="61213"/>
                </a:lnTo>
                <a:lnTo>
                  <a:pt x="282956" y="61213"/>
                </a:lnTo>
                <a:lnTo>
                  <a:pt x="282956" y="76072"/>
                </a:lnTo>
                <a:lnTo>
                  <a:pt x="318643" y="76072"/>
                </a:lnTo>
                <a:lnTo>
                  <a:pt x="318643" y="104520"/>
                </a:lnTo>
                <a:lnTo>
                  <a:pt x="336169" y="104520"/>
                </a:lnTo>
                <a:lnTo>
                  <a:pt x="336169" y="0"/>
                </a:lnTo>
                <a:close/>
              </a:path>
              <a:path w="709929" h="174625">
                <a:moveTo>
                  <a:pt x="151637" y="0"/>
                </a:moveTo>
                <a:lnTo>
                  <a:pt x="134112" y="0"/>
                </a:lnTo>
                <a:lnTo>
                  <a:pt x="134112" y="170687"/>
                </a:lnTo>
                <a:lnTo>
                  <a:pt x="151637" y="170687"/>
                </a:lnTo>
                <a:lnTo>
                  <a:pt x="15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3161" y="1446149"/>
            <a:ext cx="123825" cy="61594"/>
          </a:xfrm>
          <a:custGeom>
            <a:avLst/>
            <a:gdLst/>
            <a:ahLst/>
            <a:cxnLst/>
            <a:rect l="l" t="t" r="r" b="b"/>
            <a:pathLst>
              <a:path w="123825" h="61594">
                <a:moveTo>
                  <a:pt x="0" y="0"/>
                </a:moveTo>
                <a:lnTo>
                  <a:pt x="123825" y="0"/>
                </a:lnTo>
                <a:lnTo>
                  <a:pt x="123825" y="61595"/>
                </a:lnTo>
                <a:lnTo>
                  <a:pt x="106299" y="61595"/>
                </a:lnTo>
                <a:lnTo>
                  <a:pt x="106299" y="15493"/>
                </a:lnTo>
                <a:lnTo>
                  <a:pt x="0" y="154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3875" y="1409572"/>
            <a:ext cx="55244" cy="44450"/>
          </a:xfrm>
          <a:custGeom>
            <a:avLst/>
            <a:gdLst/>
            <a:ahLst/>
            <a:cxnLst/>
            <a:rect l="l" t="t" r="r" b="b"/>
            <a:pathLst>
              <a:path w="55245" h="44450">
                <a:moveTo>
                  <a:pt x="0" y="0"/>
                </a:moveTo>
                <a:lnTo>
                  <a:pt x="0" y="44068"/>
                </a:lnTo>
                <a:lnTo>
                  <a:pt x="54990" y="44068"/>
                </a:lnTo>
                <a:lnTo>
                  <a:pt x="5499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24271" y="1353566"/>
            <a:ext cx="59055" cy="57785"/>
          </a:xfrm>
          <a:custGeom>
            <a:avLst/>
            <a:gdLst/>
            <a:ahLst/>
            <a:cxnLst/>
            <a:rect l="l" t="t" r="r" b="b"/>
            <a:pathLst>
              <a:path w="59054" h="57784">
                <a:moveTo>
                  <a:pt x="29463" y="0"/>
                </a:moveTo>
                <a:lnTo>
                  <a:pt x="25273" y="0"/>
                </a:lnTo>
                <a:lnTo>
                  <a:pt x="21336" y="635"/>
                </a:lnTo>
                <a:lnTo>
                  <a:pt x="0" y="24003"/>
                </a:lnTo>
                <a:lnTo>
                  <a:pt x="0" y="28575"/>
                </a:lnTo>
                <a:lnTo>
                  <a:pt x="0" y="33147"/>
                </a:lnTo>
                <a:lnTo>
                  <a:pt x="17652" y="55372"/>
                </a:lnTo>
                <a:lnTo>
                  <a:pt x="21208" y="56642"/>
                </a:lnTo>
                <a:lnTo>
                  <a:pt x="25145" y="57404"/>
                </a:lnTo>
                <a:lnTo>
                  <a:pt x="29463" y="57404"/>
                </a:lnTo>
                <a:lnTo>
                  <a:pt x="33781" y="57404"/>
                </a:lnTo>
                <a:lnTo>
                  <a:pt x="50545" y="49657"/>
                </a:lnTo>
                <a:lnTo>
                  <a:pt x="53212" y="47244"/>
                </a:lnTo>
                <a:lnTo>
                  <a:pt x="55244" y="44196"/>
                </a:lnTo>
                <a:lnTo>
                  <a:pt x="56768" y="40639"/>
                </a:lnTo>
                <a:lnTo>
                  <a:pt x="58165" y="37084"/>
                </a:lnTo>
                <a:lnTo>
                  <a:pt x="58927" y="33020"/>
                </a:lnTo>
                <a:lnTo>
                  <a:pt x="58927" y="28575"/>
                </a:lnTo>
                <a:lnTo>
                  <a:pt x="58927" y="24130"/>
                </a:lnTo>
                <a:lnTo>
                  <a:pt x="33781" y="0"/>
                </a:lnTo>
                <a:lnTo>
                  <a:pt x="2946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86476" y="1344802"/>
            <a:ext cx="90170" cy="124460"/>
          </a:xfrm>
          <a:custGeom>
            <a:avLst/>
            <a:gdLst/>
            <a:ahLst/>
            <a:cxnLst/>
            <a:rect l="l" t="t" r="r" b="b"/>
            <a:pathLst>
              <a:path w="90170" h="124459">
                <a:moveTo>
                  <a:pt x="0" y="0"/>
                </a:moveTo>
                <a:lnTo>
                  <a:pt x="17399" y="0"/>
                </a:lnTo>
                <a:lnTo>
                  <a:pt x="17399" y="49275"/>
                </a:lnTo>
                <a:lnTo>
                  <a:pt x="72389" y="49275"/>
                </a:lnTo>
                <a:lnTo>
                  <a:pt x="72389" y="0"/>
                </a:lnTo>
                <a:lnTo>
                  <a:pt x="89788" y="0"/>
                </a:lnTo>
                <a:lnTo>
                  <a:pt x="89788" y="124333"/>
                </a:lnTo>
                <a:lnTo>
                  <a:pt x="0" y="1243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0817" y="1344802"/>
            <a:ext cx="120650" cy="128270"/>
          </a:xfrm>
          <a:custGeom>
            <a:avLst/>
            <a:gdLst/>
            <a:ahLst/>
            <a:cxnLst/>
            <a:rect l="l" t="t" r="r" b="b"/>
            <a:pathLst>
              <a:path w="120650" h="128269">
                <a:moveTo>
                  <a:pt x="7239" y="0"/>
                </a:moveTo>
                <a:lnTo>
                  <a:pt x="114173" y="0"/>
                </a:lnTo>
                <a:lnTo>
                  <a:pt x="114173" y="15494"/>
                </a:lnTo>
                <a:lnTo>
                  <a:pt x="70104" y="15494"/>
                </a:lnTo>
                <a:lnTo>
                  <a:pt x="70104" y="23749"/>
                </a:lnTo>
                <a:lnTo>
                  <a:pt x="82804" y="71500"/>
                </a:lnTo>
                <a:lnTo>
                  <a:pt x="108646" y="103755"/>
                </a:lnTo>
                <a:lnTo>
                  <a:pt x="120269" y="113664"/>
                </a:lnTo>
                <a:lnTo>
                  <a:pt x="108585" y="124713"/>
                </a:lnTo>
                <a:lnTo>
                  <a:pt x="101219" y="118745"/>
                </a:lnTo>
                <a:lnTo>
                  <a:pt x="94996" y="113284"/>
                </a:lnTo>
                <a:lnTo>
                  <a:pt x="90170" y="108076"/>
                </a:lnTo>
                <a:lnTo>
                  <a:pt x="85217" y="102870"/>
                </a:lnTo>
                <a:lnTo>
                  <a:pt x="81153" y="97917"/>
                </a:lnTo>
                <a:lnTo>
                  <a:pt x="77724" y="93345"/>
                </a:lnTo>
                <a:lnTo>
                  <a:pt x="74168" y="88900"/>
                </a:lnTo>
                <a:lnTo>
                  <a:pt x="71501" y="84582"/>
                </a:lnTo>
                <a:lnTo>
                  <a:pt x="69342" y="80645"/>
                </a:lnTo>
                <a:lnTo>
                  <a:pt x="67183" y="76708"/>
                </a:lnTo>
                <a:lnTo>
                  <a:pt x="65659" y="73279"/>
                </a:lnTo>
                <a:lnTo>
                  <a:pt x="64770" y="70485"/>
                </a:lnTo>
                <a:lnTo>
                  <a:pt x="63754" y="67691"/>
                </a:lnTo>
                <a:lnTo>
                  <a:pt x="62992" y="65024"/>
                </a:lnTo>
                <a:lnTo>
                  <a:pt x="62484" y="62484"/>
                </a:lnTo>
                <a:lnTo>
                  <a:pt x="62357" y="61849"/>
                </a:lnTo>
                <a:lnTo>
                  <a:pt x="62230" y="61213"/>
                </a:lnTo>
                <a:lnTo>
                  <a:pt x="62103" y="60833"/>
                </a:lnTo>
                <a:lnTo>
                  <a:pt x="61976" y="59944"/>
                </a:lnTo>
                <a:lnTo>
                  <a:pt x="61722" y="60706"/>
                </a:lnTo>
                <a:lnTo>
                  <a:pt x="61595" y="61213"/>
                </a:lnTo>
                <a:lnTo>
                  <a:pt x="61468" y="61849"/>
                </a:lnTo>
                <a:lnTo>
                  <a:pt x="61341" y="62484"/>
                </a:lnTo>
                <a:lnTo>
                  <a:pt x="60579" y="65024"/>
                </a:lnTo>
                <a:lnTo>
                  <a:pt x="59817" y="67563"/>
                </a:lnTo>
                <a:lnTo>
                  <a:pt x="58928" y="70104"/>
                </a:lnTo>
                <a:lnTo>
                  <a:pt x="58039" y="72771"/>
                </a:lnTo>
                <a:lnTo>
                  <a:pt x="56515" y="76326"/>
                </a:lnTo>
                <a:lnTo>
                  <a:pt x="54229" y="80518"/>
                </a:lnTo>
                <a:lnTo>
                  <a:pt x="52070" y="84836"/>
                </a:lnTo>
                <a:lnTo>
                  <a:pt x="49149" y="89408"/>
                </a:lnTo>
                <a:lnTo>
                  <a:pt x="45339" y="94487"/>
                </a:lnTo>
                <a:lnTo>
                  <a:pt x="41656" y="99441"/>
                </a:lnTo>
                <a:lnTo>
                  <a:pt x="11049" y="127888"/>
                </a:lnTo>
                <a:lnTo>
                  <a:pt x="0" y="117221"/>
                </a:lnTo>
                <a:lnTo>
                  <a:pt x="12499" y="106503"/>
                </a:lnTo>
                <a:lnTo>
                  <a:pt x="23320" y="95488"/>
                </a:lnTo>
                <a:lnTo>
                  <a:pt x="45712" y="60682"/>
                </a:lnTo>
                <a:lnTo>
                  <a:pt x="53212" y="23749"/>
                </a:lnTo>
                <a:lnTo>
                  <a:pt x="53212" y="15494"/>
                </a:lnTo>
                <a:lnTo>
                  <a:pt x="7239" y="15494"/>
                </a:lnTo>
                <a:lnTo>
                  <a:pt x="723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07253" y="1338072"/>
            <a:ext cx="93345" cy="88265"/>
          </a:xfrm>
          <a:custGeom>
            <a:avLst/>
            <a:gdLst/>
            <a:ahLst/>
            <a:cxnLst/>
            <a:rect l="l" t="t" r="r" b="b"/>
            <a:pathLst>
              <a:path w="93345" h="88265">
                <a:moveTo>
                  <a:pt x="46482" y="0"/>
                </a:moveTo>
                <a:lnTo>
                  <a:pt x="53086" y="0"/>
                </a:lnTo>
                <a:lnTo>
                  <a:pt x="59182" y="1015"/>
                </a:lnTo>
                <a:lnTo>
                  <a:pt x="64897" y="3048"/>
                </a:lnTo>
                <a:lnTo>
                  <a:pt x="70612" y="5079"/>
                </a:lnTo>
                <a:lnTo>
                  <a:pt x="75565" y="8000"/>
                </a:lnTo>
                <a:lnTo>
                  <a:pt x="79756" y="11937"/>
                </a:lnTo>
                <a:lnTo>
                  <a:pt x="83947" y="15875"/>
                </a:lnTo>
                <a:lnTo>
                  <a:pt x="87122" y="20447"/>
                </a:lnTo>
                <a:lnTo>
                  <a:pt x="89408" y="25907"/>
                </a:lnTo>
                <a:lnTo>
                  <a:pt x="91821" y="31368"/>
                </a:lnTo>
                <a:lnTo>
                  <a:pt x="92963" y="37337"/>
                </a:lnTo>
                <a:lnTo>
                  <a:pt x="92963" y="44068"/>
                </a:lnTo>
                <a:lnTo>
                  <a:pt x="92963" y="50673"/>
                </a:lnTo>
                <a:lnTo>
                  <a:pt x="91821" y="56768"/>
                </a:lnTo>
                <a:lnTo>
                  <a:pt x="89408" y="62229"/>
                </a:lnTo>
                <a:lnTo>
                  <a:pt x="87122" y="67563"/>
                </a:lnTo>
                <a:lnTo>
                  <a:pt x="83947" y="72262"/>
                </a:lnTo>
                <a:lnTo>
                  <a:pt x="79756" y="76200"/>
                </a:lnTo>
                <a:lnTo>
                  <a:pt x="75565" y="80137"/>
                </a:lnTo>
                <a:lnTo>
                  <a:pt x="70612" y="83057"/>
                </a:lnTo>
                <a:lnTo>
                  <a:pt x="65024" y="85216"/>
                </a:lnTo>
                <a:lnTo>
                  <a:pt x="59309" y="87249"/>
                </a:lnTo>
                <a:lnTo>
                  <a:pt x="53212" y="88264"/>
                </a:lnTo>
                <a:lnTo>
                  <a:pt x="46482" y="88264"/>
                </a:lnTo>
                <a:lnTo>
                  <a:pt x="39750" y="88264"/>
                </a:lnTo>
                <a:lnTo>
                  <a:pt x="13208" y="76200"/>
                </a:lnTo>
                <a:lnTo>
                  <a:pt x="9017" y="72389"/>
                </a:lnTo>
                <a:lnTo>
                  <a:pt x="5842" y="67690"/>
                </a:lnTo>
                <a:lnTo>
                  <a:pt x="3556" y="62356"/>
                </a:lnTo>
                <a:lnTo>
                  <a:pt x="1270" y="56895"/>
                </a:lnTo>
                <a:lnTo>
                  <a:pt x="0" y="50800"/>
                </a:lnTo>
                <a:lnTo>
                  <a:pt x="0" y="44068"/>
                </a:lnTo>
                <a:lnTo>
                  <a:pt x="0" y="37337"/>
                </a:lnTo>
                <a:lnTo>
                  <a:pt x="13208" y="11937"/>
                </a:lnTo>
                <a:lnTo>
                  <a:pt x="17399" y="8000"/>
                </a:lnTo>
                <a:lnTo>
                  <a:pt x="22225" y="5079"/>
                </a:lnTo>
                <a:lnTo>
                  <a:pt x="27940" y="3048"/>
                </a:lnTo>
                <a:lnTo>
                  <a:pt x="33655" y="1015"/>
                </a:lnTo>
                <a:lnTo>
                  <a:pt x="39750" y="0"/>
                </a:lnTo>
                <a:lnTo>
                  <a:pt x="4648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21603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97500" y="1333119"/>
            <a:ext cx="149860" cy="170815"/>
          </a:xfrm>
          <a:custGeom>
            <a:avLst/>
            <a:gdLst/>
            <a:ahLst/>
            <a:cxnLst/>
            <a:rect l="l" t="t" r="r" b="b"/>
            <a:pathLst>
              <a:path w="149860" h="170815">
                <a:moveTo>
                  <a:pt x="132207" y="0"/>
                </a:moveTo>
                <a:lnTo>
                  <a:pt x="149733" y="0"/>
                </a:lnTo>
                <a:lnTo>
                  <a:pt x="149733" y="170687"/>
                </a:lnTo>
                <a:lnTo>
                  <a:pt x="132207" y="170687"/>
                </a:lnTo>
                <a:lnTo>
                  <a:pt x="132207" y="78612"/>
                </a:lnTo>
                <a:lnTo>
                  <a:pt x="108076" y="78612"/>
                </a:lnTo>
                <a:lnTo>
                  <a:pt x="108076" y="167639"/>
                </a:lnTo>
                <a:lnTo>
                  <a:pt x="90424" y="167639"/>
                </a:lnTo>
                <a:lnTo>
                  <a:pt x="90424" y="130809"/>
                </a:lnTo>
                <a:lnTo>
                  <a:pt x="85725" y="132460"/>
                </a:lnTo>
                <a:lnTo>
                  <a:pt x="42689" y="135923"/>
                </a:lnTo>
                <a:lnTo>
                  <a:pt x="33400" y="136016"/>
                </a:lnTo>
                <a:lnTo>
                  <a:pt x="0" y="136016"/>
                </a:lnTo>
                <a:lnTo>
                  <a:pt x="0" y="14604"/>
                </a:lnTo>
                <a:lnTo>
                  <a:pt x="71500" y="14604"/>
                </a:lnTo>
                <a:lnTo>
                  <a:pt x="71500" y="30098"/>
                </a:lnTo>
                <a:lnTo>
                  <a:pt x="17652" y="30098"/>
                </a:lnTo>
                <a:lnTo>
                  <a:pt x="17652" y="120522"/>
                </a:lnTo>
                <a:lnTo>
                  <a:pt x="31750" y="120522"/>
                </a:lnTo>
                <a:lnTo>
                  <a:pt x="40608" y="120471"/>
                </a:lnTo>
                <a:lnTo>
                  <a:pt x="78803" y="118078"/>
                </a:lnTo>
                <a:lnTo>
                  <a:pt x="90424" y="115696"/>
                </a:lnTo>
                <a:lnTo>
                  <a:pt x="90424" y="2031"/>
                </a:lnTo>
                <a:lnTo>
                  <a:pt x="108076" y="2031"/>
                </a:lnTo>
                <a:lnTo>
                  <a:pt x="108076" y="63118"/>
                </a:lnTo>
                <a:lnTo>
                  <a:pt x="132207" y="63118"/>
                </a:lnTo>
                <a:lnTo>
                  <a:pt x="13220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03773" y="1333119"/>
            <a:ext cx="53340" cy="104775"/>
          </a:xfrm>
          <a:custGeom>
            <a:avLst/>
            <a:gdLst/>
            <a:ahLst/>
            <a:cxnLst/>
            <a:rect l="l" t="t" r="r" b="b"/>
            <a:pathLst>
              <a:path w="53339" h="104775">
                <a:moveTo>
                  <a:pt x="35687" y="0"/>
                </a:moveTo>
                <a:lnTo>
                  <a:pt x="53212" y="0"/>
                </a:lnTo>
                <a:lnTo>
                  <a:pt x="53212" y="104520"/>
                </a:lnTo>
                <a:lnTo>
                  <a:pt x="35687" y="104520"/>
                </a:lnTo>
                <a:lnTo>
                  <a:pt x="35687" y="76072"/>
                </a:lnTo>
                <a:lnTo>
                  <a:pt x="0" y="76072"/>
                </a:lnTo>
                <a:lnTo>
                  <a:pt x="0" y="61213"/>
                </a:lnTo>
                <a:lnTo>
                  <a:pt x="35687" y="61213"/>
                </a:lnTo>
                <a:lnTo>
                  <a:pt x="35687" y="37210"/>
                </a:lnTo>
                <a:lnTo>
                  <a:pt x="0" y="37210"/>
                </a:lnTo>
                <a:lnTo>
                  <a:pt x="0" y="22351"/>
                </a:lnTo>
                <a:lnTo>
                  <a:pt x="35687" y="22351"/>
                </a:lnTo>
                <a:lnTo>
                  <a:pt x="3568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63692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03010" y="1328547"/>
            <a:ext cx="1897380" cy="1856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56779" y="1328547"/>
            <a:ext cx="964692" cy="1887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83955" y="1333119"/>
            <a:ext cx="511809" cy="176530"/>
          </a:xfrm>
          <a:custGeom>
            <a:avLst/>
            <a:gdLst/>
            <a:ahLst/>
            <a:cxnLst/>
            <a:rect l="l" t="t" r="r" b="b"/>
            <a:pathLst>
              <a:path w="511809" h="176530">
                <a:moveTo>
                  <a:pt x="148463" y="108457"/>
                </a:moveTo>
                <a:lnTo>
                  <a:pt x="20954" y="108457"/>
                </a:lnTo>
                <a:lnTo>
                  <a:pt x="20954" y="123951"/>
                </a:lnTo>
                <a:lnTo>
                  <a:pt x="130810" y="123951"/>
                </a:lnTo>
                <a:lnTo>
                  <a:pt x="130810" y="134365"/>
                </a:lnTo>
                <a:lnTo>
                  <a:pt x="20954" y="134365"/>
                </a:lnTo>
                <a:lnTo>
                  <a:pt x="20954" y="176529"/>
                </a:lnTo>
                <a:lnTo>
                  <a:pt x="152273" y="176529"/>
                </a:lnTo>
                <a:lnTo>
                  <a:pt x="152273" y="161162"/>
                </a:lnTo>
                <a:lnTo>
                  <a:pt x="38608" y="161162"/>
                </a:lnTo>
                <a:lnTo>
                  <a:pt x="38608" y="149859"/>
                </a:lnTo>
                <a:lnTo>
                  <a:pt x="148463" y="149859"/>
                </a:lnTo>
                <a:lnTo>
                  <a:pt x="148463" y="108457"/>
                </a:lnTo>
                <a:close/>
              </a:path>
              <a:path w="511809" h="176530">
                <a:moveTo>
                  <a:pt x="93345" y="97535"/>
                </a:moveTo>
                <a:lnTo>
                  <a:pt x="75692" y="97535"/>
                </a:lnTo>
                <a:lnTo>
                  <a:pt x="75692" y="108457"/>
                </a:lnTo>
                <a:lnTo>
                  <a:pt x="93345" y="108457"/>
                </a:lnTo>
                <a:lnTo>
                  <a:pt x="93345" y="97535"/>
                </a:lnTo>
                <a:close/>
              </a:path>
              <a:path w="511809" h="176530">
                <a:moveTo>
                  <a:pt x="169164" y="82168"/>
                </a:moveTo>
                <a:lnTo>
                  <a:pt x="0" y="82168"/>
                </a:lnTo>
                <a:lnTo>
                  <a:pt x="0" y="97535"/>
                </a:lnTo>
                <a:lnTo>
                  <a:pt x="169164" y="97535"/>
                </a:lnTo>
                <a:lnTo>
                  <a:pt x="169164" y="82168"/>
                </a:lnTo>
                <a:close/>
              </a:path>
              <a:path w="511809" h="176530">
                <a:moveTo>
                  <a:pt x="38608" y="4952"/>
                </a:moveTo>
                <a:lnTo>
                  <a:pt x="20954" y="4952"/>
                </a:lnTo>
                <a:lnTo>
                  <a:pt x="20954" y="70865"/>
                </a:lnTo>
                <a:lnTo>
                  <a:pt x="148463" y="70865"/>
                </a:lnTo>
                <a:lnTo>
                  <a:pt x="148463" y="55371"/>
                </a:lnTo>
                <a:lnTo>
                  <a:pt x="38608" y="55371"/>
                </a:lnTo>
                <a:lnTo>
                  <a:pt x="38608" y="42925"/>
                </a:lnTo>
                <a:lnTo>
                  <a:pt x="148463" y="42925"/>
                </a:lnTo>
                <a:lnTo>
                  <a:pt x="148463" y="27939"/>
                </a:lnTo>
                <a:lnTo>
                  <a:pt x="38608" y="27939"/>
                </a:lnTo>
                <a:lnTo>
                  <a:pt x="38608" y="4952"/>
                </a:lnTo>
                <a:close/>
              </a:path>
              <a:path w="511809" h="176530">
                <a:moveTo>
                  <a:pt x="148463" y="42925"/>
                </a:moveTo>
                <a:lnTo>
                  <a:pt x="130810" y="42925"/>
                </a:lnTo>
                <a:lnTo>
                  <a:pt x="130810" y="55371"/>
                </a:lnTo>
                <a:lnTo>
                  <a:pt x="148463" y="55371"/>
                </a:lnTo>
                <a:lnTo>
                  <a:pt x="148463" y="42925"/>
                </a:lnTo>
                <a:close/>
              </a:path>
              <a:path w="511809" h="176530">
                <a:moveTo>
                  <a:pt x="148463" y="4952"/>
                </a:moveTo>
                <a:lnTo>
                  <a:pt x="130810" y="4952"/>
                </a:lnTo>
                <a:lnTo>
                  <a:pt x="130810" y="27939"/>
                </a:lnTo>
                <a:lnTo>
                  <a:pt x="148463" y="27939"/>
                </a:lnTo>
                <a:lnTo>
                  <a:pt x="148463" y="4952"/>
                </a:lnTo>
                <a:close/>
              </a:path>
              <a:path w="511809" h="176530">
                <a:moveTo>
                  <a:pt x="511555" y="129793"/>
                </a:moveTo>
                <a:lnTo>
                  <a:pt x="493902" y="129793"/>
                </a:lnTo>
                <a:lnTo>
                  <a:pt x="493902" y="170687"/>
                </a:lnTo>
                <a:lnTo>
                  <a:pt x="511555" y="170687"/>
                </a:lnTo>
                <a:lnTo>
                  <a:pt x="511555" y="129793"/>
                </a:lnTo>
                <a:close/>
              </a:path>
              <a:path w="511809" h="176530">
                <a:moveTo>
                  <a:pt x="456565" y="27177"/>
                </a:moveTo>
                <a:lnTo>
                  <a:pt x="439166" y="27177"/>
                </a:lnTo>
                <a:lnTo>
                  <a:pt x="439051" y="55332"/>
                </a:lnTo>
                <a:lnTo>
                  <a:pt x="438852" y="68706"/>
                </a:lnTo>
                <a:lnTo>
                  <a:pt x="437453" y="108711"/>
                </a:lnTo>
                <a:lnTo>
                  <a:pt x="434086" y="120522"/>
                </a:lnTo>
                <a:lnTo>
                  <a:pt x="366649" y="120522"/>
                </a:lnTo>
                <a:lnTo>
                  <a:pt x="366649" y="136016"/>
                </a:lnTo>
                <a:lnTo>
                  <a:pt x="412115" y="136016"/>
                </a:lnTo>
                <a:lnTo>
                  <a:pt x="424189" y="135943"/>
                </a:lnTo>
                <a:lnTo>
                  <a:pt x="468203" y="133955"/>
                </a:lnTo>
                <a:lnTo>
                  <a:pt x="493902" y="129793"/>
                </a:lnTo>
                <a:lnTo>
                  <a:pt x="511555" y="129793"/>
                </a:lnTo>
                <a:lnTo>
                  <a:pt x="511555" y="119760"/>
                </a:lnTo>
                <a:lnTo>
                  <a:pt x="453136" y="119760"/>
                </a:lnTo>
                <a:lnTo>
                  <a:pt x="453976" y="108711"/>
                </a:lnTo>
                <a:lnTo>
                  <a:pt x="454048" y="107568"/>
                </a:lnTo>
                <a:lnTo>
                  <a:pt x="455186" y="82676"/>
                </a:lnTo>
                <a:lnTo>
                  <a:pt x="455407" y="75183"/>
                </a:lnTo>
                <a:lnTo>
                  <a:pt x="455685" y="68246"/>
                </a:lnTo>
                <a:lnTo>
                  <a:pt x="455914" y="61721"/>
                </a:lnTo>
                <a:lnTo>
                  <a:pt x="456321" y="47625"/>
                </a:lnTo>
                <a:lnTo>
                  <a:pt x="456438" y="39242"/>
                </a:lnTo>
                <a:lnTo>
                  <a:pt x="456565" y="27177"/>
                </a:lnTo>
                <a:close/>
              </a:path>
              <a:path w="511809" h="176530">
                <a:moveTo>
                  <a:pt x="408431" y="27177"/>
                </a:moveTo>
                <a:lnTo>
                  <a:pt x="391033" y="27177"/>
                </a:lnTo>
                <a:lnTo>
                  <a:pt x="391160" y="40766"/>
                </a:lnTo>
                <a:lnTo>
                  <a:pt x="391414" y="49275"/>
                </a:lnTo>
                <a:lnTo>
                  <a:pt x="391533" y="55752"/>
                </a:lnTo>
                <a:lnTo>
                  <a:pt x="391699" y="62229"/>
                </a:lnTo>
                <a:lnTo>
                  <a:pt x="391914" y="68706"/>
                </a:lnTo>
                <a:lnTo>
                  <a:pt x="392175" y="75183"/>
                </a:lnTo>
                <a:lnTo>
                  <a:pt x="392429" y="83819"/>
                </a:lnTo>
                <a:lnTo>
                  <a:pt x="393573" y="108711"/>
                </a:lnTo>
                <a:lnTo>
                  <a:pt x="394009" y="116077"/>
                </a:lnTo>
                <a:lnTo>
                  <a:pt x="394335" y="120522"/>
                </a:lnTo>
                <a:lnTo>
                  <a:pt x="410972" y="120522"/>
                </a:lnTo>
                <a:lnTo>
                  <a:pt x="410584" y="114680"/>
                </a:lnTo>
                <a:lnTo>
                  <a:pt x="410198" y="107568"/>
                </a:lnTo>
                <a:lnTo>
                  <a:pt x="409828" y="99440"/>
                </a:lnTo>
                <a:lnTo>
                  <a:pt x="409321" y="90931"/>
                </a:lnTo>
                <a:lnTo>
                  <a:pt x="409067" y="82676"/>
                </a:lnTo>
                <a:lnTo>
                  <a:pt x="408906" y="73278"/>
                </a:lnTo>
                <a:lnTo>
                  <a:pt x="408784" y="68706"/>
                </a:lnTo>
                <a:lnTo>
                  <a:pt x="408660" y="62229"/>
                </a:lnTo>
                <a:lnTo>
                  <a:pt x="408544" y="47625"/>
                </a:lnTo>
                <a:lnTo>
                  <a:pt x="408431" y="27177"/>
                </a:lnTo>
                <a:close/>
              </a:path>
              <a:path w="511809" h="176530">
                <a:moveTo>
                  <a:pt x="511555" y="0"/>
                </a:moveTo>
                <a:lnTo>
                  <a:pt x="493902" y="0"/>
                </a:lnTo>
                <a:lnTo>
                  <a:pt x="493902" y="114807"/>
                </a:lnTo>
                <a:lnTo>
                  <a:pt x="488188" y="116077"/>
                </a:lnTo>
                <a:lnTo>
                  <a:pt x="481584" y="117220"/>
                </a:lnTo>
                <a:lnTo>
                  <a:pt x="474091" y="117982"/>
                </a:lnTo>
                <a:lnTo>
                  <a:pt x="466598" y="118871"/>
                </a:lnTo>
                <a:lnTo>
                  <a:pt x="459613" y="119379"/>
                </a:lnTo>
                <a:lnTo>
                  <a:pt x="453136" y="119760"/>
                </a:lnTo>
                <a:lnTo>
                  <a:pt x="511555" y="119760"/>
                </a:lnTo>
                <a:lnTo>
                  <a:pt x="511555" y="0"/>
                </a:lnTo>
                <a:close/>
              </a:path>
              <a:path w="511809" h="176530">
                <a:moveTo>
                  <a:pt x="475234" y="11683"/>
                </a:moveTo>
                <a:lnTo>
                  <a:pt x="370459" y="11683"/>
                </a:lnTo>
                <a:lnTo>
                  <a:pt x="370459" y="27177"/>
                </a:lnTo>
                <a:lnTo>
                  <a:pt x="475234" y="27177"/>
                </a:lnTo>
                <a:lnTo>
                  <a:pt x="475234" y="11683"/>
                </a:lnTo>
                <a:close/>
              </a:path>
              <a:path w="511809" h="176530">
                <a:moveTo>
                  <a:pt x="268350" y="11683"/>
                </a:moveTo>
                <a:lnTo>
                  <a:pt x="179070" y="11683"/>
                </a:lnTo>
                <a:lnTo>
                  <a:pt x="179070" y="27177"/>
                </a:lnTo>
                <a:lnTo>
                  <a:pt x="251078" y="27177"/>
                </a:lnTo>
                <a:lnTo>
                  <a:pt x="251078" y="31241"/>
                </a:lnTo>
                <a:lnTo>
                  <a:pt x="246888" y="75564"/>
                </a:lnTo>
                <a:lnTo>
                  <a:pt x="239343" y="115464"/>
                </a:lnTo>
                <a:lnTo>
                  <a:pt x="232664" y="139700"/>
                </a:lnTo>
                <a:lnTo>
                  <a:pt x="249427" y="142875"/>
                </a:lnTo>
                <a:lnTo>
                  <a:pt x="259961" y="101157"/>
                </a:lnTo>
                <a:lnTo>
                  <a:pt x="265922" y="58721"/>
                </a:lnTo>
                <a:lnTo>
                  <a:pt x="268299" y="18875"/>
                </a:lnTo>
                <a:lnTo>
                  <a:pt x="268350" y="11683"/>
                </a:lnTo>
                <a:close/>
              </a:path>
              <a:path w="511809" h="176530">
                <a:moveTo>
                  <a:pt x="324866" y="0"/>
                </a:moveTo>
                <a:lnTo>
                  <a:pt x="307340" y="0"/>
                </a:lnTo>
                <a:lnTo>
                  <a:pt x="307340" y="170687"/>
                </a:lnTo>
                <a:lnTo>
                  <a:pt x="324866" y="170687"/>
                </a:lnTo>
                <a:lnTo>
                  <a:pt x="324866" y="78612"/>
                </a:lnTo>
                <a:lnTo>
                  <a:pt x="356870" y="78612"/>
                </a:lnTo>
                <a:lnTo>
                  <a:pt x="356870" y="63118"/>
                </a:lnTo>
                <a:lnTo>
                  <a:pt x="324866" y="63118"/>
                </a:lnTo>
                <a:lnTo>
                  <a:pt x="324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83955" y="1415288"/>
            <a:ext cx="169545" cy="94615"/>
          </a:xfrm>
          <a:custGeom>
            <a:avLst/>
            <a:gdLst/>
            <a:ahLst/>
            <a:cxnLst/>
            <a:rect l="l" t="t" r="r" b="b"/>
            <a:pathLst>
              <a:path w="169545" h="94615">
                <a:moveTo>
                  <a:pt x="0" y="0"/>
                </a:moveTo>
                <a:lnTo>
                  <a:pt x="169164" y="0"/>
                </a:lnTo>
                <a:lnTo>
                  <a:pt x="169164" y="15366"/>
                </a:lnTo>
                <a:lnTo>
                  <a:pt x="93345" y="15366"/>
                </a:lnTo>
                <a:lnTo>
                  <a:pt x="93345" y="26288"/>
                </a:lnTo>
                <a:lnTo>
                  <a:pt x="148463" y="26288"/>
                </a:lnTo>
                <a:lnTo>
                  <a:pt x="148463" y="67690"/>
                </a:lnTo>
                <a:lnTo>
                  <a:pt x="38608" y="67690"/>
                </a:lnTo>
                <a:lnTo>
                  <a:pt x="38608" y="78994"/>
                </a:lnTo>
                <a:lnTo>
                  <a:pt x="152273" y="78994"/>
                </a:lnTo>
                <a:lnTo>
                  <a:pt x="152273" y="94361"/>
                </a:lnTo>
                <a:lnTo>
                  <a:pt x="20954" y="94361"/>
                </a:lnTo>
                <a:lnTo>
                  <a:pt x="20954" y="52197"/>
                </a:lnTo>
                <a:lnTo>
                  <a:pt x="130810" y="52197"/>
                </a:lnTo>
                <a:lnTo>
                  <a:pt x="130810" y="41783"/>
                </a:lnTo>
                <a:lnTo>
                  <a:pt x="20954" y="41783"/>
                </a:lnTo>
                <a:lnTo>
                  <a:pt x="20954" y="26288"/>
                </a:lnTo>
                <a:lnTo>
                  <a:pt x="75692" y="26288"/>
                </a:lnTo>
                <a:lnTo>
                  <a:pt x="75692" y="15366"/>
                </a:lnTo>
                <a:lnTo>
                  <a:pt x="0" y="153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17991" y="138226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346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92386" y="1360297"/>
            <a:ext cx="31115" cy="93345"/>
          </a:xfrm>
          <a:custGeom>
            <a:avLst/>
            <a:gdLst/>
            <a:ahLst/>
            <a:cxnLst/>
            <a:rect l="l" t="t" r="r" b="b"/>
            <a:pathLst>
              <a:path w="31115" h="93344">
                <a:moveTo>
                  <a:pt x="0" y="0"/>
                </a:moveTo>
                <a:lnTo>
                  <a:pt x="0" y="5206"/>
                </a:lnTo>
                <a:lnTo>
                  <a:pt x="0" y="12445"/>
                </a:lnTo>
                <a:lnTo>
                  <a:pt x="127" y="21462"/>
                </a:lnTo>
                <a:lnTo>
                  <a:pt x="150" y="28154"/>
                </a:lnTo>
                <a:lnTo>
                  <a:pt x="222" y="34702"/>
                </a:lnTo>
                <a:lnTo>
                  <a:pt x="341" y="41108"/>
                </a:lnTo>
                <a:lnTo>
                  <a:pt x="508" y="47370"/>
                </a:lnTo>
                <a:lnTo>
                  <a:pt x="635" y="55499"/>
                </a:lnTo>
                <a:lnTo>
                  <a:pt x="889" y="63753"/>
                </a:lnTo>
                <a:lnTo>
                  <a:pt x="1397" y="72262"/>
                </a:lnTo>
                <a:lnTo>
                  <a:pt x="1778" y="80644"/>
                </a:lnTo>
                <a:lnTo>
                  <a:pt x="2159" y="87629"/>
                </a:lnTo>
                <a:lnTo>
                  <a:pt x="2540" y="93344"/>
                </a:lnTo>
                <a:lnTo>
                  <a:pt x="3810" y="93344"/>
                </a:lnTo>
                <a:lnTo>
                  <a:pt x="8255" y="93344"/>
                </a:lnTo>
                <a:lnTo>
                  <a:pt x="12827" y="93344"/>
                </a:lnTo>
                <a:lnTo>
                  <a:pt x="17399" y="93344"/>
                </a:lnTo>
                <a:lnTo>
                  <a:pt x="22098" y="93344"/>
                </a:lnTo>
                <a:lnTo>
                  <a:pt x="25654" y="93344"/>
                </a:lnTo>
                <a:lnTo>
                  <a:pt x="28194" y="93217"/>
                </a:lnTo>
                <a:lnTo>
                  <a:pt x="30160" y="52647"/>
                </a:lnTo>
                <a:lnTo>
                  <a:pt x="30448" y="39627"/>
                </a:lnTo>
                <a:lnTo>
                  <a:pt x="30543" y="33178"/>
                </a:lnTo>
                <a:lnTo>
                  <a:pt x="30638" y="26777"/>
                </a:lnTo>
                <a:lnTo>
                  <a:pt x="30734" y="20447"/>
                </a:lnTo>
                <a:lnTo>
                  <a:pt x="30734" y="12064"/>
                </a:lnTo>
                <a:lnTo>
                  <a:pt x="30734" y="5206"/>
                </a:lnTo>
                <a:lnTo>
                  <a:pt x="3073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63025" y="1344802"/>
            <a:ext cx="89535" cy="131445"/>
          </a:xfrm>
          <a:custGeom>
            <a:avLst/>
            <a:gdLst/>
            <a:ahLst/>
            <a:cxnLst/>
            <a:rect l="l" t="t" r="r" b="b"/>
            <a:pathLst>
              <a:path w="89534" h="131444">
                <a:moveTo>
                  <a:pt x="0" y="0"/>
                </a:moveTo>
                <a:lnTo>
                  <a:pt x="89280" y="0"/>
                </a:lnTo>
                <a:lnTo>
                  <a:pt x="89229" y="7191"/>
                </a:lnTo>
                <a:lnTo>
                  <a:pt x="86852" y="47037"/>
                </a:lnTo>
                <a:lnTo>
                  <a:pt x="80891" y="89473"/>
                </a:lnTo>
                <a:lnTo>
                  <a:pt x="70357" y="131191"/>
                </a:lnTo>
                <a:lnTo>
                  <a:pt x="53594" y="128016"/>
                </a:lnTo>
                <a:lnTo>
                  <a:pt x="55995" y="119921"/>
                </a:lnTo>
                <a:lnTo>
                  <a:pt x="58229" y="111839"/>
                </a:lnTo>
                <a:lnTo>
                  <a:pt x="66603" y="71790"/>
                </a:lnTo>
                <a:lnTo>
                  <a:pt x="71627" y="26162"/>
                </a:lnTo>
                <a:lnTo>
                  <a:pt x="72008" y="19558"/>
                </a:lnTo>
                <a:lnTo>
                  <a:pt x="72008" y="15494"/>
                </a:lnTo>
                <a:lnTo>
                  <a:pt x="0" y="154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04909" y="1338072"/>
            <a:ext cx="127635" cy="66040"/>
          </a:xfrm>
          <a:custGeom>
            <a:avLst/>
            <a:gdLst/>
            <a:ahLst/>
            <a:cxnLst/>
            <a:rect l="l" t="t" r="r" b="b"/>
            <a:pathLst>
              <a:path w="127634" h="66040">
                <a:moveTo>
                  <a:pt x="0" y="0"/>
                </a:moveTo>
                <a:lnTo>
                  <a:pt x="17653" y="0"/>
                </a:lnTo>
                <a:lnTo>
                  <a:pt x="17653" y="22987"/>
                </a:lnTo>
                <a:lnTo>
                  <a:pt x="109855" y="22987"/>
                </a:lnTo>
                <a:lnTo>
                  <a:pt x="109855" y="0"/>
                </a:lnTo>
                <a:lnTo>
                  <a:pt x="127508" y="0"/>
                </a:lnTo>
                <a:lnTo>
                  <a:pt x="127508" y="65912"/>
                </a:lnTo>
                <a:lnTo>
                  <a:pt x="0" y="659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50604" y="1333119"/>
            <a:ext cx="145415" cy="170815"/>
          </a:xfrm>
          <a:custGeom>
            <a:avLst/>
            <a:gdLst/>
            <a:ahLst/>
            <a:cxnLst/>
            <a:rect l="l" t="t" r="r" b="b"/>
            <a:pathLst>
              <a:path w="145415" h="170815">
                <a:moveTo>
                  <a:pt x="127253" y="0"/>
                </a:moveTo>
                <a:lnTo>
                  <a:pt x="144906" y="0"/>
                </a:lnTo>
                <a:lnTo>
                  <a:pt x="144906" y="170687"/>
                </a:lnTo>
                <a:lnTo>
                  <a:pt x="127253" y="170687"/>
                </a:lnTo>
                <a:lnTo>
                  <a:pt x="127253" y="129793"/>
                </a:lnTo>
                <a:lnTo>
                  <a:pt x="119512" y="131514"/>
                </a:lnTo>
                <a:lnTo>
                  <a:pt x="80452" y="135320"/>
                </a:lnTo>
                <a:lnTo>
                  <a:pt x="45466" y="136016"/>
                </a:lnTo>
                <a:lnTo>
                  <a:pt x="0" y="136016"/>
                </a:lnTo>
                <a:lnTo>
                  <a:pt x="0" y="120522"/>
                </a:lnTo>
                <a:lnTo>
                  <a:pt x="27686" y="120522"/>
                </a:lnTo>
                <a:lnTo>
                  <a:pt x="27304" y="115315"/>
                </a:lnTo>
                <a:lnTo>
                  <a:pt x="26924" y="108711"/>
                </a:lnTo>
                <a:lnTo>
                  <a:pt x="26543" y="100456"/>
                </a:lnTo>
                <a:lnTo>
                  <a:pt x="26162" y="92201"/>
                </a:lnTo>
                <a:lnTo>
                  <a:pt x="25780" y="83819"/>
                </a:lnTo>
                <a:lnTo>
                  <a:pt x="25526" y="75183"/>
                </a:lnTo>
                <a:lnTo>
                  <a:pt x="25265" y="68706"/>
                </a:lnTo>
                <a:lnTo>
                  <a:pt x="25050" y="62229"/>
                </a:lnTo>
                <a:lnTo>
                  <a:pt x="24884" y="55752"/>
                </a:lnTo>
                <a:lnTo>
                  <a:pt x="24765" y="49275"/>
                </a:lnTo>
                <a:lnTo>
                  <a:pt x="24511" y="40766"/>
                </a:lnTo>
                <a:lnTo>
                  <a:pt x="24384" y="33273"/>
                </a:lnTo>
                <a:lnTo>
                  <a:pt x="24384" y="27177"/>
                </a:lnTo>
                <a:lnTo>
                  <a:pt x="3810" y="27177"/>
                </a:lnTo>
                <a:lnTo>
                  <a:pt x="3810" y="11683"/>
                </a:lnTo>
                <a:lnTo>
                  <a:pt x="108585" y="11683"/>
                </a:lnTo>
                <a:lnTo>
                  <a:pt x="108585" y="27177"/>
                </a:lnTo>
                <a:lnTo>
                  <a:pt x="89916" y="27177"/>
                </a:lnTo>
                <a:lnTo>
                  <a:pt x="89916" y="32257"/>
                </a:lnTo>
                <a:lnTo>
                  <a:pt x="89789" y="39242"/>
                </a:lnTo>
                <a:lnTo>
                  <a:pt x="89662" y="48386"/>
                </a:lnTo>
                <a:lnTo>
                  <a:pt x="89469" y="55102"/>
                </a:lnTo>
                <a:lnTo>
                  <a:pt x="89265" y="61721"/>
                </a:lnTo>
                <a:lnTo>
                  <a:pt x="89036" y="68246"/>
                </a:lnTo>
                <a:lnTo>
                  <a:pt x="88773" y="74675"/>
                </a:lnTo>
                <a:lnTo>
                  <a:pt x="88519" y="83311"/>
                </a:lnTo>
                <a:lnTo>
                  <a:pt x="88138" y="91693"/>
                </a:lnTo>
                <a:lnTo>
                  <a:pt x="87756" y="99821"/>
                </a:lnTo>
                <a:lnTo>
                  <a:pt x="87375" y="108076"/>
                </a:lnTo>
                <a:lnTo>
                  <a:pt x="86868" y="114680"/>
                </a:lnTo>
                <a:lnTo>
                  <a:pt x="86487" y="119760"/>
                </a:lnTo>
                <a:lnTo>
                  <a:pt x="92964" y="119379"/>
                </a:lnTo>
                <a:lnTo>
                  <a:pt x="99949" y="118871"/>
                </a:lnTo>
                <a:lnTo>
                  <a:pt x="107442" y="117982"/>
                </a:lnTo>
                <a:lnTo>
                  <a:pt x="114935" y="117220"/>
                </a:lnTo>
                <a:lnTo>
                  <a:pt x="121539" y="116077"/>
                </a:lnTo>
                <a:lnTo>
                  <a:pt x="127253" y="114807"/>
                </a:lnTo>
                <a:lnTo>
                  <a:pt x="12725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91294" y="1333119"/>
            <a:ext cx="49530" cy="170815"/>
          </a:xfrm>
          <a:custGeom>
            <a:avLst/>
            <a:gdLst/>
            <a:ahLst/>
            <a:cxnLst/>
            <a:rect l="l" t="t" r="r" b="b"/>
            <a:pathLst>
              <a:path w="49529" h="170815">
                <a:moveTo>
                  <a:pt x="0" y="0"/>
                </a:moveTo>
                <a:lnTo>
                  <a:pt x="17525" y="0"/>
                </a:lnTo>
                <a:lnTo>
                  <a:pt x="17525" y="63118"/>
                </a:lnTo>
                <a:lnTo>
                  <a:pt x="49529" y="63118"/>
                </a:lnTo>
                <a:lnTo>
                  <a:pt x="49529" y="78612"/>
                </a:lnTo>
                <a:lnTo>
                  <a:pt x="17525" y="78612"/>
                </a:lnTo>
                <a:lnTo>
                  <a:pt x="17525" y="170687"/>
                </a:lnTo>
                <a:lnTo>
                  <a:pt x="0" y="17068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6212" y="872997"/>
            <a:ext cx="147115" cy="1574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9589" y="865886"/>
            <a:ext cx="530225" cy="177165"/>
          </a:xfrm>
          <a:custGeom>
            <a:avLst/>
            <a:gdLst/>
            <a:ahLst/>
            <a:cxnLst/>
            <a:rect l="l" t="t" r="r" b="b"/>
            <a:pathLst>
              <a:path w="530225" h="177165">
                <a:moveTo>
                  <a:pt x="329260" y="121792"/>
                </a:moveTo>
                <a:lnTo>
                  <a:pt x="200901" y="121792"/>
                </a:lnTo>
                <a:lnTo>
                  <a:pt x="200901" y="137160"/>
                </a:lnTo>
                <a:lnTo>
                  <a:pt x="311721" y="137160"/>
                </a:lnTo>
                <a:lnTo>
                  <a:pt x="311721" y="176656"/>
                </a:lnTo>
                <a:lnTo>
                  <a:pt x="329260" y="176656"/>
                </a:lnTo>
                <a:lnTo>
                  <a:pt x="329260" y="121792"/>
                </a:lnTo>
                <a:close/>
              </a:path>
              <a:path w="530225" h="177165">
                <a:moveTo>
                  <a:pt x="274726" y="106552"/>
                </a:moveTo>
                <a:lnTo>
                  <a:pt x="257187" y="106552"/>
                </a:lnTo>
                <a:lnTo>
                  <a:pt x="257187" y="121792"/>
                </a:lnTo>
                <a:lnTo>
                  <a:pt x="274726" y="121792"/>
                </a:lnTo>
                <a:lnTo>
                  <a:pt x="274726" y="106552"/>
                </a:lnTo>
                <a:close/>
              </a:path>
              <a:path w="530225" h="177165">
                <a:moveTo>
                  <a:pt x="350621" y="90931"/>
                </a:moveTo>
                <a:lnTo>
                  <a:pt x="181495" y="90931"/>
                </a:lnTo>
                <a:lnTo>
                  <a:pt x="181495" y="106552"/>
                </a:lnTo>
                <a:lnTo>
                  <a:pt x="350621" y="106552"/>
                </a:lnTo>
                <a:lnTo>
                  <a:pt x="350621" y="90931"/>
                </a:lnTo>
                <a:close/>
              </a:path>
              <a:path w="530225" h="177165">
                <a:moveTo>
                  <a:pt x="220002" y="4952"/>
                </a:moveTo>
                <a:lnTo>
                  <a:pt x="202450" y="4952"/>
                </a:lnTo>
                <a:lnTo>
                  <a:pt x="202450" y="77469"/>
                </a:lnTo>
                <a:lnTo>
                  <a:pt x="329844" y="77469"/>
                </a:lnTo>
                <a:lnTo>
                  <a:pt x="329844" y="61975"/>
                </a:lnTo>
                <a:lnTo>
                  <a:pt x="220002" y="61975"/>
                </a:lnTo>
                <a:lnTo>
                  <a:pt x="220002" y="45592"/>
                </a:lnTo>
                <a:lnTo>
                  <a:pt x="329844" y="45592"/>
                </a:lnTo>
                <a:lnTo>
                  <a:pt x="329844" y="30479"/>
                </a:lnTo>
                <a:lnTo>
                  <a:pt x="220002" y="30479"/>
                </a:lnTo>
                <a:lnTo>
                  <a:pt x="220002" y="4952"/>
                </a:lnTo>
                <a:close/>
              </a:path>
              <a:path w="530225" h="177165">
                <a:moveTo>
                  <a:pt x="329844" y="45592"/>
                </a:moveTo>
                <a:lnTo>
                  <a:pt x="312305" y="45592"/>
                </a:lnTo>
                <a:lnTo>
                  <a:pt x="312305" y="61975"/>
                </a:lnTo>
                <a:lnTo>
                  <a:pt x="329844" y="61975"/>
                </a:lnTo>
                <a:lnTo>
                  <a:pt x="329844" y="45592"/>
                </a:lnTo>
                <a:close/>
              </a:path>
              <a:path w="530225" h="177165">
                <a:moveTo>
                  <a:pt x="329844" y="4952"/>
                </a:moveTo>
                <a:lnTo>
                  <a:pt x="312305" y="4952"/>
                </a:lnTo>
                <a:lnTo>
                  <a:pt x="312305" y="30479"/>
                </a:lnTo>
                <a:lnTo>
                  <a:pt x="329844" y="30479"/>
                </a:lnTo>
                <a:lnTo>
                  <a:pt x="329844" y="4952"/>
                </a:lnTo>
                <a:close/>
              </a:path>
              <a:path w="530225" h="177165">
                <a:moveTo>
                  <a:pt x="153593" y="0"/>
                </a:moveTo>
                <a:lnTo>
                  <a:pt x="136042" y="0"/>
                </a:lnTo>
                <a:lnTo>
                  <a:pt x="136042" y="59181"/>
                </a:lnTo>
                <a:lnTo>
                  <a:pt x="95669" y="59181"/>
                </a:lnTo>
                <a:lnTo>
                  <a:pt x="95669" y="74675"/>
                </a:lnTo>
                <a:lnTo>
                  <a:pt x="136042" y="74675"/>
                </a:lnTo>
                <a:lnTo>
                  <a:pt x="136042" y="170687"/>
                </a:lnTo>
                <a:lnTo>
                  <a:pt x="153593" y="170687"/>
                </a:lnTo>
                <a:lnTo>
                  <a:pt x="153593" y="0"/>
                </a:lnTo>
                <a:close/>
              </a:path>
              <a:path w="530225" h="177165">
                <a:moveTo>
                  <a:pt x="67221" y="11684"/>
                </a:moveTo>
                <a:lnTo>
                  <a:pt x="50253" y="11684"/>
                </a:lnTo>
                <a:lnTo>
                  <a:pt x="50253" y="43814"/>
                </a:lnTo>
                <a:lnTo>
                  <a:pt x="49428" y="52069"/>
                </a:lnTo>
                <a:lnTo>
                  <a:pt x="36482" y="89255"/>
                </a:lnTo>
                <a:lnTo>
                  <a:pt x="7155" y="122973"/>
                </a:lnTo>
                <a:lnTo>
                  <a:pt x="0" y="128904"/>
                </a:lnTo>
                <a:lnTo>
                  <a:pt x="10998" y="139573"/>
                </a:lnTo>
                <a:lnTo>
                  <a:pt x="39611" y="113791"/>
                </a:lnTo>
                <a:lnTo>
                  <a:pt x="43154" y="108965"/>
                </a:lnTo>
                <a:lnTo>
                  <a:pt x="46710" y="104266"/>
                </a:lnTo>
                <a:lnTo>
                  <a:pt x="49618" y="99822"/>
                </a:lnTo>
                <a:lnTo>
                  <a:pt x="51866" y="95503"/>
                </a:lnTo>
                <a:lnTo>
                  <a:pt x="54114" y="91312"/>
                </a:lnTo>
                <a:lnTo>
                  <a:pt x="55778" y="87502"/>
                </a:lnTo>
                <a:lnTo>
                  <a:pt x="57480" y="81787"/>
                </a:lnTo>
                <a:lnTo>
                  <a:pt x="58077" y="79501"/>
                </a:lnTo>
                <a:lnTo>
                  <a:pt x="58640" y="76835"/>
                </a:lnTo>
                <a:lnTo>
                  <a:pt x="58851" y="75946"/>
                </a:lnTo>
                <a:lnTo>
                  <a:pt x="74309" y="75946"/>
                </a:lnTo>
                <a:lnTo>
                  <a:pt x="73799" y="74929"/>
                </a:lnTo>
                <a:lnTo>
                  <a:pt x="71170" y="67437"/>
                </a:lnTo>
                <a:lnTo>
                  <a:pt x="68008" y="51942"/>
                </a:lnTo>
                <a:lnTo>
                  <a:pt x="67221" y="43814"/>
                </a:lnTo>
                <a:lnTo>
                  <a:pt x="67221" y="11684"/>
                </a:lnTo>
                <a:close/>
              </a:path>
              <a:path w="530225" h="177165">
                <a:moveTo>
                  <a:pt x="74309" y="75946"/>
                </a:moveTo>
                <a:lnTo>
                  <a:pt x="58851" y="75946"/>
                </a:lnTo>
                <a:lnTo>
                  <a:pt x="59087" y="76962"/>
                </a:lnTo>
                <a:lnTo>
                  <a:pt x="59537" y="78739"/>
                </a:lnTo>
                <a:lnTo>
                  <a:pt x="60159" y="80644"/>
                </a:lnTo>
                <a:lnTo>
                  <a:pt x="60934" y="82296"/>
                </a:lnTo>
                <a:lnTo>
                  <a:pt x="61772" y="85598"/>
                </a:lnTo>
                <a:lnTo>
                  <a:pt x="88976" y="124840"/>
                </a:lnTo>
                <a:lnTo>
                  <a:pt x="102819" y="136398"/>
                </a:lnTo>
                <a:lnTo>
                  <a:pt x="114388" y="125349"/>
                </a:lnTo>
                <a:lnTo>
                  <a:pt x="107806" y="119778"/>
                </a:lnTo>
                <a:lnTo>
                  <a:pt x="101852" y="114315"/>
                </a:lnTo>
                <a:lnTo>
                  <a:pt x="77495" y="82296"/>
                </a:lnTo>
                <a:lnTo>
                  <a:pt x="74309" y="75946"/>
                </a:lnTo>
                <a:close/>
              </a:path>
              <a:path w="530225" h="177165">
                <a:moveTo>
                  <a:pt x="455675" y="99187"/>
                </a:moveTo>
                <a:lnTo>
                  <a:pt x="438124" y="99187"/>
                </a:lnTo>
                <a:lnTo>
                  <a:pt x="438124" y="172465"/>
                </a:lnTo>
                <a:lnTo>
                  <a:pt x="455675" y="172465"/>
                </a:lnTo>
                <a:lnTo>
                  <a:pt x="455675" y="99187"/>
                </a:lnTo>
                <a:close/>
              </a:path>
              <a:path w="530225" h="177165">
                <a:moveTo>
                  <a:pt x="529615" y="83565"/>
                </a:moveTo>
                <a:lnTo>
                  <a:pt x="364375" y="83565"/>
                </a:lnTo>
                <a:lnTo>
                  <a:pt x="364375" y="99187"/>
                </a:lnTo>
                <a:lnTo>
                  <a:pt x="529615" y="99187"/>
                </a:lnTo>
                <a:lnTo>
                  <a:pt x="529615" y="83565"/>
                </a:lnTo>
                <a:close/>
              </a:path>
              <a:path w="530225" h="177165">
                <a:moveTo>
                  <a:pt x="513499" y="8000"/>
                </a:moveTo>
                <a:lnTo>
                  <a:pt x="382803" y="8000"/>
                </a:lnTo>
                <a:lnTo>
                  <a:pt x="382803" y="23622"/>
                </a:lnTo>
                <a:lnTo>
                  <a:pt x="495757" y="23622"/>
                </a:lnTo>
                <a:lnTo>
                  <a:pt x="495670" y="30099"/>
                </a:lnTo>
                <a:lnTo>
                  <a:pt x="491953" y="75874"/>
                </a:lnTo>
                <a:lnTo>
                  <a:pt x="490791" y="83565"/>
                </a:lnTo>
                <a:lnTo>
                  <a:pt x="508063" y="83565"/>
                </a:lnTo>
                <a:lnTo>
                  <a:pt x="512653" y="36591"/>
                </a:lnTo>
                <a:lnTo>
                  <a:pt x="513397" y="17525"/>
                </a:lnTo>
                <a:lnTo>
                  <a:pt x="513499" y="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1085" y="956817"/>
            <a:ext cx="169545" cy="85725"/>
          </a:xfrm>
          <a:custGeom>
            <a:avLst/>
            <a:gdLst/>
            <a:ahLst/>
            <a:cxnLst/>
            <a:rect l="l" t="t" r="r" b="b"/>
            <a:pathLst>
              <a:path w="169544" h="85725">
                <a:moveTo>
                  <a:pt x="0" y="0"/>
                </a:moveTo>
                <a:lnTo>
                  <a:pt x="169125" y="0"/>
                </a:lnTo>
                <a:lnTo>
                  <a:pt x="169125" y="15621"/>
                </a:lnTo>
                <a:lnTo>
                  <a:pt x="93230" y="15621"/>
                </a:lnTo>
                <a:lnTo>
                  <a:pt x="93230" y="30861"/>
                </a:lnTo>
                <a:lnTo>
                  <a:pt x="147764" y="30861"/>
                </a:lnTo>
                <a:lnTo>
                  <a:pt x="147764" y="85725"/>
                </a:lnTo>
                <a:lnTo>
                  <a:pt x="130225" y="85725"/>
                </a:lnTo>
                <a:lnTo>
                  <a:pt x="130225" y="46228"/>
                </a:lnTo>
                <a:lnTo>
                  <a:pt x="19405" y="46228"/>
                </a:lnTo>
                <a:lnTo>
                  <a:pt x="19405" y="30861"/>
                </a:lnTo>
                <a:lnTo>
                  <a:pt x="75692" y="30861"/>
                </a:lnTo>
                <a:lnTo>
                  <a:pt x="75692" y="15621"/>
                </a:lnTo>
                <a:lnTo>
                  <a:pt x="0" y="156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5019" y="91967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47" y="0"/>
                </a:lnTo>
              </a:path>
            </a:pathLst>
          </a:custGeom>
          <a:ln w="25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9589" y="877569"/>
            <a:ext cx="114935" cy="128270"/>
          </a:xfrm>
          <a:custGeom>
            <a:avLst/>
            <a:gdLst/>
            <a:ahLst/>
            <a:cxnLst/>
            <a:rect l="l" t="t" r="r" b="b"/>
            <a:pathLst>
              <a:path w="114934" h="128269">
                <a:moveTo>
                  <a:pt x="50253" y="0"/>
                </a:moveTo>
                <a:lnTo>
                  <a:pt x="67221" y="0"/>
                </a:lnTo>
                <a:lnTo>
                  <a:pt x="67221" y="23749"/>
                </a:lnTo>
                <a:lnTo>
                  <a:pt x="67221" y="32130"/>
                </a:lnTo>
                <a:lnTo>
                  <a:pt x="68008" y="40258"/>
                </a:lnTo>
                <a:lnTo>
                  <a:pt x="69595" y="48005"/>
                </a:lnTo>
                <a:lnTo>
                  <a:pt x="71170" y="55752"/>
                </a:lnTo>
                <a:lnTo>
                  <a:pt x="91820" y="92075"/>
                </a:lnTo>
                <a:lnTo>
                  <a:pt x="114388" y="113664"/>
                </a:lnTo>
                <a:lnTo>
                  <a:pt x="102819" y="124713"/>
                </a:lnTo>
                <a:lnTo>
                  <a:pt x="72542" y="93599"/>
                </a:lnTo>
                <a:lnTo>
                  <a:pt x="60934" y="70612"/>
                </a:lnTo>
                <a:lnTo>
                  <a:pt x="60159" y="68960"/>
                </a:lnTo>
                <a:lnTo>
                  <a:pt x="59537" y="67055"/>
                </a:lnTo>
                <a:lnTo>
                  <a:pt x="59054" y="65150"/>
                </a:lnTo>
                <a:lnTo>
                  <a:pt x="58851" y="64262"/>
                </a:lnTo>
                <a:lnTo>
                  <a:pt x="58610" y="65277"/>
                </a:lnTo>
                <a:lnTo>
                  <a:pt x="58077" y="67817"/>
                </a:lnTo>
                <a:lnTo>
                  <a:pt x="57480" y="70103"/>
                </a:lnTo>
                <a:lnTo>
                  <a:pt x="56832" y="72262"/>
                </a:lnTo>
                <a:lnTo>
                  <a:pt x="55778" y="75818"/>
                </a:lnTo>
                <a:lnTo>
                  <a:pt x="54114" y="79628"/>
                </a:lnTo>
                <a:lnTo>
                  <a:pt x="51866" y="83819"/>
                </a:lnTo>
                <a:lnTo>
                  <a:pt x="49618" y="88137"/>
                </a:lnTo>
                <a:lnTo>
                  <a:pt x="46710" y="92582"/>
                </a:lnTo>
                <a:lnTo>
                  <a:pt x="43154" y="97281"/>
                </a:lnTo>
                <a:lnTo>
                  <a:pt x="39611" y="102107"/>
                </a:lnTo>
                <a:lnTo>
                  <a:pt x="10998" y="127888"/>
                </a:lnTo>
                <a:lnTo>
                  <a:pt x="0" y="117220"/>
                </a:lnTo>
                <a:lnTo>
                  <a:pt x="7155" y="111289"/>
                </a:lnTo>
                <a:lnTo>
                  <a:pt x="13612" y="105489"/>
                </a:lnTo>
                <a:lnTo>
                  <a:pt x="39573" y="71881"/>
                </a:lnTo>
                <a:lnTo>
                  <a:pt x="50253" y="32130"/>
                </a:lnTo>
                <a:lnTo>
                  <a:pt x="50253" y="23749"/>
                </a:lnTo>
                <a:lnTo>
                  <a:pt x="5025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43965" y="873886"/>
            <a:ext cx="165735" cy="164465"/>
          </a:xfrm>
          <a:custGeom>
            <a:avLst/>
            <a:gdLst/>
            <a:ahLst/>
            <a:cxnLst/>
            <a:rect l="l" t="t" r="r" b="b"/>
            <a:pathLst>
              <a:path w="165734" h="164465">
                <a:moveTo>
                  <a:pt x="18427" y="0"/>
                </a:moveTo>
                <a:lnTo>
                  <a:pt x="149123" y="0"/>
                </a:lnTo>
                <a:lnTo>
                  <a:pt x="149123" y="4317"/>
                </a:lnTo>
                <a:lnTo>
                  <a:pt x="147370" y="42417"/>
                </a:lnTo>
                <a:lnTo>
                  <a:pt x="143687" y="75564"/>
                </a:lnTo>
                <a:lnTo>
                  <a:pt x="165239" y="75564"/>
                </a:lnTo>
                <a:lnTo>
                  <a:pt x="165239" y="91186"/>
                </a:lnTo>
                <a:lnTo>
                  <a:pt x="91300" y="91186"/>
                </a:lnTo>
                <a:lnTo>
                  <a:pt x="91300" y="164464"/>
                </a:lnTo>
                <a:lnTo>
                  <a:pt x="73748" y="164464"/>
                </a:lnTo>
                <a:lnTo>
                  <a:pt x="73748" y="91186"/>
                </a:lnTo>
                <a:lnTo>
                  <a:pt x="0" y="91186"/>
                </a:lnTo>
                <a:lnTo>
                  <a:pt x="0" y="75564"/>
                </a:lnTo>
                <a:lnTo>
                  <a:pt x="126415" y="75564"/>
                </a:lnTo>
                <a:lnTo>
                  <a:pt x="127577" y="67873"/>
                </a:lnTo>
                <a:lnTo>
                  <a:pt x="131073" y="28590"/>
                </a:lnTo>
                <a:lnTo>
                  <a:pt x="131381" y="15621"/>
                </a:lnTo>
                <a:lnTo>
                  <a:pt x="18427" y="15621"/>
                </a:lnTo>
                <a:lnTo>
                  <a:pt x="18427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2040" y="870838"/>
            <a:ext cx="127635" cy="73025"/>
          </a:xfrm>
          <a:custGeom>
            <a:avLst/>
            <a:gdLst/>
            <a:ahLst/>
            <a:cxnLst/>
            <a:rect l="l" t="t" r="r" b="b"/>
            <a:pathLst>
              <a:path w="127634" h="73025">
                <a:moveTo>
                  <a:pt x="0" y="0"/>
                </a:moveTo>
                <a:lnTo>
                  <a:pt x="17551" y="0"/>
                </a:lnTo>
                <a:lnTo>
                  <a:pt x="17551" y="25526"/>
                </a:lnTo>
                <a:lnTo>
                  <a:pt x="109854" y="25526"/>
                </a:lnTo>
                <a:lnTo>
                  <a:pt x="109854" y="0"/>
                </a:lnTo>
                <a:lnTo>
                  <a:pt x="127393" y="0"/>
                </a:lnTo>
                <a:lnTo>
                  <a:pt x="127393" y="72516"/>
                </a:lnTo>
                <a:lnTo>
                  <a:pt x="0" y="7251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5258" y="865886"/>
            <a:ext cx="58419" cy="170815"/>
          </a:xfrm>
          <a:custGeom>
            <a:avLst/>
            <a:gdLst/>
            <a:ahLst/>
            <a:cxnLst/>
            <a:rect l="l" t="t" r="r" b="b"/>
            <a:pathLst>
              <a:path w="58420" h="170815">
                <a:moveTo>
                  <a:pt x="40373" y="0"/>
                </a:moveTo>
                <a:lnTo>
                  <a:pt x="57924" y="0"/>
                </a:lnTo>
                <a:lnTo>
                  <a:pt x="57924" y="170687"/>
                </a:lnTo>
                <a:lnTo>
                  <a:pt x="40373" y="170687"/>
                </a:lnTo>
                <a:lnTo>
                  <a:pt x="40373" y="74675"/>
                </a:lnTo>
                <a:lnTo>
                  <a:pt x="0" y="74675"/>
                </a:lnTo>
                <a:lnTo>
                  <a:pt x="0" y="59181"/>
                </a:lnTo>
                <a:lnTo>
                  <a:pt x="40373" y="59181"/>
                </a:lnTo>
                <a:lnTo>
                  <a:pt x="4037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70622" y="865886"/>
            <a:ext cx="527685" cy="177165"/>
          </a:xfrm>
          <a:custGeom>
            <a:avLst/>
            <a:gdLst/>
            <a:ahLst/>
            <a:cxnLst/>
            <a:rect l="l" t="t" r="r" b="b"/>
            <a:pathLst>
              <a:path w="527685" h="177165">
                <a:moveTo>
                  <a:pt x="336232" y="113029"/>
                </a:moveTo>
                <a:lnTo>
                  <a:pt x="212280" y="113029"/>
                </a:lnTo>
                <a:lnTo>
                  <a:pt x="212280" y="128524"/>
                </a:lnTo>
                <a:lnTo>
                  <a:pt x="318706" y="128524"/>
                </a:lnTo>
                <a:lnTo>
                  <a:pt x="318706" y="174625"/>
                </a:lnTo>
                <a:lnTo>
                  <a:pt x="336232" y="174625"/>
                </a:lnTo>
                <a:lnTo>
                  <a:pt x="336232" y="113029"/>
                </a:lnTo>
                <a:close/>
              </a:path>
              <a:path w="527685" h="177165">
                <a:moveTo>
                  <a:pt x="521525" y="103504"/>
                </a:moveTo>
                <a:lnTo>
                  <a:pt x="398589" y="103504"/>
                </a:lnTo>
                <a:lnTo>
                  <a:pt x="398589" y="118999"/>
                </a:lnTo>
                <a:lnTo>
                  <a:pt x="503999" y="118999"/>
                </a:lnTo>
                <a:lnTo>
                  <a:pt x="503999" y="131825"/>
                </a:lnTo>
                <a:lnTo>
                  <a:pt x="398589" y="131825"/>
                </a:lnTo>
                <a:lnTo>
                  <a:pt x="398589" y="176656"/>
                </a:lnTo>
                <a:lnTo>
                  <a:pt x="527367" y="176656"/>
                </a:lnTo>
                <a:lnTo>
                  <a:pt x="527367" y="161162"/>
                </a:lnTo>
                <a:lnTo>
                  <a:pt x="416242" y="161162"/>
                </a:lnTo>
                <a:lnTo>
                  <a:pt x="416242" y="147319"/>
                </a:lnTo>
                <a:lnTo>
                  <a:pt x="521525" y="147319"/>
                </a:lnTo>
                <a:lnTo>
                  <a:pt x="521525" y="103504"/>
                </a:lnTo>
                <a:close/>
              </a:path>
              <a:path w="527685" h="177165">
                <a:moveTo>
                  <a:pt x="521525" y="73533"/>
                </a:moveTo>
                <a:lnTo>
                  <a:pt x="503999" y="73533"/>
                </a:lnTo>
                <a:lnTo>
                  <a:pt x="503999" y="96774"/>
                </a:lnTo>
                <a:lnTo>
                  <a:pt x="521525" y="96774"/>
                </a:lnTo>
                <a:lnTo>
                  <a:pt x="521525" y="73533"/>
                </a:lnTo>
                <a:close/>
              </a:path>
              <a:path w="527685" h="177165">
                <a:moveTo>
                  <a:pt x="394906" y="4952"/>
                </a:moveTo>
                <a:lnTo>
                  <a:pt x="377634" y="4952"/>
                </a:lnTo>
                <a:lnTo>
                  <a:pt x="377634" y="89535"/>
                </a:lnTo>
                <a:lnTo>
                  <a:pt x="462597" y="89535"/>
                </a:lnTo>
                <a:lnTo>
                  <a:pt x="462597" y="74294"/>
                </a:lnTo>
                <a:lnTo>
                  <a:pt x="394906" y="74294"/>
                </a:lnTo>
                <a:lnTo>
                  <a:pt x="394906" y="52069"/>
                </a:lnTo>
                <a:lnTo>
                  <a:pt x="462597" y="52069"/>
                </a:lnTo>
                <a:lnTo>
                  <a:pt x="462597" y="42417"/>
                </a:lnTo>
                <a:lnTo>
                  <a:pt x="521525" y="42417"/>
                </a:lnTo>
                <a:lnTo>
                  <a:pt x="521525" y="36702"/>
                </a:lnTo>
                <a:lnTo>
                  <a:pt x="394906" y="36702"/>
                </a:lnTo>
                <a:lnTo>
                  <a:pt x="394906" y="4952"/>
                </a:lnTo>
                <a:close/>
              </a:path>
              <a:path w="527685" h="177165">
                <a:moveTo>
                  <a:pt x="462597" y="52069"/>
                </a:moveTo>
                <a:lnTo>
                  <a:pt x="445452" y="52069"/>
                </a:lnTo>
                <a:lnTo>
                  <a:pt x="445452" y="74294"/>
                </a:lnTo>
                <a:lnTo>
                  <a:pt x="462597" y="74294"/>
                </a:lnTo>
                <a:lnTo>
                  <a:pt x="462597" y="73533"/>
                </a:lnTo>
                <a:lnTo>
                  <a:pt x="521525" y="73533"/>
                </a:lnTo>
                <a:lnTo>
                  <a:pt x="521525" y="58165"/>
                </a:lnTo>
                <a:lnTo>
                  <a:pt x="462597" y="58165"/>
                </a:lnTo>
                <a:lnTo>
                  <a:pt x="462597" y="52069"/>
                </a:lnTo>
                <a:close/>
              </a:path>
              <a:path w="527685" h="177165">
                <a:moveTo>
                  <a:pt x="521525" y="42417"/>
                </a:moveTo>
                <a:lnTo>
                  <a:pt x="503999" y="42417"/>
                </a:lnTo>
                <a:lnTo>
                  <a:pt x="503999" y="58165"/>
                </a:lnTo>
                <a:lnTo>
                  <a:pt x="521525" y="58165"/>
                </a:lnTo>
                <a:lnTo>
                  <a:pt x="521525" y="42417"/>
                </a:lnTo>
                <a:close/>
              </a:path>
              <a:path w="527685" h="177165">
                <a:moveTo>
                  <a:pt x="462597" y="4952"/>
                </a:moveTo>
                <a:lnTo>
                  <a:pt x="445452" y="4952"/>
                </a:lnTo>
                <a:lnTo>
                  <a:pt x="445452" y="36702"/>
                </a:lnTo>
                <a:lnTo>
                  <a:pt x="521525" y="36702"/>
                </a:lnTo>
                <a:lnTo>
                  <a:pt x="521525" y="27177"/>
                </a:lnTo>
                <a:lnTo>
                  <a:pt x="462597" y="27177"/>
                </a:lnTo>
                <a:lnTo>
                  <a:pt x="462597" y="4952"/>
                </a:lnTo>
                <a:close/>
              </a:path>
              <a:path w="527685" h="177165">
                <a:moveTo>
                  <a:pt x="521525" y="0"/>
                </a:moveTo>
                <a:lnTo>
                  <a:pt x="503999" y="0"/>
                </a:lnTo>
                <a:lnTo>
                  <a:pt x="503999" y="27177"/>
                </a:lnTo>
                <a:lnTo>
                  <a:pt x="521525" y="27177"/>
                </a:lnTo>
                <a:lnTo>
                  <a:pt x="521525" y="0"/>
                </a:lnTo>
                <a:close/>
              </a:path>
              <a:path w="527685" h="177165">
                <a:moveTo>
                  <a:pt x="239458" y="4952"/>
                </a:moveTo>
                <a:lnTo>
                  <a:pt x="226250" y="4952"/>
                </a:lnTo>
                <a:lnTo>
                  <a:pt x="220027" y="5968"/>
                </a:lnTo>
                <a:lnTo>
                  <a:pt x="189928" y="30861"/>
                </a:lnTo>
                <a:lnTo>
                  <a:pt x="187642" y="36194"/>
                </a:lnTo>
                <a:lnTo>
                  <a:pt x="186499" y="42290"/>
                </a:lnTo>
                <a:lnTo>
                  <a:pt x="186499" y="55752"/>
                </a:lnTo>
                <a:lnTo>
                  <a:pt x="208724" y="88137"/>
                </a:lnTo>
                <a:lnTo>
                  <a:pt x="226123" y="93217"/>
                </a:lnTo>
                <a:lnTo>
                  <a:pt x="239585" y="93217"/>
                </a:lnTo>
                <a:lnTo>
                  <a:pt x="269643" y="77850"/>
                </a:lnTo>
                <a:lnTo>
                  <a:pt x="228663" y="77850"/>
                </a:lnTo>
                <a:lnTo>
                  <a:pt x="224726" y="77215"/>
                </a:lnTo>
                <a:lnTo>
                  <a:pt x="221043" y="75818"/>
                </a:lnTo>
                <a:lnTo>
                  <a:pt x="217487" y="74549"/>
                </a:lnTo>
                <a:lnTo>
                  <a:pt x="214312" y="72643"/>
                </a:lnTo>
                <a:lnTo>
                  <a:pt x="211772" y="70230"/>
                </a:lnTo>
                <a:lnTo>
                  <a:pt x="209105" y="67817"/>
                </a:lnTo>
                <a:lnTo>
                  <a:pt x="207073" y="64769"/>
                </a:lnTo>
                <a:lnTo>
                  <a:pt x="205622" y="61087"/>
                </a:lnTo>
                <a:lnTo>
                  <a:pt x="204152" y="57658"/>
                </a:lnTo>
                <a:lnTo>
                  <a:pt x="203517" y="53593"/>
                </a:lnTo>
                <a:lnTo>
                  <a:pt x="203517" y="44450"/>
                </a:lnTo>
                <a:lnTo>
                  <a:pt x="204152" y="40386"/>
                </a:lnTo>
                <a:lnTo>
                  <a:pt x="205676" y="36829"/>
                </a:lnTo>
                <a:lnTo>
                  <a:pt x="207073" y="33274"/>
                </a:lnTo>
                <a:lnTo>
                  <a:pt x="209105" y="30352"/>
                </a:lnTo>
                <a:lnTo>
                  <a:pt x="214312" y="25653"/>
                </a:lnTo>
                <a:lnTo>
                  <a:pt x="217487" y="23749"/>
                </a:lnTo>
                <a:lnTo>
                  <a:pt x="221170" y="22478"/>
                </a:lnTo>
                <a:lnTo>
                  <a:pt x="224726" y="21081"/>
                </a:lnTo>
                <a:lnTo>
                  <a:pt x="228663" y="20447"/>
                </a:lnTo>
                <a:lnTo>
                  <a:pt x="269913" y="20447"/>
                </a:lnTo>
                <a:lnTo>
                  <a:pt x="266128" y="16890"/>
                </a:lnTo>
                <a:lnTo>
                  <a:pt x="261937" y="13080"/>
                </a:lnTo>
                <a:lnTo>
                  <a:pt x="256984" y="10033"/>
                </a:lnTo>
                <a:lnTo>
                  <a:pt x="245681" y="5968"/>
                </a:lnTo>
                <a:lnTo>
                  <a:pt x="239458" y="4952"/>
                </a:lnTo>
                <a:close/>
              </a:path>
              <a:path w="527685" h="177165">
                <a:moveTo>
                  <a:pt x="269913" y="20447"/>
                </a:moveTo>
                <a:lnTo>
                  <a:pt x="237172" y="20447"/>
                </a:lnTo>
                <a:lnTo>
                  <a:pt x="241109" y="21081"/>
                </a:lnTo>
                <a:lnTo>
                  <a:pt x="244665" y="22478"/>
                </a:lnTo>
                <a:lnTo>
                  <a:pt x="248348" y="23749"/>
                </a:lnTo>
                <a:lnTo>
                  <a:pt x="251396" y="25653"/>
                </a:lnTo>
                <a:lnTo>
                  <a:pt x="254063" y="28066"/>
                </a:lnTo>
                <a:lnTo>
                  <a:pt x="256730" y="30352"/>
                </a:lnTo>
                <a:lnTo>
                  <a:pt x="258762" y="33400"/>
                </a:lnTo>
                <a:lnTo>
                  <a:pt x="260159" y="36956"/>
                </a:lnTo>
                <a:lnTo>
                  <a:pt x="261683" y="40512"/>
                </a:lnTo>
                <a:lnTo>
                  <a:pt x="262298" y="44450"/>
                </a:lnTo>
                <a:lnTo>
                  <a:pt x="262298" y="53593"/>
                </a:lnTo>
                <a:lnTo>
                  <a:pt x="261683" y="57530"/>
                </a:lnTo>
                <a:lnTo>
                  <a:pt x="260111" y="61213"/>
                </a:lnTo>
                <a:lnTo>
                  <a:pt x="258762" y="64769"/>
                </a:lnTo>
                <a:lnTo>
                  <a:pt x="244792" y="75818"/>
                </a:lnTo>
                <a:lnTo>
                  <a:pt x="241236" y="77215"/>
                </a:lnTo>
                <a:lnTo>
                  <a:pt x="237299" y="77850"/>
                </a:lnTo>
                <a:lnTo>
                  <a:pt x="269643" y="77850"/>
                </a:lnTo>
                <a:lnTo>
                  <a:pt x="270319" y="77215"/>
                </a:lnTo>
                <a:lnTo>
                  <a:pt x="273621" y="72643"/>
                </a:lnTo>
                <a:lnTo>
                  <a:pt x="278193" y="61722"/>
                </a:lnTo>
                <a:lnTo>
                  <a:pt x="279336" y="55752"/>
                </a:lnTo>
                <a:lnTo>
                  <a:pt x="279312" y="42290"/>
                </a:lnTo>
                <a:lnTo>
                  <a:pt x="278193" y="36322"/>
                </a:lnTo>
                <a:lnTo>
                  <a:pt x="275907" y="30861"/>
                </a:lnTo>
                <a:lnTo>
                  <a:pt x="273621" y="25526"/>
                </a:lnTo>
                <a:lnTo>
                  <a:pt x="270319" y="20827"/>
                </a:lnTo>
                <a:lnTo>
                  <a:pt x="269913" y="20447"/>
                </a:lnTo>
                <a:close/>
              </a:path>
              <a:path w="527685" h="177165">
                <a:moveTo>
                  <a:pt x="70142" y="27177"/>
                </a:moveTo>
                <a:lnTo>
                  <a:pt x="53174" y="27177"/>
                </a:lnTo>
                <a:lnTo>
                  <a:pt x="53174" y="35433"/>
                </a:lnTo>
                <a:lnTo>
                  <a:pt x="52346" y="47984"/>
                </a:lnTo>
                <a:lnTo>
                  <a:pt x="39903" y="84327"/>
                </a:lnTo>
                <a:lnTo>
                  <a:pt x="12480" y="118189"/>
                </a:lnTo>
                <a:lnTo>
                  <a:pt x="0" y="128904"/>
                </a:lnTo>
                <a:lnTo>
                  <a:pt x="11049" y="139573"/>
                </a:lnTo>
                <a:lnTo>
                  <a:pt x="41643" y="111125"/>
                </a:lnTo>
                <a:lnTo>
                  <a:pt x="58928" y="81787"/>
                </a:lnTo>
                <a:lnTo>
                  <a:pt x="59817" y="79248"/>
                </a:lnTo>
                <a:lnTo>
                  <a:pt x="60604" y="76708"/>
                </a:lnTo>
                <a:lnTo>
                  <a:pt x="61302" y="74167"/>
                </a:lnTo>
                <a:lnTo>
                  <a:pt x="61620" y="72898"/>
                </a:lnTo>
                <a:lnTo>
                  <a:pt x="61783" y="72419"/>
                </a:lnTo>
                <a:lnTo>
                  <a:pt x="61976" y="71627"/>
                </a:lnTo>
                <a:lnTo>
                  <a:pt x="77241" y="71627"/>
                </a:lnTo>
                <a:lnTo>
                  <a:pt x="73310" y="59928"/>
                </a:lnTo>
                <a:lnTo>
                  <a:pt x="70934" y="47841"/>
                </a:lnTo>
                <a:lnTo>
                  <a:pt x="70142" y="35433"/>
                </a:lnTo>
                <a:lnTo>
                  <a:pt x="70142" y="27177"/>
                </a:lnTo>
                <a:close/>
              </a:path>
              <a:path w="527685" h="177165">
                <a:moveTo>
                  <a:pt x="77241" y="71627"/>
                </a:moveTo>
                <a:lnTo>
                  <a:pt x="61976" y="71627"/>
                </a:lnTo>
                <a:lnTo>
                  <a:pt x="62928" y="76708"/>
                </a:lnTo>
                <a:lnTo>
                  <a:pt x="63703" y="79375"/>
                </a:lnTo>
                <a:lnTo>
                  <a:pt x="64744" y="82168"/>
                </a:lnTo>
                <a:lnTo>
                  <a:pt x="65684" y="84962"/>
                </a:lnTo>
                <a:lnTo>
                  <a:pt x="95034" y="124967"/>
                </a:lnTo>
                <a:lnTo>
                  <a:pt x="108648" y="136398"/>
                </a:lnTo>
                <a:lnTo>
                  <a:pt x="120205" y="125349"/>
                </a:lnTo>
                <a:lnTo>
                  <a:pt x="108584" y="115492"/>
                </a:lnTo>
                <a:lnTo>
                  <a:pt x="98467" y="105155"/>
                </a:lnTo>
                <a:lnTo>
                  <a:pt x="89889" y="94398"/>
                </a:lnTo>
                <a:lnTo>
                  <a:pt x="82803" y="83185"/>
                </a:lnTo>
                <a:lnTo>
                  <a:pt x="77241" y="71627"/>
                </a:lnTo>
                <a:close/>
              </a:path>
              <a:path w="527685" h="177165">
                <a:moveTo>
                  <a:pt x="114236" y="11684"/>
                </a:moveTo>
                <a:lnTo>
                  <a:pt x="7175" y="11684"/>
                </a:lnTo>
                <a:lnTo>
                  <a:pt x="7175" y="27177"/>
                </a:lnTo>
                <a:lnTo>
                  <a:pt x="114236" y="27177"/>
                </a:lnTo>
                <a:lnTo>
                  <a:pt x="114236" y="11684"/>
                </a:lnTo>
                <a:close/>
              </a:path>
              <a:path w="527685" h="177165">
                <a:moveTo>
                  <a:pt x="336232" y="0"/>
                </a:moveTo>
                <a:lnTo>
                  <a:pt x="318706" y="0"/>
                </a:lnTo>
                <a:lnTo>
                  <a:pt x="318706" y="22351"/>
                </a:lnTo>
                <a:lnTo>
                  <a:pt x="282892" y="22351"/>
                </a:lnTo>
                <a:lnTo>
                  <a:pt x="282892" y="37211"/>
                </a:lnTo>
                <a:lnTo>
                  <a:pt x="318706" y="37211"/>
                </a:lnTo>
                <a:lnTo>
                  <a:pt x="318706" y="61213"/>
                </a:lnTo>
                <a:lnTo>
                  <a:pt x="282892" y="61213"/>
                </a:lnTo>
                <a:lnTo>
                  <a:pt x="282892" y="76073"/>
                </a:lnTo>
                <a:lnTo>
                  <a:pt x="318706" y="76073"/>
                </a:lnTo>
                <a:lnTo>
                  <a:pt x="318706" y="104521"/>
                </a:lnTo>
                <a:lnTo>
                  <a:pt x="336232" y="104521"/>
                </a:lnTo>
                <a:lnTo>
                  <a:pt x="336232" y="0"/>
                </a:lnTo>
                <a:close/>
              </a:path>
              <a:path w="527685" h="177165">
                <a:moveTo>
                  <a:pt x="151701" y="0"/>
                </a:moveTo>
                <a:lnTo>
                  <a:pt x="134048" y="0"/>
                </a:lnTo>
                <a:lnTo>
                  <a:pt x="134048" y="170687"/>
                </a:lnTo>
                <a:lnTo>
                  <a:pt x="151701" y="170687"/>
                </a:lnTo>
                <a:lnTo>
                  <a:pt x="1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82902" y="978916"/>
            <a:ext cx="124460" cy="61594"/>
          </a:xfrm>
          <a:custGeom>
            <a:avLst/>
            <a:gdLst/>
            <a:ahLst/>
            <a:cxnLst/>
            <a:rect l="l" t="t" r="r" b="b"/>
            <a:pathLst>
              <a:path w="124459" h="61594">
                <a:moveTo>
                  <a:pt x="0" y="0"/>
                </a:moveTo>
                <a:lnTo>
                  <a:pt x="123952" y="0"/>
                </a:lnTo>
                <a:lnTo>
                  <a:pt x="123952" y="61595"/>
                </a:lnTo>
                <a:lnTo>
                  <a:pt x="106425" y="61595"/>
                </a:lnTo>
                <a:lnTo>
                  <a:pt x="106425" y="15494"/>
                </a:lnTo>
                <a:lnTo>
                  <a:pt x="0" y="154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69211" y="969391"/>
            <a:ext cx="128905" cy="73660"/>
          </a:xfrm>
          <a:custGeom>
            <a:avLst/>
            <a:gdLst/>
            <a:ahLst/>
            <a:cxnLst/>
            <a:rect l="l" t="t" r="r" b="b"/>
            <a:pathLst>
              <a:path w="128905" h="73659">
                <a:moveTo>
                  <a:pt x="0" y="0"/>
                </a:moveTo>
                <a:lnTo>
                  <a:pt x="122936" y="0"/>
                </a:lnTo>
                <a:lnTo>
                  <a:pt x="122936" y="43814"/>
                </a:lnTo>
                <a:lnTo>
                  <a:pt x="17653" y="43814"/>
                </a:lnTo>
                <a:lnTo>
                  <a:pt x="17653" y="57658"/>
                </a:lnTo>
                <a:lnTo>
                  <a:pt x="128777" y="57658"/>
                </a:lnTo>
                <a:lnTo>
                  <a:pt x="128777" y="73151"/>
                </a:lnTo>
                <a:lnTo>
                  <a:pt x="0" y="73151"/>
                </a:lnTo>
                <a:lnTo>
                  <a:pt x="0" y="28321"/>
                </a:lnTo>
                <a:lnTo>
                  <a:pt x="105410" y="28321"/>
                </a:lnTo>
                <a:lnTo>
                  <a:pt x="105410" y="15494"/>
                </a:lnTo>
                <a:lnTo>
                  <a:pt x="0" y="154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65528" y="917955"/>
            <a:ext cx="50800" cy="22225"/>
          </a:xfrm>
          <a:custGeom>
            <a:avLst/>
            <a:gdLst/>
            <a:ahLst/>
            <a:cxnLst/>
            <a:rect l="l" t="t" r="r" b="b"/>
            <a:pathLst>
              <a:path w="50800" h="22225">
                <a:moveTo>
                  <a:pt x="0" y="0"/>
                </a:moveTo>
                <a:lnTo>
                  <a:pt x="0" y="22225"/>
                </a:lnTo>
                <a:lnTo>
                  <a:pt x="50546" y="22225"/>
                </a:lnTo>
                <a:lnTo>
                  <a:pt x="5054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3220" y="908303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10" h="15875">
                <a:moveTo>
                  <a:pt x="0" y="0"/>
                </a:moveTo>
                <a:lnTo>
                  <a:pt x="0" y="15748"/>
                </a:lnTo>
                <a:lnTo>
                  <a:pt x="41402" y="15748"/>
                </a:lnTo>
                <a:lnTo>
                  <a:pt x="41402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74139" y="886333"/>
            <a:ext cx="59055" cy="57785"/>
          </a:xfrm>
          <a:custGeom>
            <a:avLst/>
            <a:gdLst/>
            <a:ahLst/>
            <a:cxnLst/>
            <a:rect l="l" t="t" r="r" b="b"/>
            <a:pathLst>
              <a:path w="59055" h="57784">
                <a:moveTo>
                  <a:pt x="29337" y="0"/>
                </a:moveTo>
                <a:lnTo>
                  <a:pt x="25146" y="0"/>
                </a:lnTo>
                <a:lnTo>
                  <a:pt x="21209" y="634"/>
                </a:lnTo>
                <a:lnTo>
                  <a:pt x="17653" y="2031"/>
                </a:lnTo>
                <a:lnTo>
                  <a:pt x="13969" y="3301"/>
                </a:lnTo>
                <a:lnTo>
                  <a:pt x="2159" y="16382"/>
                </a:lnTo>
                <a:lnTo>
                  <a:pt x="634" y="19938"/>
                </a:lnTo>
                <a:lnTo>
                  <a:pt x="0" y="24002"/>
                </a:lnTo>
                <a:lnTo>
                  <a:pt x="0" y="28575"/>
                </a:lnTo>
                <a:lnTo>
                  <a:pt x="0" y="33146"/>
                </a:lnTo>
                <a:lnTo>
                  <a:pt x="634" y="37211"/>
                </a:lnTo>
                <a:lnTo>
                  <a:pt x="2159" y="40766"/>
                </a:lnTo>
                <a:lnTo>
                  <a:pt x="3556" y="44322"/>
                </a:lnTo>
                <a:lnTo>
                  <a:pt x="5587" y="47370"/>
                </a:lnTo>
                <a:lnTo>
                  <a:pt x="8254" y="49783"/>
                </a:lnTo>
                <a:lnTo>
                  <a:pt x="10794" y="52196"/>
                </a:lnTo>
                <a:lnTo>
                  <a:pt x="13969" y="54101"/>
                </a:lnTo>
                <a:lnTo>
                  <a:pt x="17525" y="55371"/>
                </a:lnTo>
                <a:lnTo>
                  <a:pt x="21209" y="56768"/>
                </a:lnTo>
                <a:lnTo>
                  <a:pt x="25146" y="57403"/>
                </a:lnTo>
                <a:lnTo>
                  <a:pt x="29337" y="57403"/>
                </a:lnTo>
                <a:lnTo>
                  <a:pt x="33781" y="57403"/>
                </a:lnTo>
                <a:lnTo>
                  <a:pt x="37718" y="56768"/>
                </a:lnTo>
                <a:lnTo>
                  <a:pt x="41275" y="55371"/>
                </a:lnTo>
                <a:lnTo>
                  <a:pt x="44831" y="54101"/>
                </a:lnTo>
                <a:lnTo>
                  <a:pt x="56641" y="40639"/>
                </a:lnTo>
                <a:lnTo>
                  <a:pt x="58165" y="37083"/>
                </a:lnTo>
                <a:lnTo>
                  <a:pt x="58800" y="33019"/>
                </a:lnTo>
                <a:lnTo>
                  <a:pt x="58800" y="28575"/>
                </a:lnTo>
                <a:lnTo>
                  <a:pt x="58800" y="24129"/>
                </a:lnTo>
                <a:lnTo>
                  <a:pt x="58165" y="20065"/>
                </a:lnTo>
                <a:lnTo>
                  <a:pt x="56641" y="16509"/>
                </a:lnTo>
                <a:lnTo>
                  <a:pt x="55244" y="12953"/>
                </a:lnTo>
                <a:lnTo>
                  <a:pt x="53212" y="9905"/>
                </a:lnTo>
                <a:lnTo>
                  <a:pt x="50546" y="7619"/>
                </a:lnTo>
                <a:lnTo>
                  <a:pt x="47878" y="5206"/>
                </a:lnTo>
                <a:lnTo>
                  <a:pt x="44831" y="3301"/>
                </a:lnTo>
                <a:lnTo>
                  <a:pt x="41147" y="2031"/>
                </a:lnTo>
                <a:lnTo>
                  <a:pt x="37591" y="634"/>
                </a:lnTo>
                <a:lnTo>
                  <a:pt x="33654" y="0"/>
                </a:lnTo>
                <a:lnTo>
                  <a:pt x="29337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70622" y="877569"/>
            <a:ext cx="120650" cy="128270"/>
          </a:xfrm>
          <a:custGeom>
            <a:avLst/>
            <a:gdLst/>
            <a:ahLst/>
            <a:cxnLst/>
            <a:rect l="l" t="t" r="r" b="b"/>
            <a:pathLst>
              <a:path w="120650" h="128269">
                <a:moveTo>
                  <a:pt x="7175" y="0"/>
                </a:moveTo>
                <a:lnTo>
                  <a:pt x="114236" y="0"/>
                </a:lnTo>
                <a:lnTo>
                  <a:pt x="114236" y="15493"/>
                </a:lnTo>
                <a:lnTo>
                  <a:pt x="70142" y="15493"/>
                </a:lnTo>
                <a:lnTo>
                  <a:pt x="70142" y="23749"/>
                </a:lnTo>
                <a:lnTo>
                  <a:pt x="82803" y="71500"/>
                </a:lnTo>
                <a:lnTo>
                  <a:pt x="108584" y="103808"/>
                </a:lnTo>
                <a:lnTo>
                  <a:pt x="120205" y="113664"/>
                </a:lnTo>
                <a:lnTo>
                  <a:pt x="108648" y="124713"/>
                </a:lnTo>
                <a:lnTo>
                  <a:pt x="81089" y="97916"/>
                </a:lnTo>
                <a:lnTo>
                  <a:pt x="64744" y="70484"/>
                </a:lnTo>
                <a:lnTo>
                  <a:pt x="63703" y="67690"/>
                </a:lnTo>
                <a:lnTo>
                  <a:pt x="62928" y="65024"/>
                </a:lnTo>
                <a:lnTo>
                  <a:pt x="62458" y="62483"/>
                </a:lnTo>
                <a:lnTo>
                  <a:pt x="62344" y="61849"/>
                </a:lnTo>
                <a:lnTo>
                  <a:pt x="62230" y="61340"/>
                </a:lnTo>
                <a:lnTo>
                  <a:pt x="62141" y="60832"/>
                </a:lnTo>
                <a:lnTo>
                  <a:pt x="61976" y="59943"/>
                </a:lnTo>
                <a:lnTo>
                  <a:pt x="61760" y="60832"/>
                </a:lnTo>
                <a:lnTo>
                  <a:pt x="61620" y="61213"/>
                </a:lnTo>
                <a:lnTo>
                  <a:pt x="58928" y="70103"/>
                </a:lnTo>
                <a:lnTo>
                  <a:pt x="58026" y="72770"/>
                </a:lnTo>
                <a:lnTo>
                  <a:pt x="37109" y="104647"/>
                </a:lnTo>
                <a:lnTo>
                  <a:pt x="11049" y="127888"/>
                </a:lnTo>
                <a:lnTo>
                  <a:pt x="0" y="117220"/>
                </a:lnTo>
                <a:lnTo>
                  <a:pt x="12480" y="106505"/>
                </a:lnTo>
                <a:lnTo>
                  <a:pt x="23290" y="95503"/>
                </a:lnTo>
                <a:lnTo>
                  <a:pt x="45711" y="60735"/>
                </a:lnTo>
                <a:lnTo>
                  <a:pt x="53174" y="23749"/>
                </a:lnTo>
                <a:lnTo>
                  <a:pt x="53174" y="15493"/>
                </a:lnTo>
                <a:lnTo>
                  <a:pt x="7175" y="15493"/>
                </a:lnTo>
                <a:lnTo>
                  <a:pt x="7175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57122" y="870838"/>
            <a:ext cx="93345" cy="88265"/>
          </a:xfrm>
          <a:custGeom>
            <a:avLst/>
            <a:gdLst/>
            <a:ahLst/>
            <a:cxnLst/>
            <a:rect l="l" t="t" r="r" b="b"/>
            <a:pathLst>
              <a:path w="93344" h="88265">
                <a:moveTo>
                  <a:pt x="46355" y="0"/>
                </a:moveTo>
                <a:lnTo>
                  <a:pt x="52959" y="0"/>
                </a:lnTo>
                <a:lnTo>
                  <a:pt x="59181" y="1015"/>
                </a:lnTo>
                <a:lnTo>
                  <a:pt x="89408" y="25908"/>
                </a:lnTo>
                <a:lnTo>
                  <a:pt x="92837" y="37464"/>
                </a:lnTo>
                <a:lnTo>
                  <a:pt x="92837" y="44069"/>
                </a:lnTo>
                <a:lnTo>
                  <a:pt x="92837" y="50800"/>
                </a:lnTo>
                <a:lnTo>
                  <a:pt x="79628" y="76200"/>
                </a:lnTo>
                <a:lnTo>
                  <a:pt x="75437" y="80137"/>
                </a:lnTo>
                <a:lnTo>
                  <a:pt x="70612" y="83058"/>
                </a:lnTo>
                <a:lnTo>
                  <a:pt x="64896" y="85216"/>
                </a:lnTo>
                <a:lnTo>
                  <a:pt x="59309" y="87249"/>
                </a:lnTo>
                <a:lnTo>
                  <a:pt x="53086" y="88264"/>
                </a:lnTo>
                <a:lnTo>
                  <a:pt x="46355" y="88264"/>
                </a:lnTo>
                <a:lnTo>
                  <a:pt x="39624" y="88264"/>
                </a:lnTo>
                <a:lnTo>
                  <a:pt x="33400" y="87249"/>
                </a:lnTo>
                <a:lnTo>
                  <a:pt x="27812" y="85216"/>
                </a:lnTo>
                <a:lnTo>
                  <a:pt x="22225" y="83185"/>
                </a:lnTo>
                <a:lnTo>
                  <a:pt x="0" y="50800"/>
                </a:lnTo>
                <a:lnTo>
                  <a:pt x="0" y="44069"/>
                </a:lnTo>
                <a:lnTo>
                  <a:pt x="0" y="37337"/>
                </a:lnTo>
                <a:lnTo>
                  <a:pt x="1143" y="31241"/>
                </a:lnTo>
                <a:lnTo>
                  <a:pt x="3428" y="25908"/>
                </a:lnTo>
                <a:lnTo>
                  <a:pt x="5715" y="20447"/>
                </a:lnTo>
                <a:lnTo>
                  <a:pt x="9016" y="15748"/>
                </a:lnTo>
                <a:lnTo>
                  <a:pt x="13081" y="11937"/>
                </a:lnTo>
                <a:lnTo>
                  <a:pt x="17271" y="8000"/>
                </a:lnTo>
                <a:lnTo>
                  <a:pt x="22225" y="5080"/>
                </a:lnTo>
                <a:lnTo>
                  <a:pt x="27812" y="3048"/>
                </a:lnTo>
                <a:lnTo>
                  <a:pt x="33528" y="1015"/>
                </a:lnTo>
                <a:lnTo>
                  <a:pt x="39750" y="0"/>
                </a:lnTo>
                <a:lnTo>
                  <a:pt x="46355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48257" y="865886"/>
            <a:ext cx="144145" cy="97155"/>
          </a:xfrm>
          <a:custGeom>
            <a:avLst/>
            <a:gdLst/>
            <a:ahLst/>
            <a:cxnLst/>
            <a:rect l="l" t="t" r="r" b="b"/>
            <a:pathLst>
              <a:path w="144144" h="97155">
                <a:moveTo>
                  <a:pt x="126365" y="0"/>
                </a:moveTo>
                <a:lnTo>
                  <a:pt x="143891" y="0"/>
                </a:lnTo>
                <a:lnTo>
                  <a:pt x="143891" y="96774"/>
                </a:lnTo>
                <a:lnTo>
                  <a:pt x="126365" y="96774"/>
                </a:lnTo>
                <a:lnTo>
                  <a:pt x="126365" y="73533"/>
                </a:lnTo>
                <a:lnTo>
                  <a:pt x="84962" y="73533"/>
                </a:lnTo>
                <a:lnTo>
                  <a:pt x="84962" y="89535"/>
                </a:lnTo>
                <a:lnTo>
                  <a:pt x="0" y="89535"/>
                </a:lnTo>
                <a:lnTo>
                  <a:pt x="0" y="4952"/>
                </a:lnTo>
                <a:lnTo>
                  <a:pt x="17271" y="4952"/>
                </a:lnTo>
                <a:lnTo>
                  <a:pt x="17271" y="36702"/>
                </a:lnTo>
                <a:lnTo>
                  <a:pt x="67818" y="36702"/>
                </a:lnTo>
                <a:lnTo>
                  <a:pt x="67818" y="4952"/>
                </a:lnTo>
                <a:lnTo>
                  <a:pt x="84962" y="4952"/>
                </a:lnTo>
                <a:lnTo>
                  <a:pt x="84962" y="27177"/>
                </a:lnTo>
                <a:lnTo>
                  <a:pt x="126365" y="27177"/>
                </a:lnTo>
                <a:lnTo>
                  <a:pt x="126365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53514" y="865886"/>
            <a:ext cx="53340" cy="104775"/>
          </a:xfrm>
          <a:custGeom>
            <a:avLst/>
            <a:gdLst/>
            <a:ahLst/>
            <a:cxnLst/>
            <a:rect l="l" t="t" r="r" b="b"/>
            <a:pathLst>
              <a:path w="53340" h="104775">
                <a:moveTo>
                  <a:pt x="35813" y="0"/>
                </a:moveTo>
                <a:lnTo>
                  <a:pt x="53340" y="0"/>
                </a:lnTo>
                <a:lnTo>
                  <a:pt x="53340" y="104521"/>
                </a:lnTo>
                <a:lnTo>
                  <a:pt x="35813" y="104521"/>
                </a:lnTo>
                <a:lnTo>
                  <a:pt x="35813" y="76073"/>
                </a:lnTo>
                <a:lnTo>
                  <a:pt x="0" y="76073"/>
                </a:lnTo>
                <a:lnTo>
                  <a:pt x="0" y="61213"/>
                </a:lnTo>
                <a:lnTo>
                  <a:pt x="35813" y="61213"/>
                </a:lnTo>
                <a:lnTo>
                  <a:pt x="35813" y="37211"/>
                </a:lnTo>
                <a:lnTo>
                  <a:pt x="0" y="37211"/>
                </a:lnTo>
                <a:lnTo>
                  <a:pt x="0" y="22351"/>
                </a:lnTo>
                <a:lnTo>
                  <a:pt x="35813" y="22351"/>
                </a:lnTo>
                <a:lnTo>
                  <a:pt x="3581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3497" y="861313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65426" y="860171"/>
            <a:ext cx="529336" cy="1859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59405" y="861313"/>
            <a:ext cx="1118870" cy="185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50030" y="865886"/>
            <a:ext cx="336550" cy="174625"/>
          </a:xfrm>
          <a:custGeom>
            <a:avLst/>
            <a:gdLst/>
            <a:ahLst/>
            <a:cxnLst/>
            <a:rect l="l" t="t" r="r" b="b"/>
            <a:pathLst>
              <a:path w="336550" h="174625">
                <a:moveTo>
                  <a:pt x="38481" y="125984"/>
                </a:moveTo>
                <a:lnTo>
                  <a:pt x="20955" y="125984"/>
                </a:lnTo>
                <a:lnTo>
                  <a:pt x="20955" y="174625"/>
                </a:lnTo>
                <a:lnTo>
                  <a:pt x="154178" y="174625"/>
                </a:lnTo>
                <a:lnTo>
                  <a:pt x="154178" y="159130"/>
                </a:lnTo>
                <a:lnTo>
                  <a:pt x="38481" y="159130"/>
                </a:lnTo>
                <a:lnTo>
                  <a:pt x="38481" y="125984"/>
                </a:lnTo>
                <a:close/>
              </a:path>
              <a:path w="336550" h="174625">
                <a:moveTo>
                  <a:pt x="94234" y="117855"/>
                </a:moveTo>
                <a:lnTo>
                  <a:pt x="76581" y="117855"/>
                </a:lnTo>
                <a:lnTo>
                  <a:pt x="76581" y="145287"/>
                </a:lnTo>
                <a:lnTo>
                  <a:pt x="94234" y="145287"/>
                </a:lnTo>
                <a:lnTo>
                  <a:pt x="94234" y="117855"/>
                </a:lnTo>
                <a:close/>
              </a:path>
              <a:path w="336550" h="174625">
                <a:moveTo>
                  <a:pt x="169037" y="102362"/>
                </a:moveTo>
                <a:lnTo>
                  <a:pt x="0" y="102362"/>
                </a:lnTo>
                <a:lnTo>
                  <a:pt x="0" y="117855"/>
                </a:lnTo>
                <a:lnTo>
                  <a:pt x="169037" y="117855"/>
                </a:lnTo>
                <a:lnTo>
                  <a:pt x="169037" y="102362"/>
                </a:lnTo>
                <a:close/>
              </a:path>
              <a:path w="336550" h="174625">
                <a:moveTo>
                  <a:pt x="336423" y="113029"/>
                </a:moveTo>
                <a:lnTo>
                  <a:pt x="212598" y="113029"/>
                </a:lnTo>
                <a:lnTo>
                  <a:pt x="212598" y="128524"/>
                </a:lnTo>
                <a:lnTo>
                  <a:pt x="318897" y="128524"/>
                </a:lnTo>
                <a:lnTo>
                  <a:pt x="318897" y="174625"/>
                </a:lnTo>
                <a:lnTo>
                  <a:pt x="336423" y="174625"/>
                </a:lnTo>
                <a:lnTo>
                  <a:pt x="336423" y="113029"/>
                </a:lnTo>
                <a:close/>
              </a:path>
              <a:path w="336550" h="174625">
                <a:moveTo>
                  <a:pt x="38481" y="6985"/>
                </a:moveTo>
                <a:lnTo>
                  <a:pt x="20955" y="6985"/>
                </a:lnTo>
                <a:lnTo>
                  <a:pt x="20955" y="86105"/>
                </a:lnTo>
                <a:lnTo>
                  <a:pt x="148336" y="86105"/>
                </a:lnTo>
                <a:lnTo>
                  <a:pt x="148336" y="70738"/>
                </a:lnTo>
                <a:lnTo>
                  <a:pt x="38481" y="70738"/>
                </a:lnTo>
                <a:lnTo>
                  <a:pt x="38481" y="52069"/>
                </a:lnTo>
                <a:lnTo>
                  <a:pt x="148336" y="52069"/>
                </a:lnTo>
                <a:lnTo>
                  <a:pt x="148336" y="37084"/>
                </a:lnTo>
                <a:lnTo>
                  <a:pt x="38481" y="37084"/>
                </a:lnTo>
                <a:lnTo>
                  <a:pt x="38481" y="6985"/>
                </a:lnTo>
                <a:close/>
              </a:path>
              <a:path w="336550" h="174625">
                <a:moveTo>
                  <a:pt x="148336" y="52069"/>
                </a:moveTo>
                <a:lnTo>
                  <a:pt x="130810" y="52069"/>
                </a:lnTo>
                <a:lnTo>
                  <a:pt x="130810" y="70738"/>
                </a:lnTo>
                <a:lnTo>
                  <a:pt x="148336" y="70738"/>
                </a:lnTo>
                <a:lnTo>
                  <a:pt x="148336" y="52069"/>
                </a:lnTo>
                <a:close/>
              </a:path>
              <a:path w="336550" h="174625">
                <a:moveTo>
                  <a:pt x="148336" y="6985"/>
                </a:moveTo>
                <a:lnTo>
                  <a:pt x="130810" y="6985"/>
                </a:lnTo>
                <a:lnTo>
                  <a:pt x="130810" y="37084"/>
                </a:lnTo>
                <a:lnTo>
                  <a:pt x="148336" y="37084"/>
                </a:lnTo>
                <a:lnTo>
                  <a:pt x="148336" y="6985"/>
                </a:lnTo>
                <a:close/>
              </a:path>
              <a:path w="336550" h="174625">
                <a:moveTo>
                  <a:pt x="336423" y="0"/>
                </a:moveTo>
                <a:lnTo>
                  <a:pt x="318897" y="0"/>
                </a:lnTo>
                <a:lnTo>
                  <a:pt x="318897" y="38988"/>
                </a:lnTo>
                <a:lnTo>
                  <a:pt x="274066" y="38988"/>
                </a:lnTo>
                <a:lnTo>
                  <a:pt x="274066" y="54101"/>
                </a:lnTo>
                <a:lnTo>
                  <a:pt x="318897" y="54101"/>
                </a:lnTo>
                <a:lnTo>
                  <a:pt x="318897" y="104521"/>
                </a:lnTo>
                <a:lnTo>
                  <a:pt x="336423" y="104521"/>
                </a:lnTo>
                <a:lnTo>
                  <a:pt x="336423" y="0"/>
                </a:lnTo>
                <a:close/>
              </a:path>
              <a:path w="336550" h="174625">
                <a:moveTo>
                  <a:pt x="246634" y="6730"/>
                </a:moveTo>
                <a:lnTo>
                  <a:pt x="228981" y="6730"/>
                </a:lnTo>
                <a:lnTo>
                  <a:pt x="228969" y="23367"/>
                </a:lnTo>
                <a:lnTo>
                  <a:pt x="228473" y="28955"/>
                </a:lnTo>
                <a:lnTo>
                  <a:pt x="227203" y="35051"/>
                </a:lnTo>
                <a:lnTo>
                  <a:pt x="225933" y="41275"/>
                </a:lnTo>
                <a:lnTo>
                  <a:pt x="223520" y="47625"/>
                </a:lnTo>
                <a:lnTo>
                  <a:pt x="200584" y="78515"/>
                </a:lnTo>
                <a:lnTo>
                  <a:pt x="180975" y="92963"/>
                </a:lnTo>
                <a:lnTo>
                  <a:pt x="193040" y="104139"/>
                </a:lnTo>
                <a:lnTo>
                  <a:pt x="226568" y="75818"/>
                </a:lnTo>
                <a:lnTo>
                  <a:pt x="238125" y="53212"/>
                </a:lnTo>
                <a:lnTo>
                  <a:pt x="238379" y="52324"/>
                </a:lnTo>
                <a:lnTo>
                  <a:pt x="255309" y="52197"/>
                </a:lnTo>
                <a:lnTo>
                  <a:pt x="251587" y="45847"/>
                </a:lnTo>
                <a:lnTo>
                  <a:pt x="249428" y="40259"/>
                </a:lnTo>
                <a:lnTo>
                  <a:pt x="247142" y="28828"/>
                </a:lnTo>
                <a:lnTo>
                  <a:pt x="246634" y="23367"/>
                </a:lnTo>
                <a:lnTo>
                  <a:pt x="246634" y="6730"/>
                </a:lnTo>
                <a:close/>
              </a:path>
              <a:path w="336550" h="174625">
                <a:moveTo>
                  <a:pt x="255309" y="52197"/>
                </a:moveTo>
                <a:lnTo>
                  <a:pt x="238379" y="52197"/>
                </a:lnTo>
                <a:lnTo>
                  <a:pt x="239268" y="55372"/>
                </a:lnTo>
                <a:lnTo>
                  <a:pt x="265303" y="85851"/>
                </a:lnTo>
                <a:lnTo>
                  <a:pt x="269875" y="89280"/>
                </a:lnTo>
                <a:lnTo>
                  <a:pt x="275717" y="92583"/>
                </a:lnTo>
                <a:lnTo>
                  <a:pt x="282956" y="96012"/>
                </a:lnTo>
                <a:lnTo>
                  <a:pt x="293751" y="83185"/>
                </a:lnTo>
                <a:lnTo>
                  <a:pt x="286200" y="79593"/>
                </a:lnTo>
                <a:lnTo>
                  <a:pt x="279446" y="75818"/>
                </a:lnTo>
                <a:lnTo>
                  <a:pt x="273766" y="72076"/>
                </a:lnTo>
                <a:lnTo>
                  <a:pt x="268859" y="68199"/>
                </a:lnTo>
                <a:lnTo>
                  <a:pt x="262890" y="62864"/>
                </a:lnTo>
                <a:lnTo>
                  <a:pt x="258318" y="57403"/>
                </a:lnTo>
                <a:lnTo>
                  <a:pt x="255309" y="521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45459" y="861313"/>
            <a:ext cx="345567" cy="1837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72795" y="5329428"/>
            <a:ext cx="9360535" cy="707390"/>
          </a:xfrm>
          <a:prstGeom prst="rect">
            <a:avLst/>
          </a:prstGeom>
          <a:ln w="9144">
            <a:solidFill>
              <a:srgbClr val="7E7E7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271145" indent="-17970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71780" algn="l"/>
              </a:tabLst>
            </a:pPr>
            <a:r>
              <a:rPr sz="1300" spc="-55" dirty="0">
                <a:latin typeface="Arial Unicode MS"/>
                <a:cs typeface="Arial Unicode MS"/>
              </a:rPr>
              <a:t>당 </a:t>
            </a:r>
            <a:r>
              <a:rPr sz="1300" spc="-135" dirty="0">
                <a:latin typeface="Arial Unicode MS"/>
                <a:cs typeface="Arial Unicode MS"/>
              </a:rPr>
              <a:t>사업지는 </a:t>
            </a:r>
            <a:r>
              <a:rPr sz="1300" spc="-125" dirty="0">
                <a:latin typeface="Arial Unicode MS"/>
                <a:cs typeface="Arial Unicode MS"/>
              </a:rPr>
              <a:t>천안의 </a:t>
            </a:r>
            <a:r>
              <a:rPr sz="1300" spc="-100" dirty="0">
                <a:latin typeface="Arial Unicode MS"/>
                <a:cs typeface="Arial Unicode MS"/>
              </a:rPr>
              <a:t>강남 </a:t>
            </a:r>
            <a:r>
              <a:rPr sz="1300" spc="-105" dirty="0">
                <a:latin typeface="Arial Unicode MS"/>
                <a:cs typeface="Arial Unicode MS"/>
              </a:rPr>
              <a:t>불당동 </a:t>
            </a:r>
            <a:r>
              <a:rPr sz="1300" spc="-120" dirty="0">
                <a:latin typeface="Arial Unicode MS"/>
                <a:cs typeface="Arial Unicode MS"/>
              </a:rPr>
              <a:t>상업지역 </a:t>
            </a:r>
            <a:r>
              <a:rPr sz="1300" spc="-75" dirty="0">
                <a:latin typeface="Arial Unicode MS"/>
                <a:cs typeface="Arial Unicode MS"/>
              </a:rPr>
              <a:t>내에 </a:t>
            </a:r>
            <a:r>
              <a:rPr sz="1300" spc="-130" dirty="0">
                <a:latin typeface="Arial Unicode MS"/>
                <a:cs typeface="Arial Unicode MS"/>
              </a:rPr>
              <a:t>위치한 </a:t>
            </a:r>
            <a:r>
              <a:rPr sz="1300" spc="-135" dirty="0">
                <a:latin typeface="Arial Unicode MS"/>
                <a:cs typeface="Arial Unicode MS"/>
              </a:rPr>
              <a:t>소형 </a:t>
            </a:r>
            <a:r>
              <a:rPr sz="1300" spc="-105" dirty="0">
                <a:latin typeface="Arial Unicode MS"/>
                <a:cs typeface="Arial Unicode MS"/>
              </a:rPr>
              <a:t>아파트(도시형생활주택)으로 천안 </a:t>
            </a:r>
            <a:r>
              <a:rPr sz="1300" spc="-140" dirty="0">
                <a:latin typeface="Arial Unicode MS"/>
                <a:cs typeface="Arial Unicode MS"/>
              </a:rPr>
              <a:t>서북구내 오피스텔 </a:t>
            </a:r>
            <a:r>
              <a:rPr sz="1300" spc="-105" dirty="0">
                <a:latin typeface="Arial Unicode MS"/>
                <a:cs typeface="Arial Unicode MS"/>
              </a:rPr>
              <a:t>및 </a:t>
            </a:r>
            <a:r>
              <a:rPr sz="1300" spc="-130" dirty="0">
                <a:latin typeface="Arial Unicode MS"/>
                <a:cs typeface="Arial Unicode MS"/>
              </a:rPr>
              <a:t>수익형</a:t>
            </a:r>
            <a:r>
              <a:rPr sz="1300" spc="-220" dirty="0">
                <a:latin typeface="Arial Unicode MS"/>
                <a:cs typeface="Arial Unicode MS"/>
              </a:rPr>
              <a:t> </a:t>
            </a:r>
            <a:r>
              <a:rPr sz="1300" spc="-114" dirty="0">
                <a:latin typeface="Arial Unicode MS"/>
                <a:cs typeface="Arial Unicode MS"/>
              </a:rPr>
              <a:t>아파트</a:t>
            </a:r>
            <a:endParaRPr sz="1300">
              <a:latin typeface="Arial Unicode MS"/>
              <a:cs typeface="Arial Unicode MS"/>
            </a:endParaRPr>
          </a:p>
          <a:p>
            <a:pPr marL="269875">
              <a:lnSpc>
                <a:spcPct val="100000"/>
              </a:lnSpc>
            </a:pPr>
            <a:r>
              <a:rPr sz="1300" spc="-135" dirty="0">
                <a:latin typeface="Arial Unicode MS"/>
                <a:cs typeface="Arial Unicode MS"/>
              </a:rPr>
              <a:t>밀집지역 </a:t>
            </a:r>
            <a:r>
              <a:rPr sz="1300" spc="-95" dirty="0">
                <a:latin typeface="Arial Unicode MS"/>
                <a:cs typeface="Arial Unicode MS"/>
              </a:rPr>
              <a:t>대비 </a:t>
            </a:r>
            <a:r>
              <a:rPr sz="1300" spc="-125" dirty="0">
                <a:latin typeface="Arial Unicode MS"/>
                <a:cs typeface="Arial Unicode MS"/>
              </a:rPr>
              <a:t>높은 </a:t>
            </a:r>
            <a:r>
              <a:rPr sz="1300" spc="-120" dirty="0">
                <a:latin typeface="Arial Unicode MS"/>
                <a:cs typeface="Arial Unicode MS"/>
              </a:rPr>
              <a:t>토지가격(공시지가)를 </a:t>
            </a:r>
            <a:r>
              <a:rPr sz="1300" spc="-140" dirty="0">
                <a:latin typeface="Arial Unicode MS"/>
                <a:cs typeface="Arial Unicode MS"/>
              </a:rPr>
              <a:t>보이고</a:t>
            </a:r>
            <a:r>
              <a:rPr sz="1300" spc="-114" dirty="0">
                <a:latin typeface="Arial Unicode MS"/>
                <a:cs typeface="Arial Unicode MS"/>
              </a:rPr>
              <a:t> </a:t>
            </a:r>
            <a:r>
              <a:rPr sz="1300" spc="-120" dirty="0">
                <a:latin typeface="Arial Unicode MS"/>
                <a:cs typeface="Arial Unicode MS"/>
              </a:rPr>
              <a:t>있음</a:t>
            </a:r>
            <a:endParaRPr sz="1300">
              <a:latin typeface="Arial Unicode MS"/>
              <a:cs typeface="Arial Unicode MS"/>
            </a:endParaRPr>
          </a:p>
          <a:p>
            <a:pPr marL="271145" indent="-179705">
              <a:lnSpc>
                <a:spcPct val="100000"/>
              </a:lnSpc>
              <a:buFont typeface="Arial"/>
              <a:buChar char="•"/>
              <a:tabLst>
                <a:tab pos="271780" algn="l"/>
              </a:tabLst>
            </a:pPr>
            <a:r>
              <a:rPr sz="1300" spc="-114" dirty="0">
                <a:latin typeface="Arial Unicode MS"/>
                <a:cs typeface="Arial Unicode MS"/>
              </a:rPr>
              <a:t>향후, </a:t>
            </a:r>
            <a:r>
              <a:rPr sz="1300" spc="-105" dirty="0">
                <a:latin typeface="Arial Unicode MS"/>
                <a:cs typeface="Arial Unicode MS"/>
              </a:rPr>
              <a:t>불당동 </a:t>
            </a:r>
            <a:r>
              <a:rPr sz="1300" spc="-130" dirty="0">
                <a:latin typeface="Arial Unicode MS"/>
                <a:cs typeface="Arial Unicode MS"/>
              </a:rPr>
              <a:t>수익형 </a:t>
            </a:r>
            <a:r>
              <a:rPr sz="1300" spc="-170" dirty="0">
                <a:latin typeface="Arial Unicode MS"/>
                <a:cs typeface="Arial Unicode MS"/>
              </a:rPr>
              <a:t>주거 </a:t>
            </a:r>
            <a:r>
              <a:rPr sz="1300" spc="-110" dirty="0">
                <a:latin typeface="Arial Unicode MS"/>
                <a:cs typeface="Arial Unicode MS"/>
              </a:rPr>
              <a:t>임대상품은 </a:t>
            </a:r>
            <a:r>
              <a:rPr sz="1300" spc="-130" dirty="0">
                <a:latin typeface="Arial Unicode MS"/>
                <a:cs typeface="Arial Unicode MS"/>
              </a:rPr>
              <a:t>높은 </a:t>
            </a:r>
            <a:r>
              <a:rPr sz="1300" spc="-120" dirty="0">
                <a:latin typeface="Arial Unicode MS"/>
                <a:cs typeface="Arial Unicode MS"/>
              </a:rPr>
              <a:t>분양가가 </a:t>
            </a:r>
            <a:r>
              <a:rPr sz="1300" spc="-135" dirty="0">
                <a:latin typeface="Arial Unicode MS"/>
                <a:cs typeface="Arial Unicode MS"/>
              </a:rPr>
              <a:t>불가피할 </a:t>
            </a:r>
            <a:r>
              <a:rPr sz="1300" spc="-155" dirty="0">
                <a:latin typeface="Arial Unicode MS"/>
                <a:cs typeface="Arial Unicode MS"/>
              </a:rPr>
              <a:t>것으로</a:t>
            </a:r>
            <a:r>
              <a:rPr sz="1300" spc="-125" dirty="0">
                <a:latin typeface="Arial Unicode MS"/>
                <a:cs typeface="Arial Unicode MS"/>
              </a:rPr>
              <a:t> </a:t>
            </a:r>
            <a:r>
              <a:rPr sz="1300" spc="-114" dirty="0">
                <a:latin typeface="Arial Unicode MS"/>
                <a:cs typeface="Arial Unicode MS"/>
              </a:rPr>
              <a:t>판단됨</a:t>
            </a:r>
            <a:endParaRPr sz="1300">
              <a:latin typeface="Arial Unicode MS"/>
              <a:cs typeface="Arial Unicode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023731" y="1690496"/>
            <a:ext cx="631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Arial Unicode MS"/>
                <a:cs typeface="Arial Unicode MS"/>
              </a:rPr>
              <a:t>&lt;단위:</a:t>
            </a:r>
            <a:r>
              <a:rPr sz="900" spc="-80" dirty="0">
                <a:latin typeface="Arial Unicode MS"/>
                <a:cs typeface="Arial Unicode MS"/>
              </a:rPr>
              <a:t> </a:t>
            </a:r>
            <a:r>
              <a:rPr sz="900" spc="-75" dirty="0">
                <a:latin typeface="Arial Unicode MS"/>
                <a:cs typeface="Arial Unicode MS"/>
              </a:rPr>
              <a:t>만원&gt;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81940" y="6135623"/>
            <a:ext cx="9360535" cy="459105"/>
          </a:xfrm>
          <a:custGeom>
            <a:avLst/>
            <a:gdLst/>
            <a:ahLst/>
            <a:cxnLst/>
            <a:rect l="l" t="t" r="r" b="b"/>
            <a:pathLst>
              <a:path w="9360535" h="459104">
                <a:moveTo>
                  <a:pt x="0" y="458723"/>
                </a:moveTo>
                <a:lnTo>
                  <a:pt x="9360408" y="458723"/>
                </a:lnTo>
                <a:lnTo>
                  <a:pt x="9360408" y="0"/>
                </a:lnTo>
                <a:lnTo>
                  <a:pt x="0" y="0"/>
                </a:lnTo>
                <a:lnTo>
                  <a:pt x="0" y="458723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9061" y="6283020"/>
            <a:ext cx="5061331" cy="176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01765" y="6447154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444" y="0"/>
                </a:lnTo>
              </a:path>
            </a:pathLst>
          </a:custGeom>
          <a:ln w="1396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01765" y="6430009"/>
            <a:ext cx="16510" cy="10160"/>
          </a:xfrm>
          <a:custGeom>
            <a:avLst/>
            <a:gdLst/>
            <a:ahLst/>
            <a:cxnLst/>
            <a:rect l="l" t="t" r="r" b="b"/>
            <a:pathLst>
              <a:path w="16510" h="10160">
                <a:moveTo>
                  <a:pt x="0" y="10159"/>
                </a:moveTo>
                <a:lnTo>
                  <a:pt x="16510" y="10159"/>
                </a:lnTo>
                <a:lnTo>
                  <a:pt x="1651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01765" y="642239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761" y="0"/>
                </a:lnTo>
              </a:path>
            </a:pathLst>
          </a:custGeom>
          <a:ln w="1523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05016" y="6404609"/>
            <a:ext cx="16510" cy="10160"/>
          </a:xfrm>
          <a:custGeom>
            <a:avLst/>
            <a:gdLst/>
            <a:ahLst/>
            <a:cxnLst/>
            <a:rect l="l" t="t" r="r" b="b"/>
            <a:pathLst>
              <a:path w="16510" h="10160">
                <a:moveTo>
                  <a:pt x="0" y="10159"/>
                </a:moveTo>
                <a:lnTo>
                  <a:pt x="16510" y="10159"/>
                </a:lnTo>
                <a:lnTo>
                  <a:pt x="1651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01765" y="639762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761" y="0"/>
                </a:lnTo>
              </a:path>
            </a:pathLst>
          </a:custGeom>
          <a:ln w="1397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53201" y="6380429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10" h="10795">
                <a:moveTo>
                  <a:pt x="16510" y="0"/>
                </a:moveTo>
                <a:lnTo>
                  <a:pt x="0" y="0"/>
                </a:lnTo>
                <a:lnTo>
                  <a:pt x="0" y="10223"/>
                </a:lnTo>
                <a:lnTo>
                  <a:pt x="16510" y="10223"/>
                </a:lnTo>
                <a:lnTo>
                  <a:pt x="165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82080" y="6373171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0" y="0"/>
                </a:moveTo>
                <a:lnTo>
                  <a:pt x="159004" y="0"/>
                </a:lnTo>
              </a:path>
            </a:pathLst>
          </a:custGeom>
          <a:ln w="14516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01765" y="6348095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761" y="0"/>
                </a:lnTo>
              </a:path>
            </a:pathLst>
          </a:custGeom>
          <a:ln w="1397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01765" y="6329679"/>
            <a:ext cx="16510" cy="11430"/>
          </a:xfrm>
          <a:custGeom>
            <a:avLst/>
            <a:gdLst/>
            <a:ahLst/>
            <a:cxnLst/>
            <a:rect l="l" t="t" r="r" b="b"/>
            <a:pathLst>
              <a:path w="16510" h="11429">
                <a:moveTo>
                  <a:pt x="0" y="11430"/>
                </a:moveTo>
                <a:lnTo>
                  <a:pt x="16510" y="11430"/>
                </a:lnTo>
                <a:lnTo>
                  <a:pt x="1651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01765" y="6322059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761" y="0"/>
                </a:lnTo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01765" y="6292850"/>
            <a:ext cx="16510" cy="21590"/>
          </a:xfrm>
          <a:custGeom>
            <a:avLst/>
            <a:gdLst/>
            <a:ahLst/>
            <a:cxnLst/>
            <a:rect l="l" t="t" r="r" b="b"/>
            <a:pathLst>
              <a:path w="16510" h="21589">
                <a:moveTo>
                  <a:pt x="0" y="21589"/>
                </a:moveTo>
                <a:lnTo>
                  <a:pt x="16510" y="21589"/>
                </a:lnTo>
                <a:lnTo>
                  <a:pt x="1651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05016" y="6329083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10" h="12064">
                <a:moveTo>
                  <a:pt x="16510" y="0"/>
                </a:moveTo>
                <a:lnTo>
                  <a:pt x="0" y="0"/>
                </a:lnTo>
                <a:lnTo>
                  <a:pt x="0" y="11722"/>
                </a:lnTo>
                <a:lnTo>
                  <a:pt x="16510" y="11722"/>
                </a:lnTo>
                <a:lnTo>
                  <a:pt x="165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05016" y="6293358"/>
            <a:ext cx="16510" cy="21590"/>
          </a:xfrm>
          <a:custGeom>
            <a:avLst/>
            <a:gdLst/>
            <a:ahLst/>
            <a:cxnLst/>
            <a:rect l="l" t="t" r="r" b="b"/>
            <a:pathLst>
              <a:path w="16510" h="21589">
                <a:moveTo>
                  <a:pt x="16510" y="0"/>
                </a:moveTo>
                <a:lnTo>
                  <a:pt x="0" y="0"/>
                </a:lnTo>
                <a:lnTo>
                  <a:pt x="0" y="21589"/>
                </a:lnTo>
                <a:lnTo>
                  <a:pt x="16510" y="21589"/>
                </a:lnTo>
                <a:lnTo>
                  <a:pt x="165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23634" y="6381915"/>
            <a:ext cx="16510" cy="69215"/>
          </a:xfrm>
          <a:custGeom>
            <a:avLst/>
            <a:gdLst/>
            <a:ahLst/>
            <a:cxnLst/>
            <a:rect l="l" t="t" r="r" b="b"/>
            <a:pathLst>
              <a:path w="16510" h="69214">
                <a:moveTo>
                  <a:pt x="16510" y="0"/>
                </a:moveTo>
                <a:lnTo>
                  <a:pt x="0" y="0"/>
                </a:lnTo>
                <a:lnTo>
                  <a:pt x="0" y="68834"/>
                </a:lnTo>
                <a:lnTo>
                  <a:pt x="16510" y="68834"/>
                </a:lnTo>
                <a:lnTo>
                  <a:pt x="165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54292" y="6374568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21" y="0"/>
                </a:lnTo>
              </a:path>
            </a:pathLst>
          </a:custGeom>
          <a:ln w="1469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73459" y="6362700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10" h="5079">
                <a:moveTo>
                  <a:pt x="0" y="5079"/>
                </a:moveTo>
                <a:lnTo>
                  <a:pt x="16340" y="5079"/>
                </a:lnTo>
                <a:lnTo>
                  <a:pt x="16340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74026" y="6360159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10" h="2539">
                <a:moveTo>
                  <a:pt x="0" y="2539"/>
                </a:moveTo>
                <a:lnTo>
                  <a:pt x="16433" y="2539"/>
                </a:lnTo>
                <a:lnTo>
                  <a:pt x="16433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74458" y="6356350"/>
            <a:ext cx="16510" cy="3810"/>
          </a:xfrm>
          <a:custGeom>
            <a:avLst/>
            <a:gdLst/>
            <a:ahLst/>
            <a:cxnLst/>
            <a:rect l="l" t="t" r="r" b="b"/>
            <a:pathLst>
              <a:path w="16510" h="3810">
                <a:moveTo>
                  <a:pt x="0" y="3809"/>
                </a:moveTo>
                <a:lnTo>
                  <a:pt x="16416" y="3809"/>
                </a:lnTo>
                <a:lnTo>
                  <a:pt x="16416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74939" y="6352540"/>
            <a:ext cx="16510" cy="3810"/>
          </a:xfrm>
          <a:custGeom>
            <a:avLst/>
            <a:gdLst/>
            <a:ahLst/>
            <a:cxnLst/>
            <a:rect l="l" t="t" r="r" b="b"/>
            <a:pathLst>
              <a:path w="16510" h="3810">
                <a:moveTo>
                  <a:pt x="0" y="3810"/>
                </a:moveTo>
                <a:lnTo>
                  <a:pt x="16342" y="3810"/>
                </a:lnTo>
                <a:lnTo>
                  <a:pt x="16342" y="0"/>
                </a:lnTo>
                <a:lnTo>
                  <a:pt x="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75576" y="6344920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0" y="7619"/>
                </a:moveTo>
                <a:lnTo>
                  <a:pt x="16226" y="7619"/>
                </a:lnTo>
                <a:lnTo>
                  <a:pt x="16226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76076" y="6342379"/>
            <a:ext cx="16510" cy="2540"/>
          </a:xfrm>
          <a:custGeom>
            <a:avLst/>
            <a:gdLst/>
            <a:ahLst/>
            <a:cxnLst/>
            <a:rect l="l" t="t" r="r" b="b"/>
            <a:pathLst>
              <a:path w="16510" h="2539">
                <a:moveTo>
                  <a:pt x="0" y="2540"/>
                </a:moveTo>
                <a:lnTo>
                  <a:pt x="16189" y="2540"/>
                </a:lnTo>
                <a:lnTo>
                  <a:pt x="16189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76395" y="6337300"/>
            <a:ext cx="16510" cy="5080"/>
          </a:xfrm>
          <a:custGeom>
            <a:avLst/>
            <a:gdLst/>
            <a:ahLst/>
            <a:cxnLst/>
            <a:rect l="l" t="t" r="r" b="b"/>
            <a:pathLst>
              <a:path w="16510" h="5079">
                <a:moveTo>
                  <a:pt x="0" y="5079"/>
                </a:moveTo>
                <a:lnTo>
                  <a:pt x="16170" y="5079"/>
                </a:lnTo>
                <a:lnTo>
                  <a:pt x="16170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76656" y="6336029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10" h="1270">
                <a:moveTo>
                  <a:pt x="0" y="1270"/>
                </a:moveTo>
                <a:lnTo>
                  <a:pt x="16150" y="1270"/>
                </a:lnTo>
                <a:lnTo>
                  <a:pt x="16150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76948" y="6329679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0" y="6350"/>
                </a:moveTo>
                <a:lnTo>
                  <a:pt x="16092" y="6350"/>
                </a:lnTo>
                <a:lnTo>
                  <a:pt x="1609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277366" y="6323329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0" y="6350"/>
                </a:moveTo>
                <a:lnTo>
                  <a:pt x="16108" y="6350"/>
                </a:lnTo>
                <a:lnTo>
                  <a:pt x="1610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277665" y="6316979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0" y="6350"/>
                </a:moveTo>
                <a:lnTo>
                  <a:pt x="16198" y="6350"/>
                </a:lnTo>
                <a:lnTo>
                  <a:pt x="1619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77826" y="6310629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0" y="6350"/>
                </a:moveTo>
                <a:lnTo>
                  <a:pt x="16302" y="6350"/>
                </a:lnTo>
                <a:lnTo>
                  <a:pt x="1630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171691" y="6305550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684" y="0"/>
                </a:lnTo>
              </a:path>
            </a:pathLst>
          </a:custGeom>
          <a:ln w="1016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71691" y="629856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809" y="0"/>
                </a:lnTo>
              </a:path>
            </a:pathLst>
          </a:custGeom>
          <a:ln w="38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82080" y="6365912"/>
            <a:ext cx="159385" cy="88900"/>
          </a:xfrm>
          <a:custGeom>
            <a:avLst/>
            <a:gdLst/>
            <a:ahLst/>
            <a:cxnLst/>
            <a:rect l="l" t="t" r="r" b="b"/>
            <a:pathLst>
              <a:path w="159385" h="88900">
                <a:moveTo>
                  <a:pt x="0" y="0"/>
                </a:moveTo>
                <a:lnTo>
                  <a:pt x="159004" y="0"/>
                </a:lnTo>
                <a:lnTo>
                  <a:pt x="159004" y="14516"/>
                </a:lnTo>
                <a:lnTo>
                  <a:pt x="87630" y="14516"/>
                </a:lnTo>
                <a:lnTo>
                  <a:pt x="87630" y="24739"/>
                </a:lnTo>
                <a:lnTo>
                  <a:pt x="139446" y="24739"/>
                </a:lnTo>
                <a:lnTo>
                  <a:pt x="139446" y="63627"/>
                </a:lnTo>
                <a:lnTo>
                  <a:pt x="36195" y="63627"/>
                </a:lnTo>
                <a:lnTo>
                  <a:pt x="36195" y="74231"/>
                </a:lnTo>
                <a:lnTo>
                  <a:pt x="143129" y="74231"/>
                </a:lnTo>
                <a:lnTo>
                  <a:pt x="143129" y="88747"/>
                </a:lnTo>
                <a:lnTo>
                  <a:pt x="19685" y="88747"/>
                </a:lnTo>
                <a:lnTo>
                  <a:pt x="19685" y="49110"/>
                </a:lnTo>
                <a:lnTo>
                  <a:pt x="122936" y="49110"/>
                </a:lnTo>
                <a:lnTo>
                  <a:pt x="122936" y="39255"/>
                </a:lnTo>
                <a:lnTo>
                  <a:pt x="19685" y="39255"/>
                </a:lnTo>
                <a:lnTo>
                  <a:pt x="19685" y="24739"/>
                </a:lnTo>
                <a:lnTo>
                  <a:pt x="71120" y="24739"/>
                </a:lnTo>
                <a:lnTo>
                  <a:pt x="71120" y="14516"/>
                </a:lnTo>
                <a:lnTo>
                  <a:pt x="0" y="1451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013703" y="6334944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85" y="0"/>
                </a:lnTo>
              </a:path>
            </a:pathLst>
          </a:custGeom>
          <a:ln w="20866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154292" y="6296152"/>
            <a:ext cx="155575" cy="154940"/>
          </a:xfrm>
          <a:custGeom>
            <a:avLst/>
            <a:gdLst/>
            <a:ahLst/>
            <a:cxnLst/>
            <a:rect l="l" t="t" r="r" b="b"/>
            <a:pathLst>
              <a:path w="155575" h="154939">
                <a:moveTo>
                  <a:pt x="17399" y="0"/>
                </a:moveTo>
                <a:lnTo>
                  <a:pt x="140208" y="0"/>
                </a:lnTo>
                <a:lnTo>
                  <a:pt x="140208" y="4051"/>
                </a:lnTo>
                <a:lnTo>
                  <a:pt x="140081" y="9029"/>
                </a:lnTo>
                <a:lnTo>
                  <a:pt x="139954" y="14922"/>
                </a:lnTo>
                <a:lnTo>
                  <a:pt x="139700" y="20828"/>
                </a:lnTo>
                <a:lnTo>
                  <a:pt x="139446" y="27012"/>
                </a:lnTo>
                <a:lnTo>
                  <a:pt x="138937" y="33477"/>
                </a:lnTo>
                <a:lnTo>
                  <a:pt x="135128" y="71069"/>
                </a:lnTo>
                <a:lnTo>
                  <a:pt x="155321" y="71069"/>
                </a:lnTo>
                <a:lnTo>
                  <a:pt x="155321" y="85763"/>
                </a:lnTo>
                <a:lnTo>
                  <a:pt x="85852" y="85763"/>
                </a:lnTo>
                <a:lnTo>
                  <a:pt x="85852" y="154597"/>
                </a:lnTo>
                <a:lnTo>
                  <a:pt x="69342" y="154597"/>
                </a:lnTo>
                <a:lnTo>
                  <a:pt x="69342" y="85763"/>
                </a:lnTo>
                <a:lnTo>
                  <a:pt x="0" y="85763"/>
                </a:lnTo>
                <a:lnTo>
                  <a:pt x="0" y="71069"/>
                </a:lnTo>
                <a:lnTo>
                  <a:pt x="118872" y="71069"/>
                </a:lnTo>
                <a:lnTo>
                  <a:pt x="119943" y="63866"/>
                </a:lnTo>
                <a:lnTo>
                  <a:pt x="123497" y="20537"/>
                </a:lnTo>
                <a:lnTo>
                  <a:pt x="123571" y="14693"/>
                </a:lnTo>
                <a:lnTo>
                  <a:pt x="17399" y="14693"/>
                </a:lnTo>
                <a:lnTo>
                  <a:pt x="17399" y="0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01765" y="6293358"/>
            <a:ext cx="120014" cy="62230"/>
          </a:xfrm>
          <a:custGeom>
            <a:avLst/>
            <a:gdLst/>
            <a:ahLst/>
            <a:cxnLst/>
            <a:rect l="l" t="t" r="r" b="b"/>
            <a:pathLst>
              <a:path w="120014" h="62229">
                <a:moveTo>
                  <a:pt x="0" y="0"/>
                </a:moveTo>
                <a:lnTo>
                  <a:pt x="16510" y="0"/>
                </a:lnTo>
                <a:lnTo>
                  <a:pt x="16510" y="21589"/>
                </a:lnTo>
                <a:lnTo>
                  <a:pt x="103250" y="21589"/>
                </a:lnTo>
                <a:lnTo>
                  <a:pt x="103250" y="0"/>
                </a:lnTo>
                <a:lnTo>
                  <a:pt x="119761" y="0"/>
                </a:lnTo>
                <a:lnTo>
                  <a:pt x="119761" y="61950"/>
                </a:lnTo>
                <a:lnTo>
                  <a:pt x="0" y="6195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369811" y="6299682"/>
            <a:ext cx="322580" cy="138430"/>
          </a:xfrm>
          <a:custGeom>
            <a:avLst/>
            <a:gdLst/>
            <a:ahLst/>
            <a:cxnLst/>
            <a:rect l="l" t="t" r="r" b="b"/>
            <a:pathLst>
              <a:path w="322579" h="138429">
                <a:moveTo>
                  <a:pt x="281178" y="0"/>
                </a:moveTo>
                <a:lnTo>
                  <a:pt x="270890" y="0"/>
                </a:lnTo>
                <a:lnTo>
                  <a:pt x="265811" y="711"/>
                </a:lnTo>
                <a:lnTo>
                  <a:pt x="260811" y="2120"/>
                </a:lnTo>
                <a:lnTo>
                  <a:pt x="255778" y="3505"/>
                </a:lnTo>
                <a:lnTo>
                  <a:pt x="233680" y="30086"/>
                </a:lnTo>
                <a:lnTo>
                  <a:pt x="233680" y="40538"/>
                </a:lnTo>
                <a:lnTo>
                  <a:pt x="255015" y="66547"/>
                </a:lnTo>
                <a:lnTo>
                  <a:pt x="252920" y="67271"/>
                </a:lnTo>
                <a:lnTo>
                  <a:pt x="229869" y="106083"/>
                </a:lnTo>
                <a:lnTo>
                  <a:pt x="231266" y="112039"/>
                </a:lnTo>
                <a:lnTo>
                  <a:pt x="234061" y="117043"/>
                </a:lnTo>
                <a:lnTo>
                  <a:pt x="236728" y="122046"/>
                </a:lnTo>
                <a:lnTo>
                  <a:pt x="240284" y="126098"/>
                </a:lnTo>
                <a:lnTo>
                  <a:pt x="244729" y="129209"/>
                </a:lnTo>
                <a:lnTo>
                  <a:pt x="249046" y="132321"/>
                </a:lnTo>
                <a:lnTo>
                  <a:pt x="253999" y="134632"/>
                </a:lnTo>
                <a:lnTo>
                  <a:pt x="265048" y="137655"/>
                </a:lnTo>
                <a:lnTo>
                  <a:pt x="270510" y="138417"/>
                </a:lnTo>
                <a:lnTo>
                  <a:pt x="281813" y="138417"/>
                </a:lnTo>
                <a:lnTo>
                  <a:pt x="314193" y="123723"/>
                </a:lnTo>
                <a:lnTo>
                  <a:pt x="272161" y="123723"/>
                </a:lnTo>
                <a:lnTo>
                  <a:pt x="268428" y="123253"/>
                </a:lnTo>
                <a:lnTo>
                  <a:pt x="246761" y="103644"/>
                </a:lnTo>
                <a:lnTo>
                  <a:pt x="246761" y="94983"/>
                </a:lnTo>
                <a:lnTo>
                  <a:pt x="272288" y="74040"/>
                </a:lnTo>
                <a:lnTo>
                  <a:pt x="311360" y="74040"/>
                </a:lnTo>
                <a:lnTo>
                  <a:pt x="310134" y="72796"/>
                </a:lnTo>
                <a:lnTo>
                  <a:pt x="305308" y="69532"/>
                </a:lnTo>
                <a:lnTo>
                  <a:pt x="299519" y="67246"/>
                </a:lnTo>
                <a:lnTo>
                  <a:pt x="297561" y="66573"/>
                </a:lnTo>
                <a:lnTo>
                  <a:pt x="298577" y="66243"/>
                </a:lnTo>
                <a:lnTo>
                  <a:pt x="303148" y="64350"/>
                </a:lnTo>
                <a:lnTo>
                  <a:pt x="307466" y="61353"/>
                </a:lnTo>
                <a:lnTo>
                  <a:pt x="309605" y="58978"/>
                </a:lnTo>
                <a:lnTo>
                  <a:pt x="268223" y="58978"/>
                </a:lnTo>
                <a:lnTo>
                  <a:pt x="261984" y="57099"/>
                </a:lnTo>
                <a:lnTo>
                  <a:pt x="257047" y="53378"/>
                </a:lnTo>
                <a:lnTo>
                  <a:pt x="252221" y="49631"/>
                </a:lnTo>
                <a:lnTo>
                  <a:pt x="249809" y="43967"/>
                </a:lnTo>
                <a:lnTo>
                  <a:pt x="249809" y="32270"/>
                </a:lnTo>
                <a:lnTo>
                  <a:pt x="250570" y="28828"/>
                </a:lnTo>
                <a:lnTo>
                  <a:pt x="253618" y="23266"/>
                </a:lnTo>
                <a:lnTo>
                  <a:pt x="255523" y="20954"/>
                </a:lnTo>
                <a:lnTo>
                  <a:pt x="258063" y="19100"/>
                </a:lnTo>
                <a:lnTo>
                  <a:pt x="260477" y="17246"/>
                </a:lnTo>
                <a:lnTo>
                  <a:pt x="263270" y="15887"/>
                </a:lnTo>
                <a:lnTo>
                  <a:pt x="269620" y="14198"/>
                </a:lnTo>
                <a:lnTo>
                  <a:pt x="272795" y="13766"/>
                </a:lnTo>
                <a:lnTo>
                  <a:pt x="310967" y="13766"/>
                </a:lnTo>
                <a:lnTo>
                  <a:pt x="309244" y="11785"/>
                </a:lnTo>
                <a:lnTo>
                  <a:pt x="301116" y="5753"/>
                </a:lnTo>
                <a:lnTo>
                  <a:pt x="296544" y="3543"/>
                </a:lnTo>
                <a:lnTo>
                  <a:pt x="291418" y="2108"/>
                </a:lnTo>
                <a:lnTo>
                  <a:pt x="286258" y="711"/>
                </a:lnTo>
                <a:lnTo>
                  <a:pt x="281178" y="0"/>
                </a:lnTo>
                <a:close/>
              </a:path>
              <a:path w="322579" h="138429">
                <a:moveTo>
                  <a:pt x="311360" y="74040"/>
                </a:moveTo>
                <a:lnTo>
                  <a:pt x="279908" y="74040"/>
                </a:lnTo>
                <a:lnTo>
                  <a:pt x="283590" y="74561"/>
                </a:lnTo>
                <a:lnTo>
                  <a:pt x="290703" y="76657"/>
                </a:lnTo>
                <a:lnTo>
                  <a:pt x="293878" y="78231"/>
                </a:lnTo>
                <a:lnTo>
                  <a:pt x="296544" y="80340"/>
                </a:lnTo>
                <a:lnTo>
                  <a:pt x="299338" y="82448"/>
                </a:lnTo>
                <a:lnTo>
                  <a:pt x="301497" y="85077"/>
                </a:lnTo>
                <a:lnTo>
                  <a:pt x="304799" y="91389"/>
                </a:lnTo>
                <a:lnTo>
                  <a:pt x="305546" y="94983"/>
                </a:lnTo>
                <a:lnTo>
                  <a:pt x="305546" y="103644"/>
                </a:lnTo>
                <a:lnTo>
                  <a:pt x="304799" y="107289"/>
                </a:lnTo>
                <a:lnTo>
                  <a:pt x="279908" y="123723"/>
                </a:lnTo>
                <a:lnTo>
                  <a:pt x="314193" y="123723"/>
                </a:lnTo>
                <a:lnTo>
                  <a:pt x="322580" y="90093"/>
                </a:lnTo>
                <a:lnTo>
                  <a:pt x="319786" y="82715"/>
                </a:lnTo>
                <a:lnTo>
                  <a:pt x="313912" y="76631"/>
                </a:lnTo>
                <a:lnTo>
                  <a:pt x="311360" y="74040"/>
                </a:lnTo>
                <a:close/>
              </a:path>
              <a:path w="322579" h="138429">
                <a:moveTo>
                  <a:pt x="310967" y="13766"/>
                </a:moveTo>
                <a:lnTo>
                  <a:pt x="279272" y="13766"/>
                </a:lnTo>
                <a:lnTo>
                  <a:pt x="282447" y="14198"/>
                </a:lnTo>
                <a:lnTo>
                  <a:pt x="288924" y="15913"/>
                </a:lnTo>
                <a:lnTo>
                  <a:pt x="302626" y="32270"/>
                </a:lnTo>
                <a:lnTo>
                  <a:pt x="302624" y="43967"/>
                </a:lnTo>
                <a:lnTo>
                  <a:pt x="300228" y="49580"/>
                </a:lnTo>
                <a:lnTo>
                  <a:pt x="290321" y="57099"/>
                </a:lnTo>
                <a:lnTo>
                  <a:pt x="283971" y="58978"/>
                </a:lnTo>
                <a:lnTo>
                  <a:pt x="309605" y="58978"/>
                </a:lnTo>
                <a:lnTo>
                  <a:pt x="311303" y="57099"/>
                </a:lnTo>
                <a:lnTo>
                  <a:pt x="316230" y="51815"/>
                </a:lnTo>
                <a:lnTo>
                  <a:pt x="318769" y="44856"/>
                </a:lnTo>
                <a:lnTo>
                  <a:pt x="318755" y="30086"/>
                </a:lnTo>
                <a:lnTo>
                  <a:pt x="317499" y="24739"/>
                </a:lnTo>
                <a:lnTo>
                  <a:pt x="314960" y="20154"/>
                </a:lnTo>
                <a:lnTo>
                  <a:pt x="312546" y="15582"/>
                </a:lnTo>
                <a:lnTo>
                  <a:pt x="310967" y="13766"/>
                </a:lnTo>
                <a:close/>
              </a:path>
              <a:path w="322579" h="138429">
                <a:moveTo>
                  <a:pt x="140208" y="53949"/>
                </a:moveTo>
                <a:lnTo>
                  <a:pt x="133349" y="53949"/>
                </a:lnTo>
                <a:lnTo>
                  <a:pt x="130175" y="54648"/>
                </a:lnTo>
                <a:lnTo>
                  <a:pt x="108838" y="75285"/>
                </a:lnTo>
                <a:lnTo>
                  <a:pt x="117093" y="85839"/>
                </a:lnTo>
                <a:lnTo>
                  <a:pt x="118745" y="84010"/>
                </a:lnTo>
                <a:lnTo>
                  <a:pt x="120396" y="81965"/>
                </a:lnTo>
                <a:lnTo>
                  <a:pt x="121792" y="79692"/>
                </a:lnTo>
                <a:lnTo>
                  <a:pt x="123316" y="77431"/>
                </a:lnTo>
                <a:lnTo>
                  <a:pt x="134873" y="68656"/>
                </a:lnTo>
                <a:lnTo>
                  <a:pt x="200748" y="68656"/>
                </a:lnTo>
                <a:lnTo>
                  <a:pt x="201802" y="67157"/>
                </a:lnTo>
                <a:lnTo>
                  <a:pt x="175513" y="67157"/>
                </a:lnTo>
                <a:lnTo>
                  <a:pt x="172592" y="66535"/>
                </a:lnTo>
                <a:lnTo>
                  <a:pt x="169417" y="65303"/>
                </a:lnTo>
                <a:lnTo>
                  <a:pt x="166115" y="64058"/>
                </a:lnTo>
                <a:lnTo>
                  <a:pt x="162687" y="62598"/>
                </a:lnTo>
                <a:lnTo>
                  <a:pt x="159004" y="60921"/>
                </a:lnTo>
                <a:lnTo>
                  <a:pt x="154778" y="59067"/>
                </a:lnTo>
                <a:lnTo>
                  <a:pt x="151511" y="57670"/>
                </a:lnTo>
                <a:lnTo>
                  <a:pt x="147573" y="56184"/>
                </a:lnTo>
                <a:lnTo>
                  <a:pt x="143763" y="54698"/>
                </a:lnTo>
                <a:lnTo>
                  <a:pt x="140208" y="53949"/>
                </a:lnTo>
                <a:close/>
              </a:path>
              <a:path w="322579" h="138429">
                <a:moveTo>
                  <a:pt x="200748" y="68656"/>
                </a:moveTo>
                <a:lnTo>
                  <a:pt x="140081" y="68656"/>
                </a:lnTo>
                <a:lnTo>
                  <a:pt x="143256" y="69329"/>
                </a:lnTo>
                <a:lnTo>
                  <a:pt x="149606" y="72047"/>
                </a:lnTo>
                <a:lnTo>
                  <a:pt x="152908" y="73558"/>
                </a:lnTo>
                <a:lnTo>
                  <a:pt x="156210" y="75222"/>
                </a:lnTo>
                <a:lnTo>
                  <a:pt x="159638" y="76873"/>
                </a:lnTo>
                <a:lnTo>
                  <a:pt x="163194" y="78397"/>
                </a:lnTo>
                <a:lnTo>
                  <a:pt x="170307" y="81165"/>
                </a:lnTo>
                <a:lnTo>
                  <a:pt x="174116" y="81864"/>
                </a:lnTo>
                <a:lnTo>
                  <a:pt x="181356" y="81864"/>
                </a:lnTo>
                <a:lnTo>
                  <a:pt x="199389" y="70586"/>
                </a:lnTo>
                <a:lnTo>
                  <a:pt x="200748" y="68656"/>
                </a:lnTo>
                <a:close/>
              </a:path>
              <a:path w="322579" h="138429">
                <a:moveTo>
                  <a:pt x="195961" y="51295"/>
                </a:moveTo>
                <a:lnTo>
                  <a:pt x="194437" y="53632"/>
                </a:lnTo>
                <a:lnTo>
                  <a:pt x="193039" y="55664"/>
                </a:lnTo>
                <a:lnTo>
                  <a:pt x="191878" y="57403"/>
                </a:lnTo>
                <a:lnTo>
                  <a:pt x="179959" y="67157"/>
                </a:lnTo>
                <a:lnTo>
                  <a:pt x="201802" y="67157"/>
                </a:lnTo>
                <a:lnTo>
                  <a:pt x="202945" y="65531"/>
                </a:lnTo>
                <a:lnTo>
                  <a:pt x="204596" y="62534"/>
                </a:lnTo>
                <a:lnTo>
                  <a:pt x="206120" y="59067"/>
                </a:lnTo>
                <a:lnTo>
                  <a:pt x="195961" y="51295"/>
                </a:lnTo>
                <a:close/>
              </a:path>
              <a:path w="322579" h="138429">
                <a:moveTo>
                  <a:pt x="86360" y="2603"/>
                </a:moveTo>
                <a:lnTo>
                  <a:pt x="0" y="2603"/>
                </a:lnTo>
                <a:lnTo>
                  <a:pt x="0" y="17678"/>
                </a:lnTo>
                <a:lnTo>
                  <a:pt x="69723" y="17678"/>
                </a:lnTo>
                <a:lnTo>
                  <a:pt x="17907" y="135813"/>
                </a:lnTo>
                <a:lnTo>
                  <a:pt x="35305" y="135813"/>
                </a:lnTo>
                <a:lnTo>
                  <a:pt x="86360" y="15709"/>
                </a:lnTo>
                <a:lnTo>
                  <a:pt x="86360" y="26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65240" y="6295110"/>
            <a:ext cx="331724" cy="1475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712711" y="6288709"/>
            <a:ext cx="827405" cy="163195"/>
          </a:xfrm>
          <a:custGeom>
            <a:avLst/>
            <a:gdLst/>
            <a:ahLst/>
            <a:cxnLst/>
            <a:rect l="l" t="t" r="r" b="b"/>
            <a:pathLst>
              <a:path w="827404" h="163195">
                <a:moveTo>
                  <a:pt x="385445" y="122783"/>
                </a:moveTo>
                <a:lnTo>
                  <a:pt x="368935" y="122783"/>
                </a:lnTo>
                <a:lnTo>
                  <a:pt x="368935" y="163156"/>
                </a:lnTo>
                <a:lnTo>
                  <a:pt x="489077" y="163156"/>
                </a:lnTo>
                <a:lnTo>
                  <a:pt x="489077" y="148640"/>
                </a:lnTo>
                <a:lnTo>
                  <a:pt x="385445" y="148640"/>
                </a:lnTo>
                <a:lnTo>
                  <a:pt x="385445" y="122783"/>
                </a:lnTo>
                <a:close/>
              </a:path>
              <a:path w="827404" h="163195">
                <a:moveTo>
                  <a:pt x="485394" y="0"/>
                </a:moveTo>
                <a:lnTo>
                  <a:pt x="469011" y="0"/>
                </a:lnTo>
                <a:lnTo>
                  <a:pt x="469011" y="102882"/>
                </a:lnTo>
                <a:lnTo>
                  <a:pt x="424815" y="102882"/>
                </a:lnTo>
                <a:lnTo>
                  <a:pt x="424815" y="117386"/>
                </a:lnTo>
                <a:lnTo>
                  <a:pt x="469011" y="117386"/>
                </a:lnTo>
                <a:lnTo>
                  <a:pt x="469011" y="134696"/>
                </a:lnTo>
                <a:lnTo>
                  <a:pt x="485394" y="134696"/>
                </a:lnTo>
                <a:lnTo>
                  <a:pt x="485394" y="0"/>
                </a:lnTo>
                <a:close/>
              </a:path>
              <a:path w="827404" h="163195">
                <a:moveTo>
                  <a:pt x="458978" y="75526"/>
                </a:moveTo>
                <a:lnTo>
                  <a:pt x="415069" y="79721"/>
                </a:lnTo>
                <a:lnTo>
                  <a:pt x="387477" y="80187"/>
                </a:lnTo>
                <a:lnTo>
                  <a:pt x="343789" y="80187"/>
                </a:lnTo>
                <a:lnTo>
                  <a:pt x="343789" y="94513"/>
                </a:lnTo>
                <a:lnTo>
                  <a:pt x="390017" y="94513"/>
                </a:lnTo>
                <a:lnTo>
                  <a:pt x="390017" y="108394"/>
                </a:lnTo>
                <a:lnTo>
                  <a:pt x="389620" y="114325"/>
                </a:lnTo>
                <a:lnTo>
                  <a:pt x="388874" y="120637"/>
                </a:lnTo>
                <a:lnTo>
                  <a:pt x="405257" y="121488"/>
                </a:lnTo>
                <a:lnTo>
                  <a:pt x="405799" y="117386"/>
                </a:lnTo>
                <a:lnTo>
                  <a:pt x="406151" y="114198"/>
                </a:lnTo>
                <a:lnTo>
                  <a:pt x="406409" y="108394"/>
                </a:lnTo>
                <a:lnTo>
                  <a:pt x="406527" y="94272"/>
                </a:lnTo>
                <a:lnTo>
                  <a:pt x="413291" y="94065"/>
                </a:lnTo>
                <a:lnTo>
                  <a:pt x="454153" y="90488"/>
                </a:lnTo>
                <a:lnTo>
                  <a:pt x="461010" y="89281"/>
                </a:lnTo>
                <a:lnTo>
                  <a:pt x="458978" y="75526"/>
                </a:lnTo>
                <a:close/>
              </a:path>
              <a:path w="827404" h="163195">
                <a:moveTo>
                  <a:pt x="407035" y="5956"/>
                </a:moveTo>
                <a:lnTo>
                  <a:pt x="395224" y="5956"/>
                </a:lnTo>
                <a:lnTo>
                  <a:pt x="389509" y="6553"/>
                </a:lnTo>
                <a:lnTo>
                  <a:pt x="356743" y="31546"/>
                </a:lnTo>
                <a:lnTo>
                  <a:pt x="356846" y="42506"/>
                </a:lnTo>
                <a:lnTo>
                  <a:pt x="389382" y="67094"/>
                </a:lnTo>
                <a:lnTo>
                  <a:pt x="395097" y="67716"/>
                </a:lnTo>
                <a:lnTo>
                  <a:pt x="407162" y="67716"/>
                </a:lnTo>
                <a:lnTo>
                  <a:pt x="439744" y="54317"/>
                </a:lnTo>
                <a:lnTo>
                  <a:pt x="396875" y="54317"/>
                </a:lnTo>
                <a:lnTo>
                  <a:pt x="392811" y="53949"/>
                </a:lnTo>
                <a:lnTo>
                  <a:pt x="374015" y="44602"/>
                </a:lnTo>
                <a:lnTo>
                  <a:pt x="372491" y="42506"/>
                </a:lnTo>
                <a:lnTo>
                  <a:pt x="371856" y="39979"/>
                </a:lnTo>
                <a:lnTo>
                  <a:pt x="371856" y="34086"/>
                </a:lnTo>
                <a:lnTo>
                  <a:pt x="372491" y="31546"/>
                </a:lnTo>
                <a:lnTo>
                  <a:pt x="374015" y="29400"/>
                </a:lnTo>
                <a:lnTo>
                  <a:pt x="375412" y="27254"/>
                </a:lnTo>
                <a:lnTo>
                  <a:pt x="389382" y="20853"/>
                </a:lnTo>
                <a:lnTo>
                  <a:pt x="392938" y="20091"/>
                </a:lnTo>
                <a:lnTo>
                  <a:pt x="396875" y="19723"/>
                </a:lnTo>
                <a:lnTo>
                  <a:pt x="440063" y="19723"/>
                </a:lnTo>
                <a:lnTo>
                  <a:pt x="439674" y="19088"/>
                </a:lnTo>
                <a:lnTo>
                  <a:pt x="436372" y="15862"/>
                </a:lnTo>
                <a:lnTo>
                  <a:pt x="428180" y="10807"/>
                </a:lnTo>
                <a:lnTo>
                  <a:pt x="423487" y="8953"/>
                </a:lnTo>
                <a:lnTo>
                  <a:pt x="412750" y="6553"/>
                </a:lnTo>
                <a:lnTo>
                  <a:pt x="407035" y="5956"/>
                </a:lnTo>
                <a:close/>
              </a:path>
              <a:path w="827404" h="163195">
                <a:moveTo>
                  <a:pt x="440063" y="19723"/>
                </a:moveTo>
                <a:lnTo>
                  <a:pt x="405384" y="19723"/>
                </a:lnTo>
                <a:lnTo>
                  <a:pt x="409194" y="20104"/>
                </a:lnTo>
                <a:lnTo>
                  <a:pt x="416560" y="21628"/>
                </a:lnTo>
                <a:lnTo>
                  <a:pt x="430396" y="34086"/>
                </a:lnTo>
                <a:lnTo>
                  <a:pt x="430386" y="39979"/>
                </a:lnTo>
                <a:lnTo>
                  <a:pt x="422275" y="49885"/>
                </a:lnTo>
                <a:lnTo>
                  <a:pt x="419735" y="51333"/>
                </a:lnTo>
                <a:lnTo>
                  <a:pt x="416560" y="52425"/>
                </a:lnTo>
                <a:lnTo>
                  <a:pt x="409321" y="53949"/>
                </a:lnTo>
                <a:lnTo>
                  <a:pt x="405384" y="54317"/>
                </a:lnTo>
                <a:lnTo>
                  <a:pt x="439744" y="54317"/>
                </a:lnTo>
                <a:lnTo>
                  <a:pt x="444500" y="46570"/>
                </a:lnTo>
                <a:lnTo>
                  <a:pt x="445533" y="42506"/>
                </a:lnTo>
                <a:lnTo>
                  <a:pt x="445627" y="31546"/>
                </a:lnTo>
                <a:lnTo>
                  <a:pt x="444500" y="26949"/>
                </a:lnTo>
                <a:lnTo>
                  <a:pt x="440063" y="19723"/>
                </a:lnTo>
                <a:close/>
              </a:path>
              <a:path w="827404" h="163195">
                <a:moveTo>
                  <a:pt x="42545" y="119989"/>
                </a:moveTo>
                <a:lnTo>
                  <a:pt x="26035" y="119989"/>
                </a:lnTo>
                <a:lnTo>
                  <a:pt x="26035" y="163156"/>
                </a:lnTo>
                <a:lnTo>
                  <a:pt x="142494" y="163156"/>
                </a:lnTo>
                <a:lnTo>
                  <a:pt x="142494" y="148640"/>
                </a:lnTo>
                <a:lnTo>
                  <a:pt x="42545" y="148640"/>
                </a:lnTo>
                <a:lnTo>
                  <a:pt x="42545" y="119989"/>
                </a:lnTo>
                <a:close/>
              </a:path>
              <a:path w="827404" h="163195">
                <a:moveTo>
                  <a:pt x="138938" y="0"/>
                </a:moveTo>
                <a:lnTo>
                  <a:pt x="122428" y="0"/>
                </a:lnTo>
                <a:lnTo>
                  <a:pt x="122428" y="61950"/>
                </a:lnTo>
                <a:lnTo>
                  <a:pt x="86995" y="61950"/>
                </a:lnTo>
                <a:lnTo>
                  <a:pt x="86995" y="76085"/>
                </a:lnTo>
                <a:lnTo>
                  <a:pt x="122428" y="76085"/>
                </a:lnTo>
                <a:lnTo>
                  <a:pt x="122428" y="130975"/>
                </a:lnTo>
                <a:lnTo>
                  <a:pt x="138938" y="130975"/>
                </a:lnTo>
                <a:lnTo>
                  <a:pt x="138938" y="0"/>
                </a:lnTo>
                <a:close/>
              </a:path>
              <a:path w="827404" h="163195">
                <a:moveTo>
                  <a:pt x="57912" y="48374"/>
                </a:moveTo>
                <a:lnTo>
                  <a:pt x="41402" y="48374"/>
                </a:lnTo>
                <a:lnTo>
                  <a:pt x="41402" y="52400"/>
                </a:lnTo>
                <a:lnTo>
                  <a:pt x="40767" y="56324"/>
                </a:lnTo>
                <a:lnTo>
                  <a:pt x="15367" y="93891"/>
                </a:lnTo>
                <a:lnTo>
                  <a:pt x="0" y="103085"/>
                </a:lnTo>
                <a:lnTo>
                  <a:pt x="10541" y="114782"/>
                </a:lnTo>
                <a:lnTo>
                  <a:pt x="42545" y="89496"/>
                </a:lnTo>
                <a:lnTo>
                  <a:pt x="48514" y="78625"/>
                </a:lnTo>
                <a:lnTo>
                  <a:pt x="48895" y="77685"/>
                </a:lnTo>
                <a:lnTo>
                  <a:pt x="49149" y="76809"/>
                </a:lnTo>
                <a:lnTo>
                  <a:pt x="49784" y="74891"/>
                </a:lnTo>
                <a:lnTo>
                  <a:pt x="66743" y="74891"/>
                </a:lnTo>
                <a:lnTo>
                  <a:pt x="62611" y="68719"/>
                </a:lnTo>
                <a:lnTo>
                  <a:pt x="60706" y="64452"/>
                </a:lnTo>
                <a:lnTo>
                  <a:pt x="58420" y="56134"/>
                </a:lnTo>
                <a:lnTo>
                  <a:pt x="57913" y="52400"/>
                </a:lnTo>
                <a:lnTo>
                  <a:pt x="57912" y="48374"/>
                </a:lnTo>
                <a:close/>
              </a:path>
              <a:path w="827404" h="163195">
                <a:moveTo>
                  <a:pt x="66743" y="74891"/>
                </a:moveTo>
                <a:lnTo>
                  <a:pt x="49784" y="74891"/>
                </a:lnTo>
                <a:lnTo>
                  <a:pt x="51435" y="79527"/>
                </a:lnTo>
                <a:lnTo>
                  <a:pt x="80597" y="106631"/>
                </a:lnTo>
                <a:lnTo>
                  <a:pt x="87884" y="110134"/>
                </a:lnTo>
                <a:lnTo>
                  <a:pt x="96901" y="97891"/>
                </a:lnTo>
                <a:lnTo>
                  <a:pt x="88646" y="94056"/>
                </a:lnTo>
                <a:lnTo>
                  <a:pt x="82042" y="90055"/>
                </a:lnTo>
                <a:lnTo>
                  <a:pt x="77170" y="85839"/>
                </a:lnTo>
                <a:lnTo>
                  <a:pt x="72263" y="81711"/>
                </a:lnTo>
                <a:lnTo>
                  <a:pt x="68453" y="77444"/>
                </a:lnTo>
                <a:lnTo>
                  <a:pt x="66743" y="74891"/>
                </a:lnTo>
                <a:close/>
              </a:path>
              <a:path w="827404" h="163195">
                <a:moveTo>
                  <a:pt x="95250" y="34226"/>
                </a:moveTo>
                <a:lnTo>
                  <a:pt x="4318" y="34226"/>
                </a:lnTo>
                <a:lnTo>
                  <a:pt x="4318" y="48374"/>
                </a:lnTo>
                <a:lnTo>
                  <a:pt x="95250" y="48374"/>
                </a:lnTo>
                <a:lnTo>
                  <a:pt x="95250" y="34226"/>
                </a:lnTo>
                <a:close/>
              </a:path>
              <a:path w="827404" h="163195">
                <a:moveTo>
                  <a:pt x="22098" y="558"/>
                </a:moveTo>
                <a:lnTo>
                  <a:pt x="57912" y="18757"/>
                </a:lnTo>
                <a:lnTo>
                  <a:pt x="80899" y="18376"/>
                </a:lnTo>
                <a:lnTo>
                  <a:pt x="80899" y="5168"/>
                </a:lnTo>
                <a:lnTo>
                  <a:pt x="55753" y="5168"/>
                </a:lnTo>
                <a:lnTo>
                  <a:pt x="46736" y="4927"/>
                </a:lnTo>
                <a:lnTo>
                  <a:pt x="42164" y="4572"/>
                </a:lnTo>
                <a:lnTo>
                  <a:pt x="33147" y="3352"/>
                </a:lnTo>
                <a:lnTo>
                  <a:pt x="27940" y="2222"/>
                </a:lnTo>
                <a:lnTo>
                  <a:pt x="22098" y="558"/>
                </a:lnTo>
                <a:close/>
              </a:path>
              <a:path w="827404" h="163195">
                <a:moveTo>
                  <a:pt x="80899" y="4838"/>
                </a:moveTo>
                <a:lnTo>
                  <a:pt x="75565" y="4838"/>
                </a:lnTo>
                <a:lnTo>
                  <a:pt x="70358" y="4902"/>
                </a:lnTo>
                <a:lnTo>
                  <a:pt x="60452" y="5168"/>
                </a:lnTo>
                <a:lnTo>
                  <a:pt x="80899" y="5168"/>
                </a:lnTo>
                <a:lnTo>
                  <a:pt x="80899" y="4838"/>
                </a:lnTo>
                <a:close/>
              </a:path>
              <a:path w="827404" h="163195">
                <a:moveTo>
                  <a:pt x="211074" y="113639"/>
                </a:moveTo>
                <a:lnTo>
                  <a:pt x="194691" y="113639"/>
                </a:lnTo>
                <a:lnTo>
                  <a:pt x="194691" y="163156"/>
                </a:lnTo>
                <a:lnTo>
                  <a:pt x="312928" y="163156"/>
                </a:lnTo>
                <a:lnTo>
                  <a:pt x="312928" y="148640"/>
                </a:lnTo>
                <a:lnTo>
                  <a:pt x="211074" y="148640"/>
                </a:lnTo>
                <a:lnTo>
                  <a:pt x="211074" y="113639"/>
                </a:lnTo>
                <a:close/>
              </a:path>
              <a:path w="827404" h="163195">
                <a:moveTo>
                  <a:pt x="308356" y="0"/>
                </a:moveTo>
                <a:lnTo>
                  <a:pt x="291846" y="0"/>
                </a:lnTo>
                <a:lnTo>
                  <a:pt x="291846" y="129298"/>
                </a:lnTo>
                <a:lnTo>
                  <a:pt x="308356" y="129298"/>
                </a:lnTo>
                <a:lnTo>
                  <a:pt x="308356" y="68465"/>
                </a:lnTo>
                <a:lnTo>
                  <a:pt x="338455" y="68465"/>
                </a:lnTo>
                <a:lnTo>
                  <a:pt x="338455" y="53949"/>
                </a:lnTo>
                <a:lnTo>
                  <a:pt x="308356" y="53949"/>
                </a:lnTo>
                <a:lnTo>
                  <a:pt x="308356" y="0"/>
                </a:lnTo>
                <a:close/>
              </a:path>
              <a:path w="827404" h="163195">
                <a:moveTo>
                  <a:pt x="257429" y="9118"/>
                </a:moveTo>
                <a:lnTo>
                  <a:pt x="177673" y="9118"/>
                </a:lnTo>
                <a:lnTo>
                  <a:pt x="177673" y="94881"/>
                </a:lnTo>
                <a:lnTo>
                  <a:pt x="257429" y="94881"/>
                </a:lnTo>
                <a:lnTo>
                  <a:pt x="257429" y="80365"/>
                </a:lnTo>
                <a:lnTo>
                  <a:pt x="194183" y="80365"/>
                </a:lnTo>
                <a:lnTo>
                  <a:pt x="194183" y="23622"/>
                </a:lnTo>
                <a:lnTo>
                  <a:pt x="257429" y="23622"/>
                </a:lnTo>
                <a:lnTo>
                  <a:pt x="257429" y="9118"/>
                </a:lnTo>
                <a:close/>
              </a:path>
              <a:path w="827404" h="163195">
                <a:moveTo>
                  <a:pt x="257429" y="23622"/>
                </a:moveTo>
                <a:lnTo>
                  <a:pt x="240919" y="23622"/>
                </a:lnTo>
                <a:lnTo>
                  <a:pt x="240919" y="80365"/>
                </a:lnTo>
                <a:lnTo>
                  <a:pt x="257429" y="80365"/>
                </a:lnTo>
                <a:lnTo>
                  <a:pt x="257429" y="23622"/>
                </a:lnTo>
                <a:close/>
              </a:path>
              <a:path w="827404" h="163195">
                <a:moveTo>
                  <a:pt x="827405" y="128917"/>
                </a:moveTo>
                <a:lnTo>
                  <a:pt x="810895" y="128917"/>
                </a:lnTo>
                <a:lnTo>
                  <a:pt x="810895" y="160362"/>
                </a:lnTo>
                <a:lnTo>
                  <a:pt x="827405" y="160362"/>
                </a:lnTo>
                <a:lnTo>
                  <a:pt x="827405" y="128917"/>
                </a:lnTo>
                <a:close/>
              </a:path>
              <a:path w="827404" h="163195">
                <a:moveTo>
                  <a:pt x="827405" y="0"/>
                </a:moveTo>
                <a:lnTo>
                  <a:pt x="810895" y="0"/>
                </a:lnTo>
                <a:lnTo>
                  <a:pt x="810895" y="114617"/>
                </a:lnTo>
                <a:lnTo>
                  <a:pt x="802822" y="116344"/>
                </a:lnTo>
                <a:lnTo>
                  <a:pt x="755253" y="120124"/>
                </a:lnTo>
                <a:lnTo>
                  <a:pt x="734187" y="120370"/>
                </a:lnTo>
                <a:lnTo>
                  <a:pt x="686689" y="120370"/>
                </a:lnTo>
                <a:lnTo>
                  <a:pt x="686689" y="134874"/>
                </a:lnTo>
                <a:lnTo>
                  <a:pt x="734060" y="134874"/>
                </a:lnTo>
                <a:lnTo>
                  <a:pt x="745468" y="134800"/>
                </a:lnTo>
                <a:lnTo>
                  <a:pt x="786784" y="132952"/>
                </a:lnTo>
                <a:lnTo>
                  <a:pt x="810895" y="128917"/>
                </a:lnTo>
                <a:lnTo>
                  <a:pt x="827405" y="128917"/>
                </a:lnTo>
                <a:lnTo>
                  <a:pt x="827405" y="0"/>
                </a:lnTo>
                <a:close/>
              </a:path>
              <a:path w="827404" h="163195">
                <a:moveTo>
                  <a:pt x="750189" y="7251"/>
                </a:moveTo>
                <a:lnTo>
                  <a:pt x="735457" y="7251"/>
                </a:lnTo>
                <a:lnTo>
                  <a:pt x="728726" y="8305"/>
                </a:lnTo>
                <a:lnTo>
                  <a:pt x="697091" y="38176"/>
                </a:lnTo>
                <a:lnTo>
                  <a:pt x="696087" y="43853"/>
                </a:lnTo>
                <a:lnTo>
                  <a:pt x="696087" y="56388"/>
                </a:lnTo>
                <a:lnTo>
                  <a:pt x="722884" y="89903"/>
                </a:lnTo>
                <a:lnTo>
                  <a:pt x="735330" y="93014"/>
                </a:lnTo>
                <a:lnTo>
                  <a:pt x="750316" y="93014"/>
                </a:lnTo>
                <a:lnTo>
                  <a:pt x="780576" y="78320"/>
                </a:lnTo>
                <a:lnTo>
                  <a:pt x="732790" y="78320"/>
                </a:lnTo>
                <a:lnTo>
                  <a:pt x="724916" y="75882"/>
                </a:lnTo>
                <a:lnTo>
                  <a:pt x="719582" y="71005"/>
                </a:lnTo>
                <a:lnTo>
                  <a:pt x="714121" y="66128"/>
                </a:lnTo>
                <a:lnTo>
                  <a:pt x="711454" y="59169"/>
                </a:lnTo>
                <a:lnTo>
                  <a:pt x="711454" y="41338"/>
                </a:lnTo>
                <a:lnTo>
                  <a:pt x="714121" y="34378"/>
                </a:lnTo>
                <a:lnTo>
                  <a:pt x="725043" y="24142"/>
                </a:lnTo>
                <a:lnTo>
                  <a:pt x="732790" y="21577"/>
                </a:lnTo>
                <a:lnTo>
                  <a:pt x="780138" y="21577"/>
                </a:lnTo>
                <a:lnTo>
                  <a:pt x="773557" y="15468"/>
                </a:lnTo>
                <a:lnTo>
                  <a:pt x="768477" y="12522"/>
                </a:lnTo>
                <a:lnTo>
                  <a:pt x="756793" y="8305"/>
                </a:lnTo>
                <a:lnTo>
                  <a:pt x="750189" y="7251"/>
                </a:lnTo>
                <a:close/>
              </a:path>
              <a:path w="827404" h="163195">
                <a:moveTo>
                  <a:pt x="780138" y="21577"/>
                </a:moveTo>
                <a:lnTo>
                  <a:pt x="752856" y="21577"/>
                </a:lnTo>
                <a:lnTo>
                  <a:pt x="760603" y="24168"/>
                </a:lnTo>
                <a:lnTo>
                  <a:pt x="766191" y="29324"/>
                </a:lnTo>
                <a:lnTo>
                  <a:pt x="771906" y="34493"/>
                </a:lnTo>
                <a:lnTo>
                  <a:pt x="774664" y="41338"/>
                </a:lnTo>
                <a:lnTo>
                  <a:pt x="774669" y="59169"/>
                </a:lnTo>
                <a:lnTo>
                  <a:pt x="771906" y="66027"/>
                </a:lnTo>
                <a:lnTo>
                  <a:pt x="760730" y="75857"/>
                </a:lnTo>
                <a:lnTo>
                  <a:pt x="752856" y="78320"/>
                </a:lnTo>
                <a:lnTo>
                  <a:pt x="780576" y="78320"/>
                </a:lnTo>
                <a:lnTo>
                  <a:pt x="790056" y="56388"/>
                </a:lnTo>
                <a:lnTo>
                  <a:pt x="790056" y="43853"/>
                </a:lnTo>
                <a:lnTo>
                  <a:pt x="788899" y="38112"/>
                </a:lnTo>
                <a:lnTo>
                  <a:pt x="786892" y="32867"/>
                </a:lnTo>
                <a:lnTo>
                  <a:pt x="784707" y="27520"/>
                </a:lnTo>
                <a:lnTo>
                  <a:pt x="781657" y="22987"/>
                </a:lnTo>
                <a:lnTo>
                  <a:pt x="780138" y="21577"/>
                </a:lnTo>
                <a:close/>
              </a:path>
              <a:path w="827404" h="163195">
                <a:moveTo>
                  <a:pt x="661924" y="73863"/>
                </a:moveTo>
                <a:lnTo>
                  <a:pt x="645414" y="73863"/>
                </a:lnTo>
                <a:lnTo>
                  <a:pt x="645414" y="160362"/>
                </a:lnTo>
                <a:lnTo>
                  <a:pt x="661924" y="160362"/>
                </a:lnTo>
                <a:lnTo>
                  <a:pt x="661924" y="73863"/>
                </a:lnTo>
                <a:close/>
              </a:path>
              <a:path w="827404" h="163195">
                <a:moveTo>
                  <a:pt x="622681" y="122974"/>
                </a:moveTo>
                <a:lnTo>
                  <a:pt x="606171" y="122974"/>
                </a:lnTo>
                <a:lnTo>
                  <a:pt x="606171" y="157568"/>
                </a:lnTo>
                <a:lnTo>
                  <a:pt x="622681" y="157568"/>
                </a:lnTo>
                <a:lnTo>
                  <a:pt x="622681" y="122974"/>
                </a:lnTo>
                <a:close/>
              </a:path>
              <a:path w="827404" h="163195">
                <a:moveTo>
                  <a:pt x="588391" y="13766"/>
                </a:moveTo>
                <a:lnTo>
                  <a:pt x="521208" y="13766"/>
                </a:lnTo>
                <a:lnTo>
                  <a:pt x="521208" y="127812"/>
                </a:lnTo>
                <a:lnTo>
                  <a:pt x="552577" y="127812"/>
                </a:lnTo>
                <a:lnTo>
                  <a:pt x="561316" y="127729"/>
                </a:lnTo>
                <a:lnTo>
                  <a:pt x="601726" y="124434"/>
                </a:lnTo>
                <a:lnTo>
                  <a:pt x="606171" y="122974"/>
                </a:lnTo>
                <a:lnTo>
                  <a:pt x="622681" y="122974"/>
                </a:lnTo>
                <a:lnTo>
                  <a:pt x="622681" y="113296"/>
                </a:lnTo>
                <a:lnTo>
                  <a:pt x="537718" y="113296"/>
                </a:lnTo>
                <a:lnTo>
                  <a:pt x="537718" y="28282"/>
                </a:lnTo>
                <a:lnTo>
                  <a:pt x="588391" y="28282"/>
                </a:lnTo>
                <a:lnTo>
                  <a:pt x="588391" y="13766"/>
                </a:lnTo>
                <a:close/>
              </a:path>
              <a:path w="827404" h="163195">
                <a:moveTo>
                  <a:pt x="622681" y="1866"/>
                </a:moveTo>
                <a:lnTo>
                  <a:pt x="606171" y="1866"/>
                </a:lnTo>
                <a:lnTo>
                  <a:pt x="606171" y="108724"/>
                </a:lnTo>
                <a:lnTo>
                  <a:pt x="599567" y="110490"/>
                </a:lnTo>
                <a:lnTo>
                  <a:pt x="559308" y="113236"/>
                </a:lnTo>
                <a:lnTo>
                  <a:pt x="550926" y="113296"/>
                </a:lnTo>
                <a:lnTo>
                  <a:pt x="622681" y="113296"/>
                </a:lnTo>
                <a:lnTo>
                  <a:pt x="622681" y="73863"/>
                </a:lnTo>
                <a:lnTo>
                  <a:pt x="661924" y="73863"/>
                </a:lnTo>
                <a:lnTo>
                  <a:pt x="661924" y="59347"/>
                </a:lnTo>
                <a:lnTo>
                  <a:pt x="622681" y="59347"/>
                </a:lnTo>
                <a:lnTo>
                  <a:pt x="622681" y="1866"/>
                </a:lnTo>
                <a:close/>
              </a:path>
              <a:path w="827404" h="163195">
                <a:moveTo>
                  <a:pt x="661924" y="0"/>
                </a:moveTo>
                <a:lnTo>
                  <a:pt x="645414" y="0"/>
                </a:lnTo>
                <a:lnTo>
                  <a:pt x="645414" y="59347"/>
                </a:lnTo>
                <a:lnTo>
                  <a:pt x="661924" y="59347"/>
                </a:lnTo>
                <a:lnTo>
                  <a:pt x="66192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81646" y="6411493"/>
            <a:ext cx="120650" cy="40640"/>
          </a:xfrm>
          <a:custGeom>
            <a:avLst/>
            <a:gdLst/>
            <a:ahLst/>
            <a:cxnLst/>
            <a:rect l="l" t="t" r="r" b="b"/>
            <a:pathLst>
              <a:path w="120650" h="40639">
                <a:moveTo>
                  <a:pt x="0" y="0"/>
                </a:moveTo>
                <a:lnTo>
                  <a:pt x="16509" y="0"/>
                </a:lnTo>
                <a:lnTo>
                  <a:pt x="16509" y="25857"/>
                </a:lnTo>
                <a:lnTo>
                  <a:pt x="120142" y="25857"/>
                </a:lnTo>
                <a:lnTo>
                  <a:pt x="120142" y="40373"/>
                </a:lnTo>
                <a:lnTo>
                  <a:pt x="0" y="4037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38746" y="6408699"/>
            <a:ext cx="116839" cy="43180"/>
          </a:xfrm>
          <a:custGeom>
            <a:avLst/>
            <a:gdLst/>
            <a:ahLst/>
            <a:cxnLst/>
            <a:rect l="l" t="t" r="r" b="b"/>
            <a:pathLst>
              <a:path w="116840" h="43179">
                <a:moveTo>
                  <a:pt x="0" y="0"/>
                </a:moveTo>
                <a:lnTo>
                  <a:pt x="16509" y="0"/>
                </a:lnTo>
                <a:lnTo>
                  <a:pt x="16509" y="28651"/>
                </a:lnTo>
                <a:lnTo>
                  <a:pt x="116458" y="28651"/>
                </a:lnTo>
                <a:lnTo>
                  <a:pt x="116458" y="43167"/>
                </a:lnTo>
                <a:lnTo>
                  <a:pt x="0" y="4316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07403" y="6402349"/>
            <a:ext cx="118745" cy="49530"/>
          </a:xfrm>
          <a:custGeom>
            <a:avLst/>
            <a:gdLst/>
            <a:ahLst/>
            <a:cxnLst/>
            <a:rect l="l" t="t" r="r" b="b"/>
            <a:pathLst>
              <a:path w="118745" h="49529">
                <a:moveTo>
                  <a:pt x="0" y="0"/>
                </a:moveTo>
                <a:lnTo>
                  <a:pt x="16382" y="0"/>
                </a:lnTo>
                <a:lnTo>
                  <a:pt x="16382" y="35001"/>
                </a:lnTo>
                <a:lnTo>
                  <a:pt x="118237" y="35001"/>
                </a:lnTo>
                <a:lnTo>
                  <a:pt x="118237" y="49517"/>
                </a:lnTo>
                <a:lnTo>
                  <a:pt x="0" y="495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056501" y="6364236"/>
            <a:ext cx="117475" cy="46355"/>
          </a:xfrm>
          <a:custGeom>
            <a:avLst/>
            <a:gdLst/>
            <a:ahLst/>
            <a:cxnLst/>
            <a:rect l="l" t="t" r="r" b="b"/>
            <a:pathLst>
              <a:path w="117475" h="46354">
                <a:moveTo>
                  <a:pt x="115189" y="0"/>
                </a:moveTo>
                <a:lnTo>
                  <a:pt x="76279" y="18243"/>
                </a:lnTo>
                <a:lnTo>
                  <a:pt x="62738" y="18745"/>
                </a:lnTo>
                <a:lnTo>
                  <a:pt x="62738" y="27686"/>
                </a:lnTo>
                <a:lnTo>
                  <a:pt x="62738" y="30213"/>
                </a:lnTo>
                <a:lnTo>
                  <a:pt x="62610" y="32931"/>
                </a:lnTo>
                <a:lnTo>
                  <a:pt x="62483" y="35864"/>
                </a:lnTo>
                <a:lnTo>
                  <a:pt x="62356" y="38798"/>
                </a:lnTo>
                <a:lnTo>
                  <a:pt x="61975" y="42164"/>
                </a:lnTo>
                <a:lnTo>
                  <a:pt x="61468" y="45961"/>
                </a:lnTo>
                <a:lnTo>
                  <a:pt x="45084" y="45110"/>
                </a:lnTo>
                <a:lnTo>
                  <a:pt x="45847" y="38671"/>
                </a:lnTo>
                <a:lnTo>
                  <a:pt x="46227" y="32867"/>
                </a:lnTo>
                <a:lnTo>
                  <a:pt x="46227" y="27686"/>
                </a:lnTo>
                <a:lnTo>
                  <a:pt x="46227" y="18986"/>
                </a:lnTo>
                <a:lnTo>
                  <a:pt x="42545" y="18986"/>
                </a:lnTo>
                <a:lnTo>
                  <a:pt x="0" y="18986"/>
                </a:lnTo>
                <a:lnTo>
                  <a:pt x="0" y="4660"/>
                </a:lnTo>
                <a:lnTo>
                  <a:pt x="43688" y="4660"/>
                </a:lnTo>
                <a:lnTo>
                  <a:pt x="53044" y="4608"/>
                </a:lnTo>
                <a:lnTo>
                  <a:pt x="97662" y="2465"/>
                </a:lnTo>
                <a:lnTo>
                  <a:pt x="106425" y="1369"/>
                </a:lnTo>
                <a:lnTo>
                  <a:pt x="115189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12711" y="6322936"/>
            <a:ext cx="97155" cy="80645"/>
          </a:xfrm>
          <a:custGeom>
            <a:avLst/>
            <a:gdLst/>
            <a:ahLst/>
            <a:cxnLst/>
            <a:rect l="l" t="t" r="r" b="b"/>
            <a:pathLst>
              <a:path w="97154" h="80645">
                <a:moveTo>
                  <a:pt x="4318" y="0"/>
                </a:moveTo>
                <a:lnTo>
                  <a:pt x="95250" y="0"/>
                </a:lnTo>
                <a:lnTo>
                  <a:pt x="95250" y="14147"/>
                </a:lnTo>
                <a:lnTo>
                  <a:pt x="57912" y="14147"/>
                </a:lnTo>
                <a:lnTo>
                  <a:pt x="57912" y="14833"/>
                </a:lnTo>
                <a:lnTo>
                  <a:pt x="57912" y="18160"/>
                </a:lnTo>
                <a:lnTo>
                  <a:pt x="58420" y="21907"/>
                </a:lnTo>
                <a:lnTo>
                  <a:pt x="59563" y="26073"/>
                </a:lnTo>
                <a:lnTo>
                  <a:pt x="60706" y="30225"/>
                </a:lnTo>
                <a:lnTo>
                  <a:pt x="62611" y="34493"/>
                </a:lnTo>
                <a:lnTo>
                  <a:pt x="65532" y="38849"/>
                </a:lnTo>
                <a:lnTo>
                  <a:pt x="68453" y="43218"/>
                </a:lnTo>
                <a:lnTo>
                  <a:pt x="72263" y="47485"/>
                </a:lnTo>
                <a:lnTo>
                  <a:pt x="77216" y="51650"/>
                </a:lnTo>
                <a:lnTo>
                  <a:pt x="82042" y="55829"/>
                </a:lnTo>
                <a:lnTo>
                  <a:pt x="88646" y="59829"/>
                </a:lnTo>
                <a:lnTo>
                  <a:pt x="96901" y="63665"/>
                </a:lnTo>
                <a:lnTo>
                  <a:pt x="87884" y="75907"/>
                </a:lnTo>
                <a:lnTo>
                  <a:pt x="55118" y="51612"/>
                </a:lnTo>
                <a:lnTo>
                  <a:pt x="52451" y="47167"/>
                </a:lnTo>
                <a:lnTo>
                  <a:pt x="51435" y="45300"/>
                </a:lnTo>
                <a:lnTo>
                  <a:pt x="49784" y="40665"/>
                </a:lnTo>
                <a:lnTo>
                  <a:pt x="49149" y="42583"/>
                </a:lnTo>
                <a:lnTo>
                  <a:pt x="48895" y="43459"/>
                </a:lnTo>
                <a:lnTo>
                  <a:pt x="48514" y="44399"/>
                </a:lnTo>
                <a:lnTo>
                  <a:pt x="17706" y="76417"/>
                </a:lnTo>
                <a:lnTo>
                  <a:pt x="10541" y="80556"/>
                </a:lnTo>
                <a:lnTo>
                  <a:pt x="0" y="68859"/>
                </a:lnTo>
                <a:lnTo>
                  <a:pt x="8509" y="64325"/>
                </a:lnTo>
                <a:lnTo>
                  <a:pt x="15367" y="59664"/>
                </a:lnTo>
                <a:lnTo>
                  <a:pt x="20574" y="54876"/>
                </a:lnTo>
                <a:lnTo>
                  <a:pt x="25781" y="50088"/>
                </a:lnTo>
                <a:lnTo>
                  <a:pt x="29845" y="45326"/>
                </a:lnTo>
                <a:lnTo>
                  <a:pt x="32893" y="40576"/>
                </a:lnTo>
                <a:lnTo>
                  <a:pt x="35941" y="35826"/>
                </a:lnTo>
                <a:lnTo>
                  <a:pt x="38227" y="31178"/>
                </a:lnTo>
                <a:lnTo>
                  <a:pt x="39497" y="26644"/>
                </a:lnTo>
                <a:lnTo>
                  <a:pt x="40767" y="22097"/>
                </a:lnTo>
                <a:lnTo>
                  <a:pt x="41402" y="18173"/>
                </a:lnTo>
                <a:lnTo>
                  <a:pt x="41402" y="14833"/>
                </a:lnTo>
                <a:lnTo>
                  <a:pt x="41402" y="14147"/>
                </a:lnTo>
                <a:lnTo>
                  <a:pt x="4318" y="14147"/>
                </a:lnTo>
                <a:lnTo>
                  <a:pt x="4318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906894" y="6312331"/>
            <a:ext cx="46990" cy="57150"/>
          </a:xfrm>
          <a:custGeom>
            <a:avLst/>
            <a:gdLst/>
            <a:ahLst/>
            <a:cxnLst/>
            <a:rect l="l" t="t" r="r" b="b"/>
            <a:pathLst>
              <a:path w="46990" h="57150">
                <a:moveTo>
                  <a:pt x="0" y="0"/>
                </a:moveTo>
                <a:lnTo>
                  <a:pt x="0" y="56743"/>
                </a:lnTo>
                <a:lnTo>
                  <a:pt x="46735" y="56743"/>
                </a:lnTo>
                <a:lnTo>
                  <a:pt x="46735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424166" y="6310286"/>
            <a:ext cx="63500" cy="57150"/>
          </a:xfrm>
          <a:custGeom>
            <a:avLst/>
            <a:gdLst/>
            <a:ahLst/>
            <a:cxnLst/>
            <a:rect l="l" t="t" r="r" b="b"/>
            <a:pathLst>
              <a:path w="63500" h="57150">
                <a:moveTo>
                  <a:pt x="31495" y="0"/>
                </a:moveTo>
                <a:lnTo>
                  <a:pt x="21335" y="0"/>
                </a:lnTo>
                <a:lnTo>
                  <a:pt x="13588" y="2565"/>
                </a:lnTo>
                <a:lnTo>
                  <a:pt x="8127" y="7683"/>
                </a:lnTo>
                <a:lnTo>
                  <a:pt x="2666" y="12801"/>
                </a:lnTo>
                <a:lnTo>
                  <a:pt x="0" y="19761"/>
                </a:lnTo>
                <a:lnTo>
                  <a:pt x="0" y="28562"/>
                </a:lnTo>
                <a:lnTo>
                  <a:pt x="0" y="37592"/>
                </a:lnTo>
                <a:lnTo>
                  <a:pt x="2666" y="44551"/>
                </a:lnTo>
                <a:lnTo>
                  <a:pt x="8127" y="49428"/>
                </a:lnTo>
                <a:lnTo>
                  <a:pt x="13461" y="54305"/>
                </a:lnTo>
                <a:lnTo>
                  <a:pt x="21335" y="56743"/>
                </a:lnTo>
                <a:lnTo>
                  <a:pt x="31495" y="56743"/>
                </a:lnTo>
                <a:lnTo>
                  <a:pt x="41401" y="56743"/>
                </a:lnTo>
                <a:lnTo>
                  <a:pt x="49275" y="54279"/>
                </a:lnTo>
                <a:lnTo>
                  <a:pt x="54863" y="49364"/>
                </a:lnTo>
                <a:lnTo>
                  <a:pt x="60451" y="44450"/>
                </a:lnTo>
                <a:lnTo>
                  <a:pt x="63245" y="37515"/>
                </a:lnTo>
                <a:lnTo>
                  <a:pt x="63245" y="28562"/>
                </a:lnTo>
                <a:lnTo>
                  <a:pt x="63245" y="19850"/>
                </a:lnTo>
                <a:lnTo>
                  <a:pt x="60451" y="12915"/>
                </a:lnTo>
                <a:lnTo>
                  <a:pt x="54736" y="7747"/>
                </a:lnTo>
                <a:lnTo>
                  <a:pt x="49149" y="2590"/>
                </a:lnTo>
                <a:lnTo>
                  <a:pt x="41401" y="0"/>
                </a:lnTo>
                <a:lnTo>
                  <a:pt x="31495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084568" y="6308432"/>
            <a:ext cx="59055" cy="34925"/>
          </a:xfrm>
          <a:custGeom>
            <a:avLst/>
            <a:gdLst/>
            <a:ahLst/>
            <a:cxnLst/>
            <a:rect l="l" t="t" r="r" b="b"/>
            <a:pathLst>
              <a:path w="59054" h="34925">
                <a:moveTo>
                  <a:pt x="29336" y="0"/>
                </a:moveTo>
                <a:lnTo>
                  <a:pt x="25018" y="0"/>
                </a:lnTo>
                <a:lnTo>
                  <a:pt x="21081" y="368"/>
                </a:lnTo>
                <a:lnTo>
                  <a:pt x="17525" y="1130"/>
                </a:lnTo>
                <a:lnTo>
                  <a:pt x="13842" y="1879"/>
                </a:lnTo>
                <a:lnTo>
                  <a:pt x="2158" y="9677"/>
                </a:lnTo>
                <a:lnTo>
                  <a:pt x="634" y="11823"/>
                </a:lnTo>
                <a:lnTo>
                  <a:pt x="0" y="14363"/>
                </a:lnTo>
                <a:lnTo>
                  <a:pt x="0" y="17297"/>
                </a:lnTo>
                <a:lnTo>
                  <a:pt x="0" y="20256"/>
                </a:lnTo>
                <a:lnTo>
                  <a:pt x="634" y="22783"/>
                </a:lnTo>
                <a:lnTo>
                  <a:pt x="2158" y="24879"/>
                </a:lnTo>
                <a:lnTo>
                  <a:pt x="3555" y="26974"/>
                </a:lnTo>
                <a:lnTo>
                  <a:pt x="5587" y="28740"/>
                </a:lnTo>
                <a:lnTo>
                  <a:pt x="8127" y="30187"/>
                </a:lnTo>
                <a:lnTo>
                  <a:pt x="10667" y="31648"/>
                </a:lnTo>
                <a:lnTo>
                  <a:pt x="13842" y="32740"/>
                </a:lnTo>
                <a:lnTo>
                  <a:pt x="17399" y="33489"/>
                </a:lnTo>
                <a:lnTo>
                  <a:pt x="20954" y="34226"/>
                </a:lnTo>
                <a:lnTo>
                  <a:pt x="25018" y="34594"/>
                </a:lnTo>
                <a:lnTo>
                  <a:pt x="29336" y="34594"/>
                </a:lnTo>
                <a:lnTo>
                  <a:pt x="33527" y="34594"/>
                </a:lnTo>
                <a:lnTo>
                  <a:pt x="50418" y="30162"/>
                </a:lnTo>
                <a:lnTo>
                  <a:pt x="53085" y="28714"/>
                </a:lnTo>
                <a:lnTo>
                  <a:pt x="55117" y="26936"/>
                </a:lnTo>
                <a:lnTo>
                  <a:pt x="56514" y="24815"/>
                </a:lnTo>
                <a:lnTo>
                  <a:pt x="57911" y="22707"/>
                </a:lnTo>
                <a:lnTo>
                  <a:pt x="58547" y="20193"/>
                </a:lnTo>
                <a:lnTo>
                  <a:pt x="58547" y="17297"/>
                </a:lnTo>
                <a:lnTo>
                  <a:pt x="58547" y="14389"/>
                </a:lnTo>
                <a:lnTo>
                  <a:pt x="50418" y="4406"/>
                </a:lnTo>
                <a:lnTo>
                  <a:pt x="47751" y="2984"/>
                </a:lnTo>
                <a:lnTo>
                  <a:pt x="44703" y="1905"/>
                </a:lnTo>
                <a:lnTo>
                  <a:pt x="41021" y="1143"/>
                </a:lnTo>
                <a:lnTo>
                  <a:pt x="37337" y="381"/>
                </a:lnTo>
                <a:lnTo>
                  <a:pt x="33527" y="0"/>
                </a:lnTo>
                <a:lnTo>
                  <a:pt x="29336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90384" y="6297828"/>
            <a:ext cx="80010" cy="86360"/>
          </a:xfrm>
          <a:custGeom>
            <a:avLst/>
            <a:gdLst/>
            <a:ahLst/>
            <a:cxnLst/>
            <a:rect l="l" t="t" r="r" b="b"/>
            <a:pathLst>
              <a:path w="80009" h="86360">
                <a:moveTo>
                  <a:pt x="0" y="0"/>
                </a:moveTo>
                <a:lnTo>
                  <a:pt x="79756" y="0"/>
                </a:lnTo>
                <a:lnTo>
                  <a:pt x="79756" y="85763"/>
                </a:lnTo>
                <a:lnTo>
                  <a:pt x="0" y="8576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408798" y="6295961"/>
            <a:ext cx="93980" cy="86360"/>
          </a:xfrm>
          <a:custGeom>
            <a:avLst/>
            <a:gdLst/>
            <a:ahLst/>
            <a:cxnLst/>
            <a:rect l="l" t="t" r="r" b="b"/>
            <a:pathLst>
              <a:path w="93979" h="86360">
                <a:moveTo>
                  <a:pt x="46862" y="0"/>
                </a:moveTo>
                <a:lnTo>
                  <a:pt x="54101" y="0"/>
                </a:lnTo>
                <a:lnTo>
                  <a:pt x="60705" y="1054"/>
                </a:lnTo>
                <a:lnTo>
                  <a:pt x="66548" y="3162"/>
                </a:lnTo>
                <a:lnTo>
                  <a:pt x="72390" y="5270"/>
                </a:lnTo>
                <a:lnTo>
                  <a:pt x="77470" y="8216"/>
                </a:lnTo>
                <a:lnTo>
                  <a:pt x="81533" y="11988"/>
                </a:lnTo>
                <a:lnTo>
                  <a:pt x="85598" y="15760"/>
                </a:lnTo>
                <a:lnTo>
                  <a:pt x="88646" y="20307"/>
                </a:lnTo>
                <a:lnTo>
                  <a:pt x="90804" y="25615"/>
                </a:lnTo>
                <a:lnTo>
                  <a:pt x="92836" y="30924"/>
                </a:lnTo>
                <a:lnTo>
                  <a:pt x="93979" y="36652"/>
                </a:lnTo>
                <a:lnTo>
                  <a:pt x="93979" y="42798"/>
                </a:lnTo>
                <a:lnTo>
                  <a:pt x="93979" y="49085"/>
                </a:lnTo>
                <a:lnTo>
                  <a:pt x="81533" y="73812"/>
                </a:lnTo>
                <a:lnTo>
                  <a:pt x="77470" y="77584"/>
                </a:lnTo>
                <a:lnTo>
                  <a:pt x="72390" y="80530"/>
                </a:lnTo>
                <a:lnTo>
                  <a:pt x="66675" y="82626"/>
                </a:lnTo>
                <a:lnTo>
                  <a:pt x="60832" y="84721"/>
                </a:lnTo>
                <a:lnTo>
                  <a:pt x="54228" y="85763"/>
                </a:lnTo>
                <a:lnTo>
                  <a:pt x="46862" y="85763"/>
                </a:lnTo>
                <a:lnTo>
                  <a:pt x="39243" y="85763"/>
                </a:lnTo>
                <a:lnTo>
                  <a:pt x="5079" y="65531"/>
                </a:lnTo>
                <a:lnTo>
                  <a:pt x="3048" y="60236"/>
                </a:lnTo>
                <a:lnTo>
                  <a:pt x="1016" y="54952"/>
                </a:lnTo>
                <a:lnTo>
                  <a:pt x="0" y="49136"/>
                </a:lnTo>
                <a:lnTo>
                  <a:pt x="0" y="42798"/>
                </a:lnTo>
                <a:lnTo>
                  <a:pt x="0" y="36601"/>
                </a:lnTo>
                <a:lnTo>
                  <a:pt x="1016" y="30860"/>
                </a:lnTo>
                <a:lnTo>
                  <a:pt x="3048" y="25565"/>
                </a:lnTo>
                <a:lnTo>
                  <a:pt x="5079" y="20269"/>
                </a:lnTo>
                <a:lnTo>
                  <a:pt x="26924" y="3136"/>
                </a:lnTo>
                <a:lnTo>
                  <a:pt x="32639" y="1054"/>
                </a:lnTo>
                <a:lnTo>
                  <a:pt x="39370" y="0"/>
                </a:lnTo>
                <a:lnTo>
                  <a:pt x="46862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069455" y="6294666"/>
            <a:ext cx="88900" cy="62230"/>
          </a:xfrm>
          <a:custGeom>
            <a:avLst/>
            <a:gdLst/>
            <a:ahLst/>
            <a:cxnLst/>
            <a:rect l="l" t="t" r="r" b="b"/>
            <a:pathLst>
              <a:path w="88900" h="62229">
                <a:moveTo>
                  <a:pt x="44450" y="0"/>
                </a:moveTo>
                <a:lnTo>
                  <a:pt x="50292" y="0"/>
                </a:lnTo>
                <a:lnTo>
                  <a:pt x="56006" y="596"/>
                </a:lnTo>
                <a:lnTo>
                  <a:pt x="61341" y="1803"/>
                </a:lnTo>
                <a:lnTo>
                  <a:pt x="66801" y="3009"/>
                </a:lnTo>
                <a:lnTo>
                  <a:pt x="85344" y="17068"/>
                </a:lnTo>
                <a:lnTo>
                  <a:pt x="87756" y="20993"/>
                </a:lnTo>
                <a:lnTo>
                  <a:pt x="88900" y="25653"/>
                </a:lnTo>
                <a:lnTo>
                  <a:pt x="88900" y="31064"/>
                </a:lnTo>
                <a:lnTo>
                  <a:pt x="88900" y="36118"/>
                </a:lnTo>
                <a:lnTo>
                  <a:pt x="87756" y="40614"/>
                </a:lnTo>
                <a:lnTo>
                  <a:pt x="85344" y="44538"/>
                </a:lnTo>
                <a:lnTo>
                  <a:pt x="82930" y="48475"/>
                </a:lnTo>
                <a:lnTo>
                  <a:pt x="61468" y="59880"/>
                </a:lnTo>
                <a:lnTo>
                  <a:pt x="56134" y="61137"/>
                </a:lnTo>
                <a:lnTo>
                  <a:pt x="50419" y="61760"/>
                </a:lnTo>
                <a:lnTo>
                  <a:pt x="44450" y="61760"/>
                </a:lnTo>
                <a:lnTo>
                  <a:pt x="38353" y="61760"/>
                </a:lnTo>
                <a:lnTo>
                  <a:pt x="13335" y="54254"/>
                </a:lnTo>
                <a:lnTo>
                  <a:pt x="9271" y="51752"/>
                </a:lnTo>
                <a:lnTo>
                  <a:pt x="6096" y="48539"/>
                </a:lnTo>
                <a:lnTo>
                  <a:pt x="3683" y="44627"/>
                </a:lnTo>
                <a:lnTo>
                  <a:pt x="1270" y="40703"/>
                </a:lnTo>
                <a:lnTo>
                  <a:pt x="0" y="36182"/>
                </a:lnTo>
                <a:lnTo>
                  <a:pt x="0" y="31064"/>
                </a:lnTo>
                <a:lnTo>
                  <a:pt x="0" y="25590"/>
                </a:lnTo>
                <a:lnTo>
                  <a:pt x="1270" y="20904"/>
                </a:lnTo>
                <a:lnTo>
                  <a:pt x="3683" y="16992"/>
                </a:lnTo>
                <a:lnTo>
                  <a:pt x="6096" y="13068"/>
                </a:lnTo>
                <a:lnTo>
                  <a:pt x="9271" y="9855"/>
                </a:lnTo>
                <a:lnTo>
                  <a:pt x="13335" y="7353"/>
                </a:lnTo>
                <a:lnTo>
                  <a:pt x="17399" y="4851"/>
                </a:lnTo>
                <a:lnTo>
                  <a:pt x="22098" y="2997"/>
                </a:lnTo>
                <a:lnTo>
                  <a:pt x="27431" y="1803"/>
                </a:lnTo>
                <a:lnTo>
                  <a:pt x="32766" y="596"/>
                </a:lnTo>
                <a:lnTo>
                  <a:pt x="38480" y="0"/>
                </a:lnTo>
                <a:lnTo>
                  <a:pt x="44450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31889" y="6289268"/>
            <a:ext cx="62230" cy="18415"/>
          </a:xfrm>
          <a:custGeom>
            <a:avLst/>
            <a:gdLst/>
            <a:ahLst/>
            <a:cxnLst/>
            <a:rect l="l" t="t" r="r" b="b"/>
            <a:pathLst>
              <a:path w="62229" h="18414">
                <a:moveTo>
                  <a:pt x="2920" y="0"/>
                </a:moveTo>
                <a:lnTo>
                  <a:pt x="8762" y="1663"/>
                </a:lnTo>
                <a:lnTo>
                  <a:pt x="13969" y="2793"/>
                </a:lnTo>
                <a:lnTo>
                  <a:pt x="18541" y="3403"/>
                </a:lnTo>
                <a:lnTo>
                  <a:pt x="22986" y="4013"/>
                </a:lnTo>
                <a:lnTo>
                  <a:pt x="27558" y="4368"/>
                </a:lnTo>
                <a:lnTo>
                  <a:pt x="32130" y="4495"/>
                </a:lnTo>
                <a:lnTo>
                  <a:pt x="36575" y="4610"/>
                </a:lnTo>
                <a:lnTo>
                  <a:pt x="41275" y="4610"/>
                </a:lnTo>
                <a:lnTo>
                  <a:pt x="46227" y="4470"/>
                </a:lnTo>
                <a:lnTo>
                  <a:pt x="51180" y="4343"/>
                </a:lnTo>
                <a:lnTo>
                  <a:pt x="56387" y="4279"/>
                </a:lnTo>
                <a:lnTo>
                  <a:pt x="61721" y="4279"/>
                </a:lnTo>
                <a:lnTo>
                  <a:pt x="61721" y="17818"/>
                </a:lnTo>
                <a:lnTo>
                  <a:pt x="55244" y="17970"/>
                </a:lnTo>
                <a:lnTo>
                  <a:pt x="49275" y="18072"/>
                </a:lnTo>
                <a:lnTo>
                  <a:pt x="43941" y="18135"/>
                </a:lnTo>
                <a:lnTo>
                  <a:pt x="38734" y="18199"/>
                </a:lnTo>
                <a:lnTo>
                  <a:pt x="13715" y="16446"/>
                </a:lnTo>
                <a:lnTo>
                  <a:pt x="9143" y="15773"/>
                </a:lnTo>
                <a:lnTo>
                  <a:pt x="4571" y="14516"/>
                </a:lnTo>
                <a:lnTo>
                  <a:pt x="0" y="12699"/>
                </a:lnTo>
                <a:lnTo>
                  <a:pt x="2920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99401" y="6288709"/>
            <a:ext cx="140970" cy="160655"/>
          </a:xfrm>
          <a:custGeom>
            <a:avLst/>
            <a:gdLst/>
            <a:ahLst/>
            <a:cxnLst/>
            <a:rect l="l" t="t" r="r" b="b"/>
            <a:pathLst>
              <a:path w="140970" h="160654">
                <a:moveTo>
                  <a:pt x="124205" y="0"/>
                </a:moveTo>
                <a:lnTo>
                  <a:pt x="140716" y="0"/>
                </a:lnTo>
                <a:lnTo>
                  <a:pt x="140716" y="160362"/>
                </a:lnTo>
                <a:lnTo>
                  <a:pt x="124205" y="160362"/>
                </a:lnTo>
                <a:lnTo>
                  <a:pt x="124205" y="128917"/>
                </a:lnTo>
                <a:lnTo>
                  <a:pt x="116947" y="130565"/>
                </a:lnTo>
                <a:lnTo>
                  <a:pt x="69770" y="134578"/>
                </a:lnTo>
                <a:lnTo>
                  <a:pt x="47371" y="134874"/>
                </a:lnTo>
                <a:lnTo>
                  <a:pt x="0" y="134874"/>
                </a:lnTo>
                <a:lnTo>
                  <a:pt x="0" y="120370"/>
                </a:lnTo>
                <a:lnTo>
                  <a:pt x="47498" y="120370"/>
                </a:lnTo>
                <a:lnTo>
                  <a:pt x="58144" y="120308"/>
                </a:lnTo>
                <a:lnTo>
                  <a:pt x="98417" y="118730"/>
                </a:lnTo>
                <a:lnTo>
                  <a:pt x="124205" y="114617"/>
                </a:lnTo>
                <a:lnTo>
                  <a:pt x="124205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233919" y="6288709"/>
            <a:ext cx="140970" cy="160655"/>
          </a:xfrm>
          <a:custGeom>
            <a:avLst/>
            <a:gdLst/>
            <a:ahLst/>
            <a:cxnLst/>
            <a:rect l="l" t="t" r="r" b="b"/>
            <a:pathLst>
              <a:path w="140970" h="160654">
                <a:moveTo>
                  <a:pt x="124205" y="0"/>
                </a:moveTo>
                <a:lnTo>
                  <a:pt x="140715" y="0"/>
                </a:lnTo>
                <a:lnTo>
                  <a:pt x="140715" y="160362"/>
                </a:lnTo>
                <a:lnTo>
                  <a:pt x="124205" y="160362"/>
                </a:lnTo>
                <a:lnTo>
                  <a:pt x="124205" y="73863"/>
                </a:lnTo>
                <a:lnTo>
                  <a:pt x="101473" y="73863"/>
                </a:lnTo>
                <a:lnTo>
                  <a:pt x="101473" y="157568"/>
                </a:lnTo>
                <a:lnTo>
                  <a:pt x="84962" y="157568"/>
                </a:lnTo>
                <a:lnTo>
                  <a:pt x="84962" y="122974"/>
                </a:lnTo>
                <a:lnTo>
                  <a:pt x="80518" y="124434"/>
                </a:lnTo>
                <a:lnTo>
                  <a:pt x="40108" y="127729"/>
                </a:lnTo>
                <a:lnTo>
                  <a:pt x="31369" y="127812"/>
                </a:lnTo>
                <a:lnTo>
                  <a:pt x="0" y="127812"/>
                </a:lnTo>
                <a:lnTo>
                  <a:pt x="0" y="13766"/>
                </a:lnTo>
                <a:lnTo>
                  <a:pt x="67182" y="13766"/>
                </a:lnTo>
                <a:lnTo>
                  <a:pt x="67182" y="28282"/>
                </a:lnTo>
                <a:lnTo>
                  <a:pt x="16509" y="28282"/>
                </a:lnTo>
                <a:lnTo>
                  <a:pt x="16509" y="113296"/>
                </a:lnTo>
                <a:lnTo>
                  <a:pt x="29718" y="113296"/>
                </a:lnTo>
                <a:lnTo>
                  <a:pt x="38100" y="113236"/>
                </a:lnTo>
                <a:lnTo>
                  <a:pt x="78358" y="110490"/>
                </a:lnTo>
                <a:lnTo>
                  <a:pt x="84962" y="108724"/>
                </a:lnTo>
                <a:lnTo>
                  <a:pt x="84962" y="1866"/>
                </a:lnTo>
                <a:lnTo>
                  <a:pt x="101473" y="1866"/>
                </a:lnTo>
                <a:lnTo>
                  <a:pt x="101473" y="59347"/>
                </a:lnTo>
                <a:lnTo>
                  <a:pt x="124205" y="59347"/>
                </a:lnTo>
                <a:lnTo>
                  <a:pt x="124205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137527" y="6288709"/>
            <a:ext cx="60960" cy="135255"/>
          </a:xfrm>
          <a:custGeom>
            <a:avLst/>
            <a:gdLst/>
            <a:ahLst/>
            <a:cxnLst/>
            <a:rect l="l" t="t" r="r" b="b"/>
            <a:pathLst>
              <a:path w="60959" h="135254">
                <a:moveTo>
                  <a:pt x="44196" y="0"/>
                </a:moveTo>
                <a:lnTo>
                  <a:pt x="60578" y="0"/>
                </a:lnTo>
                <a:lnTo>
                  <a:pt x="60578" y="134696"/>
                </a:lnTo>
                <a:lnTo>
                  <a:pt x="44196" y="134696"/>
                </a:lnTo>
                <a:lnTo>
                  <a:pt x="44196" y="117386"/>
                </a:lnTo>
                <a:lnTo>
                  <a:pt x="0" y="117386"/>
                </a:lnTo>
                <a:lnTo>
                  <a:pt x="0" y="102882"/>
                </a:lnTo>
                <a:lnTo>
                  <a:pt x="44196" y="102882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004557" y="6288709"/>
            <a:ext cx="46990" cy="129539"/>
          </a:xfrm>
          <a:custGeom>
            <a:avLst/>
            <a:gdLst/>
            <a:ahLst/>
            <a:cxnLst/>
            <a:rect l="l" t="t" r="r" b="b"/>
            <a:pathLst>
              <a:path w="46990" h="129539">
                <a:moveTo>
                  <a:pt x="0" y="0"/>
                </a:moveTo>
                <a:lnTo>
                  <a:pt x="16510" y="0"/>
                </a:lnTo>
                <a:lnTo>
                  <a:pt x="16510" y="53949"/>
                </a:lnTo>
                <a:lnTo>
                  <a:pt x="46609" y="53949"/>
                </a:lnTo>
                <a:lnTo>
                  <a:pt x="46609" y="68465"/>
                </a:lnTo>
                <a:lnTo>
                  <a:pt x="16510" y="68465"/>
                </a:lnTo>
                <a:lnTo>
                  <a:pt x="16510" y="129298"/>
                </a:lnTo>
                <a:lnTo>
                  <a:pt x="0" y="12929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799706" y="6288709"/>
            <a:ext cx="52069" cy="131445"/>
          </a:xfrm>
          <a:custGeom>
            <a:avLst/>
            <a:gdLst/>
            <a:ahLst/>
            <a:cxnLst/>
            <a:rect l="l" t="t" r="r" b="b"/>
            <a:pathLst>
              <a:path w="52070" h="131445">
                <a:moveTo>
                  <a:pt x="35433" y="0"/>
                </a:moveTo>
                <a:lnTo>
                  <a:pt x="51943" y="0"/>
                </a:lnTo>
                <a:lnTo>
                  <a:pt x="51943" y="130975"/>
                </a:lnTo>
                <a:lnTo>
                  <a:pt x="35433" y="130975"/>
                </a:lnTo>
                <a:lnTo>
                  <a:pt x="35433" y="76085"/>
                </a:lnTo>
                <a:lnTo>
                  <a:pt x="0" y="76085"/>
                </a:lnTo>
                <a:lnTo>
                  <a:pt x="0" y="61950"/>
                </a:lnTo>
                <a:lnTo>
                  <a:pt x="35433" y="61950"/>
                </a:lnTo>
                <a:lnTo>
                  <a:pt x="35433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06410" y="6288709"/>
            <a:ext cx="514984" cy="164465"/>
          </a:xfrm>
          <a:custGeom>
            <a:avLst/>
            <a:gdLst/>
            <a:ahLst/>
            <a:cxnLst/>
            <a:rect l="l" t="t" r="r" b="b"/>
            <a:pathLst>
              <a:path w="514984" h="164464">
                <a:moveTo>
                  <a:pt x="316865" y="108089"/>
                </a:moveTo>
                <a:lnTo>
                  <a:pt x="201295" y="108089"/>
                </a:lnTo>
                <a:lnTo>
                  <a:pt x="201295" y="164084"/>
                </a:lnTo>
                <a:lnTo>
                  <a:pt x="316865" y="164084"/>
                </a:lnTo>
                <a:lnTo>
                  <a:pt x="316865" y="149567"/>
                </a:lnTo>
                <a:lnTo>
                  <a:pt x="217805" y="149567"/>
                </a:lnTo>
                <a:lnTo>
                  <a:pt x="217805" y="122593"/>
                </a:lnTo>
                <a:lnTo>
                  <a:pt x="316865" y="122593"/>
                </a:lnTo>
                <a:lnTo>
                  <a:pt x="316865" y="108089"/>
                </a:lnTo>
                <a:close/>
              </a:path>
              <a:path w="514984" h="164464">
                <a:moveTo>
                  <a:pt x="316865" y="122593"/>
                </a:moveTo>
                <a:lnTo>
                  <a:pt x="300355" y="122593"/>
                </a:lnTo>
                <a:lnTo>
                  <a:pt x="300355" y="149567"/>
                </a:lnTo>
                <a:lnTo>
                  <a:pt x="316865" y="149567"/>
                </a:lnTo>
                <a:lnTo>
                  <a:pt x="316865" y="122593"/>
                </a:lnTo>
                <a:close/>
              </a:path>
              <a:path w="514984" h="164464">
                <a:moveTo>
                  <a:pt x="389382" y="121856"/>
                </a:moveTo>
                <a:lnTo>
                  <a:pt x="372872" y="121856"/>
                </a:lnTo>
                <a:lnTo>
                  <a:pt x="372872" y="163156"/>
                </a:lnTo>
                <a:lnTo>
                  <a:pt x="489331" y="163156"/>
                </a:lnTo>
                <a:lnTo>
                  <a:pt x="489331" y="148640"/>
                </a:lnTo>
                <a:lnTo>
                  <a:pt x="389382" y="148640"/>
                </a:lnTo>
                <a:lnTo>
                  <a:pt x="389382" y="121856"/>
                </a:lnTo>
                <a:close/>
              </a:path>
              <a:path w="514984" h="164464">
                <a:moveTo>
                  <a:pt x="484759" y="0"/>
                </a:moveTo>
                <a:lnTo>
                  <a:pt x="468375" y="0"/>
                </a:lnTo>
                <a:lnTo>
                  <a:pt x="468375" y="130975"/>
                </a:lnTo>
                <a:lnTo>
                  <a:pt x="484759" y="130975"/>
                </a:lnTo>
                <a:lnTo>
                  <a:pt x="484759" y="73863"/>
                </a:lnTo>
                <a:lnTo>
                  <a:pt x="514858" y="73863"/>
                </a:lnTo>
                <a:lnTo>
                  <a:pt x="514858" y="59347"/>
                </a:lnTo>
                <a:lnTo>
                  <a:pt x="484759" y="59347"/>
                </a:lnTo>
                <a:lnTo>
                  <a:pt x="484759" y="0"/>
                </a:lnTo>
                <a:close/>
              </a:path>
              <a:path w="514984" h="164464">
                <a:moveTo>
                  <a:pt x="397891" y="54140"/>
                </a:moveTo>
                <a:lnTo>
                  <a:pt x="359283" y="67068"/>
                </a:lnTo>
                <a:lnTo>
                  <a:pt x="355727" y="74155"/>
                </a:lnTo>
                <a:lnTo>
                  <a:pt x="355727" y="92189"/>
                </a:lnTo>
                <a:lnTo>
                  <a:pt x="397891" y="112179"/>
                </a:lnTo>
                <a:lnTo>
                  <a:pt x="407745" y="111693"/>
                </a:lnTo>
                <a:lnTo>
                  <a:pt x="437097" y="98780"/>
                </a:lnTo>
                <a:lnTo>
                  <a:pt x="389509" y="98780"/>
                </a:lnTo>
                <a:lnTo>
                  <a:pt x="382905" y="97548"/>
                </a:lnTo>
                <a:lnTo>
                  <a:pt x="378079" y="95097"/>
                </a:lnTo>
                <a:lnTo>
                  <a:pt x="373380" y="92633"/>
                </a:lnTo>
                <a:lnTo>
                  <a:pt x="370967" y="88658"/>
                </a:lnTo>
                <a:lnTo>
                  <a:pt x="370967" y="77698"/>
                </a:lnTo>
                <a:lnTo>
                  <a:pt x="373380" y="73761"/>
                </a:lnTo>
                <a:lnTo>
                  <a:pt x="378206" y="71348"/>
                </a:lnTo>
                <a:lnTo>
                  <a:pt x="382905" y="68922"/>
                </a:lnTo>
                <a:lnTo>
                  <a:pt x="389509" y="67716"/>
                </a:lnTo>
                <a:lnTo>
                  <a:pt x="437179" y="67716"/>
                </a:lnTo>
                <a:lnTo>
                  <a:pt x="436880" y="67119"/>
                </a:lnTo>
                <a:lnTo>
                  <a:pt x="429573" y="61887"/>
                </a:lnTo>
                <a:lnTo>
                  <a:pt x="423590" y="58517"/>
                </a:lnTo>
                <a:lnTo>
                  <a:pt x="416234" y="56075"/>
                </a:lnTo>
                <a:lnTo>
                  <a:pt x="407679" y="54623"/>
                </a:lnTo>
                <a:lnTo>
                  <a:pt x="397891" y="54140"/>
                </a:lnTo>
                <a:close/>
              </a:path>
              <a:path w="514984" h="164464">
                <a:moveTo>
                  <a:pt x="437179" y="67716"/>
                </a:moveTo>
                <a:lnTo>
                  <a:pt x="406400" y="67716"/>
                </a:lnTo>
                <a:lnTo>
                  <a:pt x="413004" y="68935"/>
                </a:lnTo>
                <a:lnTo>
                  <a:pt x="422656" y="73825"/>
                </a:lnTo>
                <a:lnTo>
                  <a:pt x="425037" y="77698"/>
                </a:lnTo>
                <a:lnTo>
                  <a:pt x="425038" y="88658"/>
                </a:lnTo>
                <a:lnTo>
                  <a:pt x="422656" y="92570"/>
                </a:lnTo>
                <a:lnTo>
                  <a:pt x="413004" y="97548"/>
                </a:lnTo>
                <a:lnTo>
                  <a:pt x="406400" y="98780"/>
                </a:lnTo>
                <a:lnTo>
                  <a:pt x="437097" y="98780"/>
                </a:lnTo>
                <a:lnTo>
                  <a:pt x="440410" y="92189"/>
                </a:lnTo>
                <a:lnTo>
                  <a:pt x="440410" y="74155"/>
                </a:lnTo>
                <a:lnTo>
                  <a:pt x="437179" y="67716"/>
                </a:lnTo>
                <a:close/>
              </a:path>
              <a:path w="514984" h="164464">
                <a:moveTo>
                  <a:pt x="449453" y="30886"/>
                </a:moveTo>
                <a:lnTo>
                  <a:pt x="347725" y="30886"/>
                </a:lnTo>
                <a:lnTo>
                  <a:pt x="347725" y="44831"/>
                </a:lnTo>
                <a:lnTo>
                  <a:pt x="449453" y="44831"/>
                </a:lnTo>
                <a:lnTo>
                  <a:pt x="449453" y="30886"/>
                </a:lnTo>
                <a:close/>
              </a:path>
              <a:path w="514984" h="164464">
                <a:moveTo>
                  <a:pt x="369824" y="558"/>
                </a:moveTo>
                <a:lnTo>
                  <a:pt x="407035" y="19304"/>
                </a:lnTo>
                <a:lnTo>
                  <a:pt x="423925" y="19088"/>
                </a:lnTo>
                <a:lnTo>
                  <a:pt x="430403" y="18923"/>
                </a:lnTo>
                <a:lnTo>
                  <a:pt x="430403" y="5168"/>
                </a:lnTo>
                <a:lnTo>
                  <a:pt x="404749" y="5168"/>
                </a:lnTo>
                <a:lnTo>
                  <a:pt x="395350" y="4927"/>
                </a:lnTo>
                <a:lnTo>
                  <a:pt x="390525" y="4572"/>
                </a:lnTo>
                <a:lnTo>
                  <a:pt x="381000" y="3352"/>
                </a:lnTo>
                <a:lnTo>
                  <a:pt x="375666" y="2209"/>
                </a:lnTo>
                <a:lnTo>
                  <a:pt x="369824" y="558"/>
                </a:lnTo>
                <a:close/>
              </a:path>
              <a:path w="514984" h="164464">
                <a:moveTo>
                  <a:pt x="430403" y="4838"/>
                </a:moveTo>
                <a:lnTo>
                  <a:pt x="425196" y="4838"/>
                </a:lnTo>
                <a:lnTo>
                  <a:pt x="419989" y="4902"/>
                </a:lnTo>
                <a:lnTo>
                  <a:pt x="409575" y="5168"/>
                </a:lnTo>
                <a:lnTo>
                  <a:pt x="430403" y="5168"/>
                </a:lnTo>
                <a:lnTo>
                  <a:pt x="430403" y="4838"/>
                </a:lnTo>
                <a:close/>
              </a:path>
              <a:path w="514984" h="164464">
                <a:moveTo>
                  <a:pt x="142494" y="0"/>
                </a:moveTo>
                <a:lnTo>
                  <a:pt x="125984" y="0"/>
                </a:lnTo>
                <a:lnTo>
                  <a:pt x="125984" y="55626"/>
                </a:lnTo>
                <a:lnTo>
                  <a:pt x="90805" y="55626"/>
                </a:lnTo>
                <a:lnTo>
                  <a:pt x="90805" y="70142"/>
                </a:lnTo>
                <a:lnTo>
                  <a:pt x="125984" y="70142"/>
                </a:lnTo>
                <a:lnTo>
                  <a:pt x="125984" y="160362"/>
                </a:lnTo>
                <a:lnTo>
                  <a:pt x="142494" y="160362"/>
                </a:lnTo>
                <a:lnTo>
                  <a:pt x="142494" y="0"/>
                </a:lnTo>
                <a:close/>
              </a:path>
              <a:path w="514984" h="164464">
                <a:moveTo>
                  <a:pt x="63119" y="25488"/>
                </a:moveTo>
                <a:lnTo>
                  <a:pt x="47244" y="25488"/>
                </a:lnTo>
                <a:lnTo>
                  <a:pt x="47244" y="41198"/>
                </a:lnTo>
                <a:lnTo>
                  <a:pt x="46482" y="48907"/>
                </a:lnTo>
                <a:lnTo>
                  <a:pt x="30956" y="89146"/>
                </a:lnTo>
                <a:lnTo>
                  <a:pt x="0" y="121145"/>
                </a:lnTo>
                <a:lnTo>
                  <a:pt x="10287" y="131152"/>
                </a:lnTo>
                <a:lnTo>
                  <a:pt x="40553" y="102385"/>
                </a:lnTo>
                <a:lnTo>
                  <a:pt x="43942" y="97980"/>
                </a:lnTo>
                <a:lnTo>
                  <a:pt x="55245" y="71285"/>
                </a:lnTo>
                <a:lnTo>
                  <a:pt x="69759" y="71285"/>
                </a:lnTo>
                <a:lnTo>
                  <a:pt x="69342" y="70446"/>
                </a:lnTo>
                <a:lnTo>
                  <a:pt x="66929" y="63347"/>
                </a:lnTo>
                <a:lnTo>
                  <a:pt x="63881" y="48768"/>
                </a:lnTo>
                <a:lnTo>
                  <a:pt x="63121" y="41198"/>
                </a:lnTo>
                <a:lnTo>
                  <a:pt x="63119" y="25488"/>
                </a:lnTo>
                <a:close/>
              </a:path>
              <a:path w="514984" h="164464">
                <a:moveTo>
                  <a:pt x="69759" y="71285"/>
                </a:moveTo>
                <a:lnTo>
                  <a:pt x="55245" y="71285"/>
                </a:lnTo>
                <a:lnTo>
                  <a:pt x="56007" y="73977"/>
                </a:lnTo>
                <a:lnTo>
                  <a:pt x="56515" y="75666"/>
                </a:lnTo>
                <a:lnTo>
                  <a:pt x="57277" y="77216"/>
                </a:lnTo>
                <a:lnTo>
                  <a:pt x="58039" y="80365"/>
                </a:lnTo>
                <a:lnTo>
                  <a:pt x="59309" y="83680"/>
                </a:lnTo>
                <a:lnTo>
                  <a:pt x="62865" y="90678"/>
                </a:lnTo>
                <a:lnTo>
                  <a:pt x="65150" y="94576"/>
                </a:lnTo>
                <a:lnTo>
                  <a:pt x="68199" y="98882"/>
                </a:lnTo>
                <a:lnTo>
                  <a:pt x="71120" y="103187"/>
                </a:lnTo>
                <a:lnTo>
                  <a:pt x="74803" y="107734"/>
                </a:lnTo>
                <a:lnTo>
                  <a:pt x="79286" y="112577"/>
                </a:lnTo>
                <a:lnTo>
                  <a:pt x="83566" y="117348"/>
                </a:lnTo>
                <a:lnTo>
                  <a:pt x="89408" y="122555"/>
                </a:lnTo>
                <a:lnTo>
                  <a:pt x="96647" y="128181"/>
                </a:lnTo>
                <a:lnTo>
                  <a:pt x="107442" y="117830"/>
                </a:lnTo>
                <a:lnTo>
                  <a:pt x="101224" y="112534"/>
                </a:lnTo>
                <a:lnTo>
                  <a:pt x="95694" y="107429"/>
                </a:lnTo>
                <a:lnTo>
                  <a:pt x="90689" y="102385"/>
                </a:lnTo>
                <a:lnTo>
                  <a:pt x="86233" y="97447"/>
                </a:lnTo>
                <a:lnTo>
                  <a:pt x="80645" y="90932"/>
                </a:lnTo>
                <a:lnTo>
                  <a:pt x="76200" y="84226"/>
                </a:lnTo>
                <a:lnTo>
                  <a:pt x="69759" y="71285"/>
                </a:lnTo>
                <a:close/>
              </a:path>
              <a:path w="514984" h="164464">
                <a:moveTo>
                  <a:pt x="101854" y="10972"/>
                </a:moveTo>
                <a:lnTo>
                  <a:pt x="6731" y="10972"/>
                </a:lnTo>
                <a:lnTo>
                  <a:pt x="6731" y="25488"/>
                </a:lnTo>
                <a:lnTo>
                  <a:pt x="101854" y="25488"/>
                </a:lnTo>
                <a:lnTo>
                  <a:pt x="101854" y="10972"/>
                </a:lnTo>
                <a:close/>
              </a:path>
              <a:path w="514984" h="164464">
                <a:moveTo>
                  <a:pt x="316865" y="0"/>
                </a:moveTo>
                <a:lnTo>
                  <a:pt x="300355" y="0"/>
                </a:lnTo>
                <a:lnTo>
                  <a:pt x="300355" y="26416"/>
                </a:lnTo>
                <a:lnTo>
                  <a:pt x="263144" y="26416"/>
                </a:lnTo>
                <a:lnTo>
                  <a:pt x="263144" y="40373"/>
                </a:lnTo>
                <a:lnTo>
                  <a:pt x="300355" y="40373"/>
                </a:lnTo>
                <a:lnTo>
                  <a:pt x="300355" y="57480"/>
                </a:lnTo>
                <a:lnTo>
                  <a:pt x="263144" y="57480"/>
                </a:lnTo>
                <a:lnTo>
                  <a:pt x="263144" y="71437"/>
                </a:lnTo>
                <a:lnTo>
                  <a:pt x="300355" y="71437"/>
                </a:lnTo>
                <a:lnTo>
                  <a:pt x="300355" y="101015"/>
                </a:lnTo>
                <a:lnTo>
                  <a:pt x="316865" y="101015"/>
                </a:lnTo>
                <a:lnTo>
                  <a:pt x="316865" y="0"/>
                </a:lnTo>
                <a:close/>
              </a:path>
              <a:path w="514984" h="164464">
                <a:moveTo>
                  <a:pt x="257556" y="7251"/>
                </a:moveTo>
                <a:lnTo>
                  <a:pt x="181610" y="7251"/>
                </a:lnTo>
                <a:lnTo>
                  <a:pt x="181610" y="21767"/>
                </a:lnTo>
                <a:lnTo>
                  <a:pt x="241046" y="21767"/>
                </a:lnTo>
                <a:lnTo>
                  <a:pt x="241046" y="43535"/>
                </a:lnTo>
                <a:lnTo>
                  <a:pt x="181610" y="43535"/>
                </a:lnTo>
                <a:lnTo>
                  <a:pt x="181610" y="94691"/>
                </a:lnTo>
                <a:lnTo>
                  <a:pt x="201930" y="94691"/>
                </a:lnTo>
                <a:lnTo>
                  <a:pt x="212409" y="94607"/>
                </a:lnTo>
                <a:lnTo>
                  <a:pt x="254809" y="91649"/>
                </a:lnTo>
                <a:lnTo>
                  <a:pt x="269367" y="89268"/>
                </a:lnTo>
                <a:lnTo>
                  <a:pt x="267792" y="80187"/>
                </a:lnTo>
                <a:lnTo>
                  <a:pt x="198120" y="80187"/>
                </a:lnTo>
                <a:lnTo>
                  <a:pt x="198120" y="57670"/>
                </a:lnTo>
                <a:lnTo>
                  <a:pt x="257556" y="57670"/>
                </a:lnTo>
                <a:lnTo>
                  <a:pt x="257556" y="7251"/>
                </a:lnTo>
                <a:close/>
              </a:path>
              <a:path w="514984" h="164464">
                <a:moveTo>
                  <a:pt x="266954" y="75349"/>
                </a:moveTo>
                <a:lnTo>
                  <a:pt x="221472" y="79875"/>
                </a:lnTo>
                <a:lnTo>
                  <a:pt x="202819" y="80187"/>
                </a:lnTo>
                <a:lnTo>
                  <a:pt x="267792" y="80187"/>
                </a:lnTo>
                <a:lnTo>
                  <a:pt x="266954" y="7534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824216" y="6411302"/>
            <a:ext cx="82550" cy="27305"/>
          </a:xfrm>
          <a:custGeom>
            <a:avLst/>
            <a:gdLst/>
            <a:ahLst/>
            <a:cxnLst/>
            <a:rect l="l" t="t" r="r" b="b"/>
            <a:pathLst>
              <a:path w="82550" h="27304">
                <a:moveTo>
                  <a:pt x="0" y="0"/>
                </a:moveTo>
                <a:lnTo>
                  <a:pt x="0" y="26974"/>
                </a:lnTo>
                <a:lnTo>
                  <a:pt x="82550" y="26974"/>
                </a:lnTo>
                <a:lnTo>
                  <a:pt x="8255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979282" y="6410566"/>
            <a:ext cx="116839" cy="41910"/>
          </a:xfrm>
          <a:custGeom>
            <a:avLst/>
            <a:gdLst/>
            <a:ahLst/>
            <a:cxnLst/>
            <a:rect l="l" t="t" r="r" b="b"/>
            <a:pathLst>
              <a:path w="116840" h="41910">
                <a:moveTo>
                  <a:pt x="0" y="0"/>
                </a:moveTo>
                <a:lnTo>
                  <a:pt x="16510" y="0"/>
                </a:lnTo>
                <a:lnTo>
                  <a:pt x="16510" y="26784"/>
                </a:lnTo>
                <a:lnTo>
                  <a:pt x="116459" y="26784"/>
                </a:lnTo>
                <a:lnTo>
                  <a:pt x="116459" y="41300"/>
                </a:lnTo>
                <a:lnTo>
                  <a:pt x="0" y="4130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807706" y="6396799"/>
            <a:ext cx="115570" cy="56515"/>
          </a:xfrm>
          <a:custGeom>
            <a:avLst/>
            <a:gdLst/>
            <a:ahLst/>
            <a:cxnLst/>
            <a:rect l="l" t="t" r="r" b="b"/>
            <a:pathLst>
              <a:path w="115570" h="56514">
                <a:moveTo>
                  <a:pt x="0" y="0"/>
                </a:moveTo>
                <a:lnTo>
                  <a:pt x="115570" y="0"/>
                </a:lnTo>
                <a:lnTo>
                  <a:pt x="115570" y="55994"/>
                </a:lnTo>
                <a:lnTo>
                  <a:pt x="0" y="559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977378" y="6356426"/>
            <a:ext cx="54610" cy="31115"/>
          </a:xfrm>
          <a:custGeom>
            <a:avLst/>
            <a:gdLst/>
            <a:ahLst/>
            <a:cxnLst/>
            <a:rect l="l" t="t" r="r" b="b"/>
            <a:pathLst>
              <a:path w="54609" h="31114">
                <a:moveTo>
                  <a:pt x="26924" y="0"/>
                </a:moveTo>
                <a:lnTo>
                  <a:pt x="18542" y="0"/>
                </a:lnTo>
                <a:lnTo>
                  <a:pt x="11938" y="1206"/>
                </a:lnTo>
                <a:lnTo>
                  <a:pt x="7239" y="3632"/>
                </a:lnTo>
                <a:lnTo>
                  <a:pt x="2413" y="6045"/>
                </a:lnTo>
                <a:lnTo>
                  <a:pt x="0" y="9982"/>
                </a:lnTo>
                <a:lnTo>
                  <a:pt x="0" y="15443"/>
                </a:lnTo>
                <a:lnTo>
                  <a:pt x="0" y="20942"/>
                </a:lnTo>
                <a:lnTo>
                  <a:pt x="2413" y="24917"/>
                </a:lnTo>
                <a:lnTo>
                  <a:pt x="7112" y="27381"/>
                </a:lnTo>
                <a:lnTo>
                  <a:pt x="11938" y="29832"/>
                </a:lnTo>
                <a:lnTo>
                  <a:pt x="18542" y="31064"/>
                </a:lnTo>
                <a:lnTo>
                  <a:pt x="26924" y="31064"/>
                </a:lnTo>
                <a:lnTo>
                  <a:pt x="35432" y="31064"/>
                </a:lnTo>
                <a:lnTo>
                  <a:pt x="42037" y="29832"/>
                </a:lnTo>
                <a:lnTo>
                  <a:pt x="46863" y="27343"/>
                </a:lnTo>
                <a:lnTo>
                  <a:pt x="51689" y="24853"/>
                </a:lnTo>
                <a:lnTo>
                  <a:pt x="54101" y="20891"/>
                </a:lnTo>
                <a:lnTo>
                  <a:pt x="54101" y="15443"/>
                </a:lnTo>
                <a:lnTo>
                  <a:pt x="54101" y="10033"/>
                </a:lnTo>
                <a:lnTo>
                  <a:pt x="51689" y="6108"/>
                </a:lnTo>
                <a:lnTo>
                  <a:pt x="46863" y="3670"/>
                </a:lnTo>
                <a:lnTo>
                  <a:pt x="42037" y="1219"/>
                </a:lnTo>
                <a:lnTo>
                  <a:pt x="35432" y="0"/>
                </a:lnTo>
                <a:lnTo>
                  <a:pt x="26924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962138" y="6342850"/>
            <a:ext cx="85090" cy="58419"/>
          </a:xfrm>
          <a:custGeom>
            <a:avLst/>
            <a:gdLst/>
            <a:ahLst/>
            <a:cxnLst/>
            <a:rect l="l" t="t" r="r" b="b"/>
            <a:pathLst>
              <a:path w="85090" h="58420">
                <a:moveTo>
                  <a:pt x="42163" y="0"/>
                </a:moveTo>
                <a:lnTo>
                  <a:pt x="81152" y="12979"/>
                </a:lnTo>
                <a:lnTo>
                  <a:pt x="84708" y="20065"/>
                </a:lnTo>
                <a:lnTo>
                  <a:pt x="84708" y="29019"/>
                </a:lnTo>
                <a:lnTo>
                  <a:pt x="84708" y="37998"/>
                </a:lnTo>
                <a:lnTo>
                  <a:pt x="42163" y="58038"/>
                </a:lnTo>
                <a:lnTo>
                  <a:pt x="32402" y="57555"/>
                </a:lnTo>
                <a:lnTo>
                  <a:pt x="0" y="38049"/>
                </a:lnTo>
                <a:lnTo>
                  <a:pt x="0" y="29019"/>
                </a:lnTo>
                <a:lnTo>
                  <a:pt x="0" y="20015"/>
                </a:lnTo>
                <a:lnTo>
                  <a:pt x="32402" y="483"/>
                </a:lnTo>
                <a:lnTo>
                  <a:pt x="42163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949565" y="6326568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71" y="0"/>
                </a:lnTo>
              </a:path>
            </a:pathLst>
          </a:custGeom>
          <a:ln w="2308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06410" y="6299682"/>
            <a:ext cx="107950" cy="120650"/>
          </a:xfrm>
          <a:custGeom>
            <a:avLst/>
            <a:gdLst/>
            <a:ahLst/>
            <a:cxnLst/>
            <a:rect l="l" t="t" r="r" b="b"/>
            <a:pathLst>
              <a:path w="107950" h="120650">
                <a:moveTo>
                  <a:pt x="6731" y="0"/>
                </a:moveTo>
                <a:lnTo>
                  <a:pt x="101854" y="0"/>
                </a:lnTo>
                <a:lnTo>
                  <a:pt x="101854" y="14516"/>
                </a:lnTo>
                <a:lnTo>
                  <a:pt x="63119" y="14516"/>
                </a:lnTo>
                <a:lnTo>
                  <a:pt x="63119" y="22326"/>
                </a:lnTo>
                <a:lnTo>
                  <a:pt x="63119" y="30200"/>
                </a:lnTo>
                <a:lnTo>
                  <a:pt x="63881" y="37795"/>
                </a:lnTo>
                <a:lnTo>
                  <a:pt x="65405" y="45084"/>
                </a:lnTo>
                <a:lnTo>
                  <a:pt x="66929" y="52374"/>
                </a:lnTo>
                <a:lnTo>
                  <a:pt x="69342" y="59474"/>
                </a:lnTo>
                <a:lnTo>
                  <a:pt x="72771" y="66357"/>
                </a:lnTo>
                <a:lnTo>
                  <a:pt x="76200" y="73253"/>
                </a:lnTo>
                <a:lnTo>
                  <a:pt x="107442" y="106857"/>
                </a:lnTo>
                <a:lnTo>
                  <a:pt x="96647" y="117208"/>
                </a:lnTo>
                <a:lnTo>
                  <a:pt x="89408" y="111582"/>
                </a:lnTo>
                <a:lnTo>
                  <a:pt x="83566" y="106375"/>
                </a:lnTo>
                <a:lnTo>
                  <a:pt x="79248" y="101561"/>
                </a:lnTo>
                <a:lnTo>
                  <a:pt x="74803" y="96761"/>
                </a:lnTo>
                <a:lnTo>
                  <a:pt x="71120" y="92214"/>
                </a:lnTo>
                <a:lnTo>
                  <a:pt x="68199" y="87909"/>
                </a:lnTo>
                <a:lnTo>
                  <a:pt x="65150" y="83604"/>
                </a:lnTo>
                <a:lnTo>
                  <a:pt x="62865" y="79705"/>
                </a:lnTo>
                <a:lnTo>
                  <a:pt x="61087" y="76199"/>
                </a:lnTo>
                <a:lnTo>
                  <a:pt x="59309" y="72707"/>
                </a:lnTo>
                <a:lnTo>
                  <a:pt x="58039" y="69392"/>
                </a:lnTo>
                <a:lnTo>
                  <a:pt x="57277" y="66243"/>
                </a:lnTo>
                <a:lnTo>
                  <a:pt x="56515" y="64693"/>
                </a:lnTo>
                <a:lnTo>
                  <a:pt x="56007" y="63004"/>
                </a:lnTo>
                <a:lnTo>
                  <a:pt x="55499" y="61163"/>
                </a:lnTo>
                <a:lnTo>
                  <a:pt x="55245" y="60312"/>
                </a:lnTo>
                <a:lnTo>
                  <a:pt x="40513" y="91465"/>
                </a:lnTo>
                <a:lnTo>
                  <a:pt x="37211" y="95910"/>
                </a:lnTo>
                <a:lnTo>
                  <a:pt x="10287" y="120180"/>
                </a:lnTo>
                <a:lnTo>
                  <a:pt x="0" y="110172"/>
                </a:lnTo>
                <a:lnTo>
                  <a:pt x="6717" y="104588"/>
                </a:lnTo>
                <a:lnTo>
                  <a:pt x="12779" y="99131"/>
                </a:lnTo>
                <a:lnTo>
                  <a:pt x="37211" y="67513"/>
                </a:lnTo>
                <a:lnTo>
                  <a:pt x="47244" y="30225"/>
                </a:lnTo>
                <a:lnTo>
                  <a:pt x="47244" y="22326"/>
                </a:lnTo>
                <a:lnTo>
                  <a:pt x="47244" y="14516"/>
                </a:lnTo>
                <a:lnTo>
                  <a:pt x="6731" y="14516"/>
                </a:lnTo>
                <a:lnTo>
                  <a:pt x="6731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788020" y="6295961"/>
            <a:ext cx="88265" cy="87630"/>
          </a:xfrm>
          <a:custGeom>
            <a:avLst/>
            <a:gdLst/>
            <a:ahLst/>
            <a:cxnLst/>
            <a:rect l="l" t="t" r="r" b="b"/>
            <a:pathLst>
              <a:path w="88265" h="87629">
                <a:moveTo>
                  <a:pt x="0" y="0"/>
                </a:moveTo>
                <a:lnTo>
                  <a:pt x="75946" y="0"/>
                </a:lnTo>
                <a:lnTo>
                  <a:pt x="75946" y="50418"/>
                </a:lnTo>
                <a:lnTo>
                  <a:pt x="16509" y="50418"/>
                </a:lnTo>
                <a:lnTo>
                  <a:pt x="16509" y="72936"/>
                </a:lnTo>
                <a:lnTo>
                  <a:pt x="21208" y="72936"/>
                </a:lnTo>
                <a:lnTo>
                  <a:pt x="30827" y="72857"/>
                </a:lnTo>
                <a:lnTo>
                  <a:pt x="70977" y="70175"/>
                </a:lnTo>
                <a:lnTo>
                  <a:pt x="85344" y="68097"/>
                </a:lnTo>
                <a:lnTo>
                  <a:pt x="87756" y="82016"/>
                </a:lnTo>
                <a:lnTo>
                  <a:pt x="49520" y="86684"/>
                </a:lnTo>
                <a:lnTo>
                  <a:pt x="20320" y="87439"/>
                </a:lnTo>
                <a:lnTo>
                  <a:pt x="0" y="87439"/>
                </a:lnTo>
                <a:lnTo>
                  <a:pt x="0" y="36283"/>
                </a:lnTo>
                <a:lnTo>
                  <a:pt x="59435" y="36283"/>
                </a:lnTo>
                <a:lnTo>
                  <a:pt x="59435" y="14516"/>
                </a:lnTo>
                <a:lnTo>
                  <a:pt x="0" y="1451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973314" y="6289268"/>
            <a:ext cx="63500" cy="19050"/>
          </a:xfrm>
          <a:custGeom>
            <a:avLst/>
            <a:gdLst/>
            <a:ahLst/>
            <a:cxnLst/>
            <a:rect l="l" t="t" r="r" b="b"/>
            <a:pathLst>
              <a:path w="63500" h="19050">
                <a:moveTo>
                  <a:pt x="2920" y="0"/>
                </a:moveTo>
                <a:lnTo>
                  <a:pt x="8762" y="1650"/>
                </a:lnTo>
                <a:lnTo>
                  <a:pt x="14096" y="2793"/>
                </a:lnTo>
                <a:lnTo>
                  <a:pt x="18922" y="3403"/>
                </a:lnTo>
                <a:lnTo>
                  <a:pt x="23621" y="4013"/>
                </a:lnTo>
                <a:lnTo>
                  <a:pt x="28447" y="4368"/>
                </a:lnTo>
                <a:lnTo>
                  <a:pt x="33146" y="4495"/>
                </a:lnTo>
                <a:lnTo>
                  <a:pt x="37845" y="4610"/>
                </a:lnTo>
                <a:lnTo>
                  <a:pt x="42671" y="4610"/>
                </a:lnTo>
                <a:lnTo>
                  <a:pt x="47878" y="4470"/>
                </a:lnTo>
                <a:lnTo>
                  <a:pt x="53085" y="4343"/>
                </a:lnTo>
                <a:lnTo>
                  <a:pt x="58292" y="4279"/>
                </a:lnTo>
                <a:lnTo>
                  <a:pt x="63500" y="4279"/>
                </a:lnTo>
                <a:lnTo>
                  <a:pt x="63500" y="18364"/>
                </a:lnTo>
                <a:lnTo>
                  <a:pt x="57022" y="18529"/>
                </a:lnTo>
                <a:lnTo>
                  <a:pt x="51053" y="18630"/>
                </a:lnTo>
                <a:lnTo>
                  <a:pt x="45592" y="18694"/>
                </a:lnTo>
                <a:lnTo>
                  <a:pt x="40131" y="18745"/>
                </a:lnTo>
                <a:lnTo>
                  <a:pt x="34670" y="18656"/>
                </a:lnTo>
                <a:lnTo>
                  <a:pt x="29209" y="18402"/>
                </a:lnTo>
                <a:lnTo>
                  <a:pt x="23875" y="18160"/>
                </a:lnTo>
                <a:lnTo>
                  <a:pt x="18795" y="17691"/>
                </a:lnTo>
                <a:lnTo>
                  <a:pt x="14096" y="17005"/>
                </a:lnTo>
                <a:lnTo>
                  <a:pt x="9270" y="16319"/>
                </a:lnTo>
                <a:lnTo>
                  <a:pt x="4571" y="15074"/>
                </a:lnTo>
                <a:lnTo>
                  <a:pt x="0" y="13258"/>
                </a:lnTo>
                <a:lnTo>
                  <a:pt x="2920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074786" y="6288709"/>
            <a:ext cx="46990" cy="131445"/>
          </a:xfrm>
          <a:custGeom>
            <a:avLst/>
            <a:gdLst/>
            <a:ahLst/>
            <a:cxnLst/>
            <a:rect l="l" t="t" r="r" b="b"/>
            <a:pathLst>
              <a:path w="46990" h="131445">
                <a:moveTo>
                  <a:pt x="0" y="0"/>
                </a:moveTo>
                <a:lnTo>
                  <a:pt x="16383" y="0"/>
                </a:lnTo>
                <a:lnTo>
                  <a:pt x="16383" y="59347"/>
                </a:lnTo>
                <a:lnTo>
                  <a:pt x="46482" y="59347"/>
                </a:lnTo>
                <a:lnTo>
                  <a:pt x="46482" y="73863"/>
                </a:lnTo>
                <a:lnTo>
                  <a:pt x="16383" y="73863"/>
                </a:lnTo>
                <a:lnTo>
                  <a:pt x="16383" y="130975"/>
                </a:lnTo>
                <a:lnTo>
                  <a:pt x="0" y="13097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869555" y="6288709"/>
            <a:ext cx="53975" cy="101600"/>
          </a:xfrm>
          <a:custGeom>
            <a:avLst/>
            <a:gdLst/>
            <a:ahLst/>
            <a:cxnLst/>
            <a:rect l="l" t="t" r="r" b="b"/>
            <a:pathLst>
              <a:path w="53975" h="101600">
                <a:moveTo>
                  <a:pt x="37211" y="0"/>
                </a:moveTo>
                <a:lnTo>
                  <a:pt x="53721" y="0"/>
                </a:lnTo>
                <a:lnTo>
                  <a:pt x="53721" y="101015"/>
                </a:lnTo>
                <a:lnTo>
                  <a:pt x="37211" y="101015"/>
                </a:lnTo>
                <a:lnTo>
                  <a:pt x="37211" y="71437"/>
                </a:lnTo>
                <a:lnTo>
                  <a:pt x="0" y="71437"/>
                </a:lnTo>
                <a:lnTo>
                  <a:pt x="0" y="57480"/>
                </a:lnTo>
                <a:lnTo>
                  <a:pt x="37211" y="57480"/>
                </a:lnTo>
                <a:lnTo>
                  <a:pt x="37211" y="40373"/>
                </a:lnTo>
                <a:lnTo>
                  <a:pt x="0" y="40373"/>
                </a:lnTo>
                <a:lnTo>
                  <a:pt x="0" y="26416"/>
                </a:lnTo>
                <a:lnTo>
                  <a:pt x="37211" y="26416"/>
                </a:lnTo>
                <a:lnTo>
                  <a:pt x="37211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97216" y="6288709"/>
            <a:ext cx="52069" cy="160655"/>
          </a:xfrm>
          <a:custGeom>
            <a:avLst/>
            <a:gdLst/>
            <a:ahLst/>
            <a:cxnLst/>
            <a:rect l="l" t="t" r="r" b="b"/>
            <a:pathLst>
              <a:path w="52070" h="160654">
                <a:moveTo>
                  <a:pt x="35178" y="0"/>
                </a:moveTo>
                <a:lnTo>
                  <a:pt x="51688" y="0"/>
                </a:lnTo>
                <a:lnTo>
                  <a:pt x="51688" y="160362"/>
                </a:lnTo>
                <a:lnTo>
                  <a:pt x="35178" y="160362"/>
                </a:lnTo>
                <a:lnTo>
                  <a:pt x="35178" y="70142"/>
                </a:lnTo>
                <a:lnTo>
                  <a:pt x="0" y="70142"/>
                </a:lnTo>
                <a:lnTo>
                  <a:pt x="0" y="55626"/>
                </a:lnTo>
                <a:lnTo>
                  <a:pt x="35178" y="55626"/>
                </a:lnTo>
                <a:lnTo>
                  <a:pt x="35178" y="0"/>
                </a:lnTo>
                <a:close/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167496" y="6284137"/>
            <a:ext cx="893572" cy="1741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87488" y="265175"/>
            <a:ext cx="451484" cy="222250"/>
          </a:xfrm>
          <a:custGeom>
            <a:avLst/>
            <a:gdLst/>
            <a:ahLst/>
            <a:cxnLst/>
            <a:rect l="l" t="t" r="r" b="b"/>
            <a:pathLst>
              <a:path w="451484" h="222250">
                <a:moveTo>
                  <a:pt x="424942" y="148462"/>
                </a:moveTo>
                <a:lnTo>
                  <a:pt x="264972" y="148462"/>
                </a:lnTo>
                <a:lnTo>
                  <a:pt x="264972" y="221741"/>
                </a:lnTo>
                <a:lnTo>
                  <a:pt x="424942" y="221741"/>
                </a:lnTo>
                <a:lnTo>
                  <a:pt x="424942" y="202311"/>
                </a:lnTo>
                <a:lnTo>
                  <a:pt x="287007" y="202311"/>
                </a:lnTo>
                <a:lnTo>
                  <a:pt x="287007" y="167766"/>
                </a:lnTo>
                <a:lnTo>
                  <a:pt x="424942" y="167766"/>
                </a:lnTo>
                <a:lnTo>
                  <a:pt x="424942" y="148462"/>
                </a:lnTo>
                <a:close/>
              </a:path>
              <a:path w="451484" h="222250">
                <a:moveTo>
                  <a:pt x="424942" y="167766"/>
                </a:moveTo>
                <a:lnTo>
                  <a:pt x="402907" y="167766"/>
                </a:lnTo>
                <a:lnTo>
                  <a:pt x="402907" y="202311"/>
                </a:lnTo>
                <a:lnTo>
                  <a:pt x="424942" y="202311"/>
                </a:lnTo>
                <a:lnTo>
                  <a:pt x="424942" y="167766"/>
                </a:lnTo>
                <a:close/>
              </a:path>
              <a:path w="451484" h="222250">
                <a:moveTo>
                  <a:pt x="355727" y="129794"/>
                </a:moveTo>
                <a:lnTo>
                  <a:pt x="333705" y="129794"/>
                </a:lnTo>
                <a:lnTo>
                  <a:pt x="333705" y="148462"/>
                </a:lnTo>
                <a:lnTo>
                  <a:pt x="355727" y="148462"/>
                </a:lnTo>
                <a:lnTo>
                  <a:pt x="355727" y="129794"/>
                </a:lnTo>
                <a:close/>
              </a:path>
              <a:path w="451484" h="222250">
                <a:moveTo>
                  <a:pt x="451015" y="110109"/>
                </a:moveTo>
                <a:lnTo>
                  <a:pt x="238658" y="110109"/>
                </a:lnTo>
                <a:lnTo>
                  <a:pt x="238658" y="129794"/>
                </a:lnTo>
                <a:lnTo>
                  <a:pt x="451015" y="129794"/>
                </a:lnTo>
                <a:lnTo>
                  <a:pt x="451015" y="110109"/>
                </a:lnTo>
                <a:close/>
              </a:path>
              <a:path w="451484" h="222250">
                <a:moveTo>
                  <a:pt x="114338" y="137033"/>
                </a:moveTo>
                <a:lnTo>
                  <a:pt x="65351" y="143087"/>
                </a:lnTo>
                <a:lnTo>
                  <a:pt x="36065" y="169259"/>
                </a:lnTo>
                <a:lnTo>
                  <a:pt x="34848" y="178688"/>
                </a:lnTo>
                <a:lnTo>
                  <a:pt x="36062" y="188265"/>
                </a:lnTo>
                <a:lnTo>
                  <a:pt x="65289" y="214471"/>
                </a:lnTo>
                <a:lnTo>
                  <a:pt x="114338" y="220472"/>
                </a:lnTo>
                <a:lnTo>
                  <a:pt x="133290" y="219803"/>
                </a:lnTo>
                <a:lnTo>
                  <a:pt x="174459" y="209676"/>
                </a:lnTo>
                <a:lnTo>
                  <a:pt x="184909" y="201549"/>
                </a:lnTo>
                <a:lnTo>
                  <a:pt x="114338" y="201549"/>
                </a:lnTo>
                <a:lnTo>
                  <a:pt x="100927" y="201213"/>
                </a:lnTo>
                <a:lnTo>
                  <a:pt x="61099" y="192532"/>
                </a:lnTo>
                <a:lnTo>
                  <a:pt x="56146" y="186689"/>
                </a:lnTo>
                <a:lnTo>
                  <a:pt x="56146" y="170814"/>
                </a:lnTo>
                <a:lnTo>
                  <a:pt x="100995" y="156182"/>
                </a:lnTo>
                <a:lnTo>
                  <a:pt x="114338" y="155828"/>
                </a:lnTo>
                <a:lnTo>
                  <a:pt x="184791" y="155828"/>
                </a:lnTo>
                <a:lnTo>
                  <a:pt x="183028" y="153775"/>
                </a:lnTo>
                <a:lnTo>
                  <a:pt x="174434" y="147827"/>
                </a:lnTo>
                <a:lnTo>
                  <a:pt x="163306" y="143087"/>
                </a:lnTo>
                <a:lnTo>
                  <a:pt x="149582" y="139715"/>
                </a:lnTo>
                <a:lnTo>
                  <a:pt x="133259" y="137701"/>
                </a:lnTo>
                <a:lnTo>
                  <a:pt x="114338" y="137033"/>
                </a:lnTo>
                <a:close/>
              </a:path>
              <a:path w="451484" h="222250">
                <a:moveTo>
                  <a:pt x="184791" y="155828"/>
                </a:moveTo>
                <a:lnTo>
                  <a:pt x="114338" y="155828"/>
                </a:lnTo>
                <a:lnTo>
                  <a:pt x="127632" y="156184"/>
                </a:lnTo>
                <a:lnTo>
                  <a:pt x="139285" y="157241"/>
                </a:lnTo>
                <a:lnTo>
                  <a:pt x="149297" y="158990"/>
                </a:lnTo>
                <a:lnTo>
                  <a:pt x="157670" y="161416"/>
                </a:lnTo>
                <a:lnTo>
                  <a:pt x="167741" y="164973"/>
                </a:lnTo>
                <a:lnTo>
                  <a:pt x="172770" y="170814"/>
                </a:lnTo>
                <a:lnTo>
                  <a:pt x="172770" y="186689"/>
                </a:lnTo>
                <a:lnTo>
                  <a:pt x="127593" y="201215"/>
                </a:lnTo>
                <a:lnTo>
                  <a:pt x="114338" y="201549"/>
                </a:lnTo>
                <a:lnTo>
                  <a:pt x="184909" y="201549"/>
                </a:lnTo>
                <a:lnTo>
                  <a:pt x="189176" y="196564"/>
                </a:lnTo>
                <a:lnTo>
                  <a:pt x="192855" y="188210"/>
                </a:lnTo>
                <a:lnTo>
                  <a:pt x="194081" y="178688"/>
                </a:lnTo>
                <a:lnTo>
                  <a:pt x="192852" y="169241"/>
                </a:lnTo>
                <a:lnTo>
                  <a:pt x="189168" y="160924"/>
                </a:lnTo>
                <a:lnTo>
                  <a:pt x="184791" y="155828"/>
                </a:lnTo>
                <a:close/>
              </a:path>
              <a:path w="451484" h="222250">
                <a:moveTo>
                  <a:pt x="426885" y="73151"/>
                </a:moveTo>
                <a:lnTo>
                  <a:pt x="263029" y="73151"/>
                </a:lnTo>
                <a:lnTo>
                  <a:pt x="263029" y="92456"/>
                </a:lnTo>
                <a:lnTo>
                  <a:pt x="426885" y="92456"/>
                </a:lnTo>
                <a:lnTo>
                  <a:pt x="426885" y="73151"/>
                </a:lnTo>
                <a:close/>
              </a:path>
              <a:path w="451484" h="222250">
                <a:moveTo>
                  <a:pt x="316738" y="26924"/>
                </a:moveTo>
                <a:lnTo>
                  <a:pt x="294805" y="26924"/>
                </a:lnTo>
                <a:lnTo>
                  <a:pt x="295120" y="34671"/>
                </a:lnTo>
                <a:lnTo>
                  <a:pt x="295517" y="42672"/>
                </a:lnTo>
                <a:lnTo>
                  <a:pt x="296430" y="58927"/>
                </a:lnTo>
                <a:lnTo>
                  <a:pt x="296989" y="66548"/>
                </a:lnTo>
                <a:lnTo>
                  <a:pt x="297637" y="73151"/>
                </a:lnTo>
                <a:lnTo>
                  <a:pt x="319443" y="73151"/>
                </a:lnTo>
                <a:lnTo>
                  <a:pt x="318909" y="66294"/>
                </a:lnTo>
                <a:lnTo>
                  <a:pt x="318389" y="58547"/>
                </a:lnTo>
                <a:lnTo>
                  <a:pt x="317363" y="40004"/>
                </a:lnTo>
                <a:lnTo>
                  <a:pt x="316738" y="26924"/>
                </a:lnTo>
                <a:close/>
              </a:path>
              <a:path w="451484" h="222250">
                <a:moveTo>
                  <a:pt x="395338" y="26924"/>
                </a:moveTo>
                <a:lnTo>
                  <a:pt x="373176" y="26924"/>
                </a:lnTo>
                <a:lnTo>
                  <a:pt x="372859" y="34671"/>
                </a:lnTo>
                <a:lnTo>
                  <a:pt x="372491" y="42672"/>
                </a:lnTo>
                <a:lnTo>
                  <a:pt x="371681" y="58927"/>
                </a:lnTo>
                <a:lnTo>
                  <a:pt x="371119" y="66548"/>
                </a:lnTo>
                <a:lnTo>
                  <a:pt x="370471" y="73151"/>
                </a:lnTo>
                <a:lnTo>
                  <a:pt x="392036" y="73151"/>
                </a:lnTo>
                <a:lnTo>
                  <a:pt x="395100" y="33524"/>
                </a:lnTo>
                <a:lnTo>
                  <a:pt x="395338" y="26924"/>
                </a:lnTo>
                <a:close/>
              </a:path>
              <a:path w="451484" h="222250">
                <a:moveTo>
                  <a:pt x="427380" y="7493"/>
                </a:moveTo>
                <a:lnTo>
                  <a:pt x="262547" y="7493"/>
                </a:lnTo>
                <a:lnTo>
                  <a:pt x="262547" y="26924"/>
                </a:lnTo>
                <a:lnTo>
                  <a:pt x="427380" y="26924"/>
                </a:lnTo>
                <a:lnTo>
                  <a:pt x="427380" y="7493"/>
                </a:lnTo>
                <a:close/>
              </a:path>
              <a:path w="451484" h="222250">
                <a:moveTo>
                  <a:pt x="83692" y="8508"/>
                </a:moveTo>
                <a:lnTo>
                  <a:pt x="61658" y="8508"/>
                </a:lnTo>
                <a:lnTo>
                  <a:pt x="61642" y="29337"/>
                </a:lnTo>
                <a:lnTo>
                  <a:pt x="60782" y="36195"/>
                </a:lnTo>
                <a:lnTo>
                  <a:pt x="46071" y="74114"/>
                </a:lnTo>
                <a:lnTo>
                  <a:pt x="17557" y="104584"/>
                </a:lnTo>
                <a:lnTo>
                  <a:pt x="0" y="116712"/>
                </a:lnTo>
                <a:lnTo>
                  <a:pt x="15252" y="130810"/>
                </a:lnTo>
                <a:lnTo>
                  <a:pt x="50406" y="102997"/>
                </a:lnTo>
                <a:lnTo>
                  <a:pt x="71386" y="71120"/>
                </a:lnTo>
                <a:lnTo>
                  <a:pt x="73279" y="64770"/>
                </a:lnTo>
                <a:lnTo>
                  <a:pt x="94805" y="64770"/>
                </a:lnTo>
                <a:lnTo>
                  <a:pt x="90538" y="57657"/>
                </a:lnTo>
                <a:lnTo>
                  <a:pt x="87617" y="50419"/>
                </a:lnTo>
                <a:lnTo>
                  <a:pt x="84480" y="36195"/>
                </a:lnTo>
                <a:lnTo>
                  <a:pt x="83692" y="29337"/>
                </a:lnTo>
                <a:lnTo>
                  <a:pt x="83692" y="8508"/>
                </a:lnTo>
                <a:close/>
              </a:path>
              <a:path w="451484" h="222250">
                <a:moveTo>
                  <a:pt x="94805" y="64770"/>
                </a:moveTo>
                <a:lnTo>
                  <a:pt x="73279" y="64770"/>
                </a:lnTo>
                <a:lnTo>
                  <a:pt x="74180" y="68072"/>
                </a:lnTo>
                <a:lnTo>
                  <a:pt x="75857" y="71881"/>
                </a:lnTo>
                <a:lnTo>
                  <a:pt x="78295" y="76073"/>
                </a:lnTo>
                <a:lnTo>
                  <a:pt x="79705" y="78613"/>
                </a:lnTo>
                <a:lnTo>
                  <a:pt x="93429" y="95297"/>
                </a:lnTo>
                <a:lnTo>
                  <a:pt x="97243" y="99187"/>
                </a:lnTo>
                <a:lnTo>
                  <a:pt x="130314" y="120269"/>
                </a:lnTo>
                <a:lnTo>
                  <a:pt x="144119" y="104521"/>
                </a:lnTo>
                <a:lnTo>
                  <a:pt x="134644" y="99974"/>
                </a:lnTo>
                <a:lnTo>
                  <a:pt x="126168" y="95250"/>
                </a:lnTo>
                <a:lnTo>
                  <a:pt x="98322" y="70149"/>
                </a:lnTo>
                <a:lnTo>
                  <a:pt x="94805" y="64770"/>
                </a:lnTo>
                <a:close/>
              </a:path>
              <a:path w="451484" h="222250">
                <a:moveTo>
                  <a:pt x="190423" y="0"/>
                </a:moveTo>
                <a:lnTo>
                  <a:pt x="168389" y="0"/>
                </a:lnTo>
                <a:lnTo>
                  <a:pt x="168389" y="132461"/>
                </a:lnTo>
                <a:lnTo>
                  <a:pt x="190423" y="132461"/>
                </a:lnTo>
                <a:lnTo>
                  <a:pt x="190423" y="81533"/>
                </a:lnTo>
                <a:lnTo>
                  <a:pt x="230632" y="81533"/>
                </a:lnTo>
                <a:lnTo>
                  <a:pt x="230632" y="62102"/>
                </a:lnTo>
                <a:lnTo>
                  <a:pt x="190423" y="62102"/>
                </a:lnTo>
                <a:lnTo>
                  <a:pt x="190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82916" y="260604"/>
            <a:ext cx="460159" cy="2308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18767" y="265175"/>
            <a:ext cx="421640" cy="219710"/>
          </a:xfrm>
          <a:custGeom>
            <a:avLst/>
            <a:gdLst/>
            <a:ahLst/>
            <a:cxnLst/>
            <a:rect l="l" t="t" r="r" b="b"/>
            <a:pathLst>
              <a:path w="421639" h="219709">
                <a:moveTo>
                  <a:pt x="48387" y="158114"/>
                </a:moveTo>
                <a:lnTo>
                  <a:pt x="26288" y="158114"/>
                </a:lnTo>
                <a:lnTo>
                  <a:pt x="26288" y="219201"/>
                </a:lnTo>
                <a:lnTo>
                  <a:pt x="193547" y="219201"/>
                </a:lnTo>
                <a:lnTo>
                  <a:pt x="193547" y="199898"/>
                </a:lnTo>
                <a:lnTo>
                  <a:pt x="48387" y="199898"/>
                </a:lnTo>
                <a:lnTo>
                  <a:pt x="48387" y="158114"/>
                </a:lnTo>
                <a:close/>
              </a:path>
              <a:path w="421639" h="219709">
                <a:moveTo>
                  <a:pt x="118237" y="147954"/>
                </a:moveTo>
                <a:lnTo>
                  <a:pt x="96265" y="147954"/>
                </a:lnTo>
                <a:lnTo>
                  <a:pt x="96265" y="182499"/>
                </a:lnTo>
                <a:lnTo>
                  <a:pt x="118237" y="182499"/>
                </a:lnTo>
                <a:lnTo>
                  <a:pt x="118237" y="147954"/>
                </a:lnTo>
                <a:close/>
              </a:path>
              <a:path w="421639" h="219709">
                <a:moveTo>
                  <a:pt x="212344" y="128524"/>
                </a:moveTo>
                <a:lnTo>
                  <a:pt x="0" y="128524"/>
                </a:lnTo>
                <a:lnTo>
                  <a:pt x="0" y="147954"/>
                </a:lnTo>
                <a:lnTo>
                  <a:pt x="212344" y="147954"/>
                </a:lnTo>
                <a:lnTo>
                  <a:pt x="212344" y="128524"/>
                </a:lnTo>
                <a:close/>
              </a:path>
              <a:path w="421639" h="219709">
                <a:moveTo>
                  <a:pt x="421513" y="141986"/>
                </a:moveTo>
                <a:lnTo>
                  <a:pt x="265810" y="141986"/>
                </a:lnTo>
                <a:lnTo>
                  <a:pt x="265810" y="161289"/>
                </a:lnTo>
                <a:lnTo>
                  <a:pt x="399414" y="161289"/>
                </a:lnTo>
                <a:lnTo>
                  <a:pt x="399414" y="219201"/>
                </a:lnTo>
                <a:lnTo>
                  <a:pt x="421513" y="219201"/>
                </a:lnTo>
                <a:lnTo>
                  <a:pt x="421513" y="141986"/>
                </a:lnTo>
                <a:close/>
              </a:path>
              <a:path w="421639" h="219709">
                <a:moveTo>
                  <a:pt x="48387" y="8763"/>
                </a:moveTo>
                <a:lnTo>
                  <a:pt x="26288" y="8763"/>
                </a:lnTo>
                <a:lnTo>
                  <a:pt x="26288" y="108203"/>
                </a:lnTo>
                <a:lnTo>
                  <a:pt x="186309" y="108203"/>
                </a:lnTo>
                <a:lnTo>
                  <a:pt x="186309" y="88773"/>
                </a:lnTo>
                <a:lnTo>
                  <a:pt x="48387" y="88773"/>
                </a:lnTo>
                <a:lnTo>
                  <a:pt x="48387" y="65404"/>
                </a:lnTo>
                <a:lnTo>
                  <a:pt x="186309" y="65404"/>
                </a:lnTo>
                <a:lnTo>
                  <a:pt x="186309" y="46481"/>
                </a:lnTo>
                <a:lnTo>
                  <a:pt x="48387" y="46481"/>
                </a:lnTo>
                <a:lnTo>
                  <a:pt x="48387" y="8763"/>
                </a:lnTo>
                <a:close/>
              </a:path>
              <a:path w="421639" h="219709">
                <a:moveTo>
                  <a:pt x="186309" y="65404"/>
                </a:moveTo>
                <a:lnTo>
                  <a:pt x="164210" y="65404"/>
                </a:lnTo>
                <a:lnTo>
                  <a:pt x="164210" y="88773"/>
                </a:lnTo>
                <a:lnTo>
                  <a:pt x="186309" y="88773"/>
                </a:lnTo>
                <a:lnTo>
                  <a:pt x="186309" y="65404"/>
                </a:lnTo>
                <a:close/>
              </a:path>
              <a:path w="421639" h="219709">
                <a:moveTo>
                  <a:pt x="186309" y="8763"/>
                </a:moveTo>
                <a:lnTo>
                  <a:pt x="164210" y="8763"/>
                </a:lnTo>
                <a:lnTo>
                  <a:pt x="164210" y="46481"/>
                </a:lnTo>
                <a:lnTo>
                  <a:pt x="186309" y="46481"/>
                </a:lnTo>
                <a:lnTo>
                  <a:pt x="186309" y="8763"/>
                </a:lnTo>
                <a:close/>
              </a:path>
              <a:path w="421639" h="219709">
                <a:moveTo>
                  <a:pt x="421513" y="0"/>
                </a:moveTo>
                <a:lnTo>
                  <a:pt x="399414" y="0"/>
                </a:lnTo>
                <a:lnTo>
                  <a:pt x="399414" y="49022"/>
                </a:lnTo>
                <a:lnTo>
                  <a:pt x="343154" y="49022"/>
                </a:lnTo>
                <a:lnTo>
                  <a:pt x="343154" y="67818"/>
                </a:lnTo>
                <a:lnTo>
                  <a:pt x="399414" y="67818"/>
                </a:lnTo>
                <a:lnTo>
                  <a:pt x="399414" y="131318"/>
                </a:lnTo>
                <a:lnTo>
                  <a:pt x="421513" y="131318"/>
                </a:lnTo>
                <a:lnTo>
                  <a:pt x="421513" y="0"/>
                </a:lnTo>
                <a:close/>
              </a:path>
              <a:path w="421639" h="219709">
                <a:moveTo>
                  <a:pt x="308609" y="8508"/>
                </a:moveTo>
                <a:lnTo>
                  <a:pt x="286638" y="8508"/>
                </a:lnTo>
                <a:lnTo>
                  <a:pt x="286607" y="29464"/>
                </a:lnTo>
                <a:lnTo>
                  <a:pt x="285750" y="36322"/>
                </a:lnTo>
                <a:lnTo>
                  <a:pt x="271712" y="74114"/>
                </a:lnTo>
                <a:lnTo>
                  <a:pt x="243585" y="104632"/>
                </a:lnTo>
                <a:lnTo>
                  <a:pt x="226187" y="116712"/>
                </a:lnTo>
                <a:lnTo>
                  <a:pt x="241426" y="130810"/>
                </a:lnTo>
                <a:lnTo>
                  <a:pt x="275970" y="103632"/>
                </a:lnTo>
                <a:lnTo>
                  <a:pt x="298195" y="66040"/>
                </a:lnTo>
                <a:lnTo>
                  <a:pt x="319894" y="66040"/>
                </a:lnTo>
                <a:lnTo>
                  <a:pt x="308609" y="29464"/>
                </a:lnTo>
                <a:lnTo>
                  <a:pt x="308609" y="8508"/>
                </a:lnTo>
                <a:close/>
              </a:path>
              <a:path w="421639" h="219709">
                <a:moveTo>
                  <a:pt x="319894" y="66040"/>
                </a:moveTo>
                <a:lnTo>
                  <a:pt x="298195" y="66040"/>
                </a:lnTo>
                <a:lnTo>
                  <a:pt x="299084" y="69342"/>
                </a:lnTo>
                <a:lnTo>
                  <a:pt x="300735" y="73151"/>
                </a:lnTo>
                <a:lnTo>
                  <a:pt x="303275" y="77343"/>
                </a:lnTo>
                <a:lnTo>
                  <a:pt x="304672" y="79882"/>
                </a:lnTo>
                <a:lnTo>
                  <a:pt x="306450" y="82676"/>
                </a:lnTo>
                <a:lnTo>
                  <a:pt x="308737" y="85725"/>
                </a:lnTo>
                <a:lnTo>
                  <a:pt x="310895" y="88900"/>
                </a:lnTo>
                <a:lnTo>
                  <a:pt x="341931" y="114125"/>
                </a:lnTo>
                <a:lnTo>
                  <a:pt x="354330" y="120523"/>
                </a:lnTo>
                <a:lnTo>
                  <a:pt x="367792" y="104521"/>
                </a:lnTo>
                <a:lnTo>
                  <a:pt x="358340" y="99974"/>
                </a:lnTo>
                <a:lnTo>
                  <a:pt x="349996" y="95297"/>
                </a:lnTo>
                <a:lnTo>
                  <a:pt x="322603" y="70203"/>
                </a:lnTo>
                <a:lnTo>
                  <a:pt x="319894" y="6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314196" y="260604"/>
            <a:ext cx="430657" cy="2283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8" y="693419"/>
            <a:ext cx="9503664" cy="5975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36708" y="6716344"/>
            <a:ext cx="123190" cy="91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439" y="875791"/>
            <a:ext cx="142695" cy="154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040" y="860171"/>
            <a:ext cx="612736" cy="185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5382" y="858138"/>
            <a:ext cx="717613" cy="188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6782" y="863980"/>
            <a:ext cx="347345" cy="181610"/>
          </a:xfrm>
          <a:custGeom>
            <a:avLst/>
            <a:gdLst/>
            <a:ahLst/>
            <a:cxnLst/>
            <a:rect l="l" t="t" r="r" b="b"/>
            <a:pathLst>
              <a:path w="347344" h="181609">
                <a:moveTo>
                  <a:pt x="84455" y="121285"/>
                </a:moveTo>
                <a:lnTo>
                  <a:pt x="55377" y="123166"/>
                </a:lnTo>
                <a:lnTo>
                  <a:pt x="34623" y="128809"/>
                </a:lnTo>
                <a:lnTo>
                  <a:pt x="22179" y="138215"/>
                </a:lnTo>
                <a:lnTo>
                  <a:pt x="18034" y="151384"/>
                </a:lnTo>
                <a:lnTo>
                  <a:pt x="22179" y="164552"/>
                </a:lnTo>
                <a:lnTo>
                  <a:pt x="34623" y="173958"/>
                </a:lnTo>
                <a:lnTo>
                  <a:pt x="55377" y="179601"/>
                </a:lnTo>
                <a:lnTo>
                  <a:pt x="84455" y="181483"/>
                </a:lnTo>
                <a:lnTo>
                  <a:pt x="113551" y="179601"/>
                </a:lnTo>
                <a:lnTo>
                  <a:pt x="134350" y="173958"/>
                </a:lnTo>
                <a:lnTo>
                  <a:pt x="144087" y="166624"/>
                </a:lnTo>
                <a:lnTo>
                  <a:pt x="76581" y="166624"/>
                </a:lnTo>
                <a:lnTo>
                  <a:pt x="69723" y="166370"/>
                </a:lnTo>
                <a:lnTo>
                  <a:pt x="35814" y="153924"/>
                </a:lnTo>
                <a:lnTo>
                  <a:pt x="35814" y="148844"/>
                </a:lnTo>
                <a:lnTo>
                  <a:pt x="76835" y="136144"/>
                </a:lnTo>
                <a:lnTo>
                  <a:pt x="144087" y="136144"/>
                </a:lnTo>
                <a:lnTo>
                  <a:pt x="134350" y="128809"/>
                </a:lnTo>
                <a:lnTo>
                  <a:pt x="113551" y="123166"/>
                </a:lnTo>
                <a:lnTo>
                  <a:pt x="84455" y="121285"/>
                </a:lnTo>
                <a:close/>
              </a:path>
              <a:path w="347344" h="181609">
                <a:moveTo>
                  <a:pt x="144087" y="136144"/>
                </a:moveTo>
                <a:lnTo>
                  <a:pt x="92075" y="136144"/>
                </a:lnTo>
                <a:lnTo>
                  <a:pt x="98933" y="136398"/>
                </a:lnTo>
                <a:lnTo>
                  <a:pt x="105156" y="137160"/>
                </a:lnTo>
                <a:lnTo>
                  <a:pt x="133350" y="148844"/>
                </a:lnTo>
                <a:lnTo>
                  <a:pt x="133350" y="153924"/>
                </a:lnTo>
                <a:lnTo>
                  <a:pt x="92202" y="166624"/>
                </a:lnTo>
                <a:lnTo>
                  <a:pt x="144087" y="166624"/>
                </a:lnTo>
                <a:lnTo>
                  <a:pt x="146837" y="164552"/>
                </a:lnTo>
                <a:lnTo>
                  <a:pt x="151003" y="151384"/>
                </a:lnTo>
                <a:lnTo>
                  <a:pt x="146837" y="138215"/>
                </a:lnTo>
                <a:lnTo>
                  <a:pt x="144087" y="136144"/>
                </a:lnTo>
                <a:close/>
              </a:path>
              <a:path w="347344" h="181609">
                <a:moveTo>
                  <a:pt x="341249" y="105410"/>
                </a:moveTo>
                <a:lnTo>
                  <a:pt x="218312" y="105410"/>
                </a:lnTo>
                <a:lnTo>
                  <a:pt x="218312" y="120904"/>
                </a:lnTo>
                <a:lnTo>
                  <a:pt x="323723" y="120904"/>
                </a:lnTo>
                <a:lnTo>
                  <a:pt x="323723" y="133731"/>
                </a:lnTo>
                <a:lnTo>
                  <a:pt x="218312" y="133731"/>
                </a:lnTo>
                <a:lnTo>
                  <a:pt x="218312" y="178562"/>
                </a:lnTo>
                <a:lnTo>
                  <a:pt x="347091" y="178562"/>
                </a:lnTo>
                <a:lnTo>
                  <a:pt x="347091" y="163068"/>
                </a:lnTo>
                <a:lnTo>
                  <a:pt x="235966" y="163068"/>
                </a:lnTo>
                <a:lnTo>
                  <a:pt x="235966" y="149225"/>
                </a:lnTo>
                <a:lnTo>
                  <a:pt x="341249" y="149225"/>
                </a:lnTo>
                <a:lnTo>
                  <a:pt x="341249" y="105410"/>
                </a:lnTo>
                <a:close/>
              </a:path>
              <a:path w="347344" h="181609">
                <a:moveTo>
                  <a:pt x="169037" y="96393"/>
                </a:moveTo>
                <a:lnTo>
                  <a:pt x="0" y="96393"/>
                </a:lnTo>
                <a:lnTo>
                  <a:pt x="0" y="111760"/>
                </a:lnTo>
                <a:lnTo>
                  <a:pt x="169037" y="111760"/>
                </a:lnTo>
                <a:lnTo>
                  <a:pt x="169037" y="96393"/>
                </a:lnTo>
                <a:close/>
              </a:path>
              <a:path w="347344" h="181609">
                <a:moveTo>
                  <a:pt x="341249" y="75438"/>
                </a:moveTo>
                <a:lnTo>
                  <a:pt x="323723" y="75438"/>
                </a:lnTo>
                <a:lnTo>
                  <a:pt x="323723" y="98679"/>
                </a:lnTo>
                <a:lnTo>
                  <a:pt x="341249" y="98679"/>
                </a:lnTo>
                <a:lnTo>
                  <a:pt x="341249" y="75438"/>
                </a:lnTo>
                <a:close/>
              </a:path>
              <a:path w="347344" h="181609">
                <a:moveTo>
                  <a:pt x="214630" y="6858"/>
                </a:moveTo>
                <a:lnTo>
                  <a:pt x="197358" y="6858"/>
                </a:lnTo>
                <a:lnTo>
                  <a:pt x="197358" y="91440"/>
                </a:lnTo>
                <a:lnTo>
                  <a:pt x="282321" y="91440"/>
                </a:lnTo>
                <a:lnTo>
                  <a:pt x="282321" y="76200"/>
                </a:lnTo>
                <a:lnTo>
                  <a:pt x="214630" y="76200"/>
                </a:lnTo>
                <a:lnTo>
                  <a:pt x="214630" y="53975"/>
                </a:lnTo>
                <a:lnTo>
                  <a:pt x="282321" y="53975"/>
                </a:lnTo>
                <a:lnTo>
                  <a:pt x="282321" y="44323"/>
                </a:lnTo>
                <a:lnTo>
                  <a:pt x="341249" y="44323"/>
                </a:lnTo>
                <a:lnTo>
                  <a:pt x="341249" y="38608"/>
                </a:lnTo>
                <a:lnTo>
                  <a:pt x="214630" y="38608"/>
                </a:lnTo>
                <a:lnTo>
                  <a:pt x="214630" y="6858"/>
                </a:lnTo>
                <a:close/>
              </a:path>
              <a:path w="347344" h="181609">
                <a:moveTo>
                  <a:pt x="282321" y="53975"/>
                </a:moveTo>
                <a:lnTo>
                  <a:pt x="265175" y="53975"/>
                </a:lnTo>
                <a:lnTo>
                  <a:pt x="265175" y="76200"/>
                </a:lnTo>
                <a:lnTo>
                  <a:pt x="282321" y="76200"/>
                </a:lnTo>
                <a:lnTo>
                  <a:pt x="282321" y="75438"/>
                </a:lnTo>
                <a:lnTo>
                  <a:pt x="341249" y="75438"/>
                </a:lnTo>
                <a:lnTo>
                  <a:pt x="341249" y="60071"/>
                </a:lnTo>
                <a:lnTo>
                  <a:pt x="282321" y="60071"/>
                </a:lnTo>
                <a:lnTo>
                  <a:pt x="282321" y="53975"/>
                </a:lnTo>
                <a:close/>
              </a:path>
              <a:path w="347344" h="181609">
                <a:moveTo>
                  <a:pt x="341249" y="44323"/>
                </a:moveTo>
                <a:lnTo>
                  <a:pt x="323723" y="44323"/>
                </a:lnTo>
                <a:lnTo>
                  <a:pt x="323723" y="60071"/>
                </a:lnTo>
                <a:lnTo>
                  <a:pt x="341249" y="60071"/>
                </a:lnTo>
                <a:lnTo>
                  <a:pt x="341249" y="44323"/>
                </a:lnTo>
                <a:close/>
              </a:path>
              <a:path w="347344" h="181609">
                <a:moveTo>
                  <a:pt x="282321" y="6858"/>
                </a:moveTo>
                <a:lnTo>
                  <a:pt x="265175" y="6858"/>
                </a:lnTo>
                <a:lnTo>
                  <a:pt x="265175" y="38608"/>
                </a:lnTo>
                <a:lnTo>
                  <a:pt x="341249" y="38608"/>
                </a:lnTo>
                <a:lnTo>
                  <a:pt x="341249" y="29083"/>
                </a:lnTo>
                <a:lnTo>
                  <a:pt x="282321" y="29083"/>
                </a:lnTo>
                <a:lnTo>
                  <a:pt x="282321" y="6858"/>
                </a:lnTo>
                <a:close/>
              </a:path>
              <a:path w="347344" h="181609">
                <a:moveTo>
                  <a:pt x="341249" y="1905"/>
                </a:moveTo>
                <a:lnTo>
                  <a:pt x="323723" y="1905"/>
                </a:lnTo>
                <a:lnTo>
                  <a:pt x="323723" y="29083"/>
                </a:lnTo>
                <a:lnTo>
                  <a:pt x="341249" y="29083"/>
                </a:lnTo>
                <a:lnTo>
                  <a:pt x="341249" y="1905"/>
                </a:lnTo>
                <a:close/>
              </a:path>
              <a:path w="347344" h="181609">
                <a:moveTo>
                  <a:pt x="92837" y="45847"/>
                </a:moveTo>
                <a:lnTo>
                  <a:pt x="76073" y="45847"/>
                </a:lnTo>
                <a:lnTo>
                  <a:pt x="75818" y="47371"/>
                </a:lnTo>
                <a:lnTo>
                  <a:pt x="74294" y="49530"/>
                </a:lnTo>
                <a:lnTo>
                  <a:pt x="71374" y="52451"/>
                </a:lnTo>
                <a:lnTo>
                  <a:pt x="68325" y="55372"/>
                </a:lnTo>
                <a:lnTo>
                  <a:pt x="64262" y="58166"/>
                </a:lnTo>
                <a:lnTo>
                  <a:pt x="59055" y="60579"/>
                </a:lnTo>
                <a:lnTo>
                  <a:pt x="53848" y="63119"/>
                </a:lnTo>
                <a:lnTo>
                  <a:pt x="14478" y="72009"/>
                </a:lnTo>
                <a:lnTo>
                  <a:pt x="21209" y="86614"/>
                </a:lnTo>
                <a:lnTo>
                  <a:pt x="68000" y="73898"/>
                </a:lnTo>
                <a:lnTo>
                  <a:pt x="83021" y="62357"/>
                </a:lnTo>
                <a:lnTo>
                  <a:pt x="83566" y="61595"/>
                </a:lnTo>
                <a:lnTo>
                  <a:pt x="84010" y="60833"/>
                </a:lnTo>
                <a:lnTo>
                  <a:pt x="84455" y="59944"/>
                </a:lnTo>
                <a:lnTo>
                  <a:pt x="110550" y="59944"/>
                </a:lnTo>
                <a:lnTo>
                  <a:pt x="92964" y="47117"/>
                </a:lnTo>
                <a:lnTo>
                  <a:pt x="92837" y="45847"/>
                </a:lnTo>
                <a:close/>
              </a:path>
              <a:path w="347344" h="181609">
                <a:moveTo>
                  <a:pt x="110550" y="59944"/>
                </a:moveTo>
                <a:lnTo>
                  <a:pt x="84455" y="59944"/>
                </a:lnTo>
                <a:lnTo>
                  <a:pt x="84709" y="60452"/>
                </a:lnTo>
                <a:lnTo>
                  <a:pt x="85090" y="60833"/>
                </a:lnTo>
                <a:lnTo>
                  <a:pt x="86203" y="62484"/>
                </a:lnTo>
                <a:lnTo>
                  <a:pt x="127396" y="81803"/>
                </a:lnTo>
                <a:lnTo>
                  <a:pt x="147574" y="85090"/>
                </a:lnTo>
                <a:lnTo>
                  <a:pt x="154305" y="70231"/>
                </a:lnTo>
                <a:lnTo>
                  <a:pt x="147133" y="69324"/>
                </a:lnTo>
                <a:lnTo>
                  <a:pt x="140462" y="68310"/>
                </a:lnTo>
                <a:lnTo>
                  <a:pt x="134266" y="67177"/>
                </a:lnTo>
                <a:lnTo>
                  <a:pt x="128524" y="65913"/>
                </a:lnTo>
                <a:lnTo>
                  <a:pt x="121285" y="64008"/>
                </a:lnTo>
                <a:lnTo>
                  <a:pt x="114935" y="61976"/>
                </a:lnTo>
                <a:lnTo>
                  <a:pt x="110550" y="59944"/>
                </a:lnTo>
                <a:close/>
              </a:path>
              <a:path w="347344" h="181609">
                <a:moveTo>
                  <a:pt x="150114" y="30480"/>
                </a:moveTo>
                <a:lnTo>
                  <a:pt x="19050" y="30480"/>
                </a:lnTo>
                <a:lnTo>
                  <a:pt x="19050" y="45847"/>
                </a:lnTo>
                <a:lnTo>
                  <a:pt x="150114" y="45847"/>
                </a:lnTo>
                <a:lnTo>
                  <a:pt x="150114" y="30480"/>
                </a:lnTo>
                <a:close/>
              </a:path>
              <a:path w="347344" h="181609">
                <a:moveTo>
                  <a:pt x="50165" y="0"/>
                </a:moveTo>
                <a:lnTo>
                  <a:pt x="47117" y="14351"/>
                </a:lnTo>
                <a:lnTo>
                  <a:pt x="51943" y="16129"/>
                </a:lnTo>
                <a:lnTo>
                  <a:pt x="57277" y="17526"/>
                </a:lnTo>
                <a:lnTo>
                  <a:pt x="62992" y="18288"/>
                </a:lnTo>
                <a:lnTo>
                  <a:pt x="68706" y="19177"/>
                </a:lnTo>
                <a:lnTo>
                  <a:pt x="74930" y="19812"/>
                </a:lnTo>
                <a:lnTo>
                  <a:pt x="88392" y="20574"/>
                </a:lnTo>
                <a:lnTo>
                  <a:pt x="95123" y="20828"/>
                </a:lnTo>
                <a:lnTo>
                  <a:pt x="102108" y="20828"/>
                </a:lnTo>
                <a:lnTo>
                  <a:pt x="109093" y="20955"/>
                </a:lnTo>
                <a:lnTo>
                  <a:pt x="116586" y="20828"/>
                </a:lnTo>
                <a:lnTo>
                  <a:pt x="124460" y="20447"/>
                </a:lnTo>
                <a:lnTo>
                  <a:pt x="124460" y="5715"/>
                </a:lnTo>
                <a:lnTo>
                  <a:pt x="96139" y="5715"/>
                </a:lnTo>
                <a:lnTo>
                  <a:pt x="90169" y="5588"/>
                </a:lnTo>
                <a:lnTo>
                  <a:pt x="78612" y="5080"/>
                </a:lnTo>
                <a:lnTo>
                  <a:pt x="73025" y="4572"/>
                </a:lnTo>
                <a:lnTo>
                  <a:pt x="67564" y="3683"/>
                </a:lnTo>
                <a:lnTo>
                  <a:pt x="62230" y="2921"/>
                </a:lnTo>
                <a:lnTo>
                  <a:pt x="56387" y="1651"/>
                </a:lnTo>
                <a:lnTo>
                  <a:pt x="50165" y="0"/>
                </a:lnTo>
                <a:close/>
              </a:path>
              <a:path w="347344" h="181609">
                <a:moveTo>
                  <a:pt x="124460" y="5334"/>
                </a:moveTo>
                <a:lnTo>
                  <a:pt x="108712" y="5588"/>
                </a:lnTo>
                <a:lnTo>
                  <a:pt x="102489" y="5588"/>
                </a:lnTo>
                <a:lnTo>
                  <a:pt x="96139" y="5715"/>
                </a:lnTo>
                <a:lnTo>
                  <a:pt x="124460" y="5715"/>
                </a:lnTo>
                <a:lnTo>
                  <a:pt x="124460" y="5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2597" y="1000125"/>
            <a:ext cx="97790" cy="30480"/>
          </a:xfrm>
          <a:custGeom>
            <a:avLst/>
            <a:gdLst/>
            <a:ahLst/>
            <a:cxnLst/>
            <a:rect l="l" t="t" r="r" b="b"/>
            <a:pathLst>
              <a:path w="97789" h="30480">
                <a:moveTo>
                  <a:pt x="48640" y="0"/>
                </a:moveTo>
                <a:lnTo>
                  <a:pt x="41020" y="0"/>
                </a:lnTo>
                <a:lnTo>
                  <a:pt x="34035" y="253"/>
                </a:lnTo>
                <a:lnTo>
                  <a:pt x="27939" y="888"/>
                </a:lnTo>
                <a:lnTo>
                  <a:pt x="21716" y="1524"/>
                </a:lnTo>
                <a:lnTo>
                  <a:pt x="16636" y="2539"/>
                </a:lnTo>
                <a:lnTo>
                  <a:pt x="12445" y="3810"/>
                </a:lnTo>
                <a:lnTo>
                  <a:pt x="8254" y="5079"/>
                </a:lnTo>
                <a:lnTo>
                  <a:pt x="5079" y="6730"/>
                </a:lnTo>
                <a:lnTo>
                  <a:pt x="3047" y="8636"/>
                </a:lnTo>
                <a:lnTo>
                  <a:pt x="1015" y="10540"/>
                </a:lnTo>
                <a:lnTo>
                  <a:pt x="0" y="12700"/>
                </a:lnTo>
                <a:lnTo>
                  <a:pt x="0" y="15239"/>
                </a:lnTo>
                <a:lnTo>
                  <a:pt x="0" y="17779"/>
                </a:lnTo>
                <a:lnTo>
                  <a:pt x="27812" y="29590"/>
                </a:lnTo>
                <a:lnTo>
                  <a:pt x="33908" y="30225"/>
                </a:lnTo>
                <a:lnTo>
                  <a:pt x="40766" y="30479"/>
                </a:lnTo>
                <a:lnTo>
                  <a:pt x="48640" y="30479"/>
                </a:lnTo>
                <a:lnTo>
                  <a:pt x="56387" y="30479"/>
                </a:lnTo>
                <a:lnTo>
                  <a:pt x="94360" y="21844"/>
                </a:lnTo>
                <a:lnTo>
                  <a:pt x="97535" y="17779"/>
                </a:lnTo>
                <a:lnTo>
                  <a:pt x="97535" y="15239"/>
                </a:lnTo>
                <a:lnTo>
                  <a:pt x="97535" y="12700"/>
                </a:lnTo>
                <a:lnTo>
                  <a:pt x="96392" y="10540"/>
                </a:lnTo>
                <a:lnTo>
                  <a:pt x="94360" y="8636"/>
                </a:lnTo>
                <a:lnTo>
                  <a:pt x="92328" y="6730"/>
                </a:lnTo>
                <a:lnTo>
                  <a:pt x="69341" y="1015"/>
                </a:lnTo>
                <a:lnTo>
                  <a:pt x="63118" y="253"/>
                </a:lnTo>
                <a:lnTo>
                  <a:pt x="56260" y="0"/>
                </a:lnTo>
                <a:lnTo>
                  <a:pt x="4864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4817" y="985266"/>
            <a:ext cx="133350" cy="60325"/>
          </a:xfrm>
          <a:custGeom>
            <a:avLst/>
            <a:gdLst/>
            <a:ahLst/>
            <a:cxnLst/>
            <a:rect l="l" t="t" r="r" b="b"/>
            <a:pathLst>
              <a:path w="133350" h="60325">
                <a:moveTo>
                  <a:pt x="66420" y="0"/>
                </a:moveTo>
                <a:lnTo>
                  <a:pt x="95517" y="1881"/>
                </a:lnTo>
                <a:lnTo>
                  <a:pt x="116316" y="7524"/>
                </a:lnTo>
                <a:lnTo>
                  <a:pt x="128803" y="16930"/>
                </a:lnTo>
                <a:lnTo>
                  <a:pt x="132969" y="30099"/>
                </a:lnTo>
                <a:lnTo>
                  <a:pt x="128803" y="43267"/>
                </a:lnTo>
                <a:lnTo>
                  <a:pt x="116316" y="52673"/>
                </a:lnTo>
                <a:lnTo>
                  <a:pt x="95517" y="58316"/>
                </a:lnTo>
                <a:lnTo>
                  <a:pt x="66420" y="60198"/>
                </a:lnTo>
                <a:lnTo>
                  <a:pt x="37343" y="58316"/>
                </a:lnTo>
                <a:lnTo>
                  <a:pt x="16589" y="52673"/>
                </a:lnTo>
                <a:lnTo>
                  <a:pt x="4145" y="43267"/>
                </a:lnTo>
                <a:lnTo>
                  <a:pt x="0" y="30099"/>
                </a:lnTo>
                <a:lnTo>
                  <a:pt x="4145" y="16930"/>
                </a:lnTo>
                <a:lnTo>
                  <a:pt x="16589" y="7524"/>
                </a:lnTo>
                <a:lnTo>
                  <a:pt x="37343" y="1881"/>
                </a:lnTo>
                <a:lnTo>
                  <a:pt x="6642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65095" y="969391"/>
            <a:ext cx="128905" cy="73660"/>
          </a:xfrm>
          <a:custGeom>
            <a:avLst/>
            <a:gdLst/>
            <a:ahLst/>
            <a:cxnLst/>
            <a:rect l="l" t="t" r="r" b="b"/>
            <a:pathLst>
              <a:path w="128905" h="73659">
                <a:moveTo>
                  <a:pt x="0" y="0"/>
                </a:moveTo>
                <a:lnTo>
                  <a:pt x="122936" y="0"/>
                </a:lnTo>
                <a:lnTo>
                  <a:pt x="122936" y="43814"/>
                </a:lnTo>
                <a:lnTo>
                  <a:pt x="17653" y="43814"/>
                </a:lnTo>
                <a:lnTo>
                  <a:pt x="17653" y="57658"/>
                </a:lnTo>
                <a:lnTo>
                  <a:pt x="128778" y="57658"/>
                </a:lnTo>
                <a:lnTo>
                  <a:pt x="128778" y="73151"/>
                </a:lnTo>
                <a:lnTo>
                  <a:pt x="0" y="73151"/>
                </a:lnTo>
                <a:lnTo>
                  <a:pt x="0" y="28321"/>
                </a:lnTo>
                <a:lnTo>
                  <a:pt x="105410" y="28321"/>
                </a:lnTo>
                <a:lnTo>
                  <a:pt x="105410" y="15494"/>
                </a:lnTo>
                <a:lnTo>
                  <a:pt x="0" y="154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2210" y="968057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181" y="0"/>
                </a:lnTo>
              </a:path>
            </a:pathLst>
          </a:custGeom>
          <a:ln w="245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1413" y="917955"/>
            <a:ext cx="50800" cy="22225"/>
          </a:xfrm>
          <a:custGeom>
            <a:avLst/>
            <a:gdLst/>
            <a:ahLst/>
            <a:cxnLst/>
            <a:rect l="l" t="t" r="r" b="b"/>
            <a:pathLst>
              <a:path w="50800" h="22225">
                <a:moveTo>
                  <a:pt x="0" y="0"/>
                </a:moveTo>
                <a:lnTo>
                  <a:pt x="0" y="22225"/>
                </a:lnTo>
                <a:lnTo>
                  <a:pt x="50545" y="22225"/>
                </a:lnTo>
                <a:lnTo>
                  <a:pt x="50545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9104" y="908303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10" h="15875">
                <a:moveTo>
                  <a:pt x="0" y="0"/>
                </a:moveTo>
                <a:lnTo>
                  <a:pt x="0" y="15748"/>
                </a:lnTo>
                <a:lnTo>
                  <a:pt x="41401" y="15748"/>
                </a:lnTo>
                <a:lnTo>
                  <a:pt x="4140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1260" y="894461"/>
            <a:ext cx="140335" cy="56515"/>
          </a:xfrm>
          <a:custGeom>
            <a:avLst/>
            <a:gdLst/>
            <a:ahLst/>
            <a:cxnLst/>
            <a:rect l="l" t="t" r="r" b="b"/>
            <a:pathLst>
              <a:path w="140335" h="56515">
                <a:moveTo>
                  <a:pt x="4571" y="0"/>
                </a:moveTo>
                <a:lnTo>
                  <a:pt x="135636" y="0"/>
                </a:lnTo>
                <a:lnTo>
                  <a:pt x="135636" y="15366"/>
                </a:lnTo>
                <a:lnTo>
                  <a:pt x="78358" y="15366"/>
                </a:lnTo>
                <a:lnTo>
                  <a:pt x="78486" y="16637"/>
                </a:lnTo>
                <a:lnTo>
                  <a:pt x="114045" y="35433"/>
                </a:lnTo>
                <a:lnTo>
                  <a:pt x="139826" y="39750"/>
                </a:lnTo>
                <a:lnTo>
                  <a:pt x="133095" y="54610"/>
                </a:lnTo>
                <a:lnTo>
                  <a:pt x="87756" y="43814"/>
                </a:lnTo>
                <a:lnTo>
                  <a:pt x="71119" y="31114"/>
                </a:lnTo>
                <a:lnTo>
                  <a:pt x="70612" y="30352"/>
                </a:lnTo>
                <a:lnTo>
                  <a:pt x="70231" y="29972"/>
                </a:lnTo>
                <a:lnTo>
                  <a:pt x="69976" y="29463"/>
                </a:lnTo>
                <a:lnTo>
                  <a:pt x="69722" y="29972"/>
                </a:lnTo>
                <a:lnTo>
                  <a:pt x="69468" y="30479"/>
                </a:lnTo>
                <a:lnTo>
                  <a:pt x="69087" y="31114"/>
                </a:lnTo>
                <a:lnTo>
                  <a:pt x="68452" y="32003"/>
                </a:lnTo>
                <a:lnTo>
                  <a:pt x="67437" y="33654"/>
                </a:lnTo>
                <a:lnTo>
                  <a:pt x="65405" y="35433"/>
                </a:lnTo>
                <a:lnTo>
                  <a:pt x="62356" y="37464"/>
                </a:lnTo>
                <a:lnTo>
                  <a:pt x="53522" y="43418"/>
                </a:lnTo>
                <a:lnTo>
                  <a:pt x="41306" y="48513"/>
                </a:lnTo>
                <a:lnTo>
                  <a:pt x="25709" y="52752"/>
                </a:lnTo>
                <a:lnTo>
                  <a:pt x="6731" y="56134"/>
                </a:lnTo>
                <a:lnTo>
                  <a:pt x="0" y="41528"/>
                </a:lnTo>
                <a:lnTo>
                  <a:pt x="7191" y="40598"/>
                </a:lnTo>
                <a:lnTo>
                  <a:pt x="13906" y="39512"/>
                </a:lnTo>
                <a:lnTo>
                  <a:pt x="44576" y="30099"/>
                </a:lnTo>
                <a:lnTo>
                  <a:pt x="49783" y="27686"/>
                </a:lnTo>
                <a:lnTo>
                  <a:pt x="61594" y="15366"/>
                </a:lnTo>
                <a:lnTo>
                  <a:pt x="4571" y="15366"/>
                </a:lnTo>
                <a:lnTo>
                  <a:pt x="4571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44141" y="865886"/>
            <a:ext cx="144145" cy="97155"/>
          </a:xfrm>
          <a:custGeom>
            <a:avLst/>
            <a:gdLst/>
            <a:ahLst/>
            <a:cxnLst/>
            <a:rect l="l" t="t" r="r" b="b"/>
            <a:pathLst>
              <a:path w="144144" h="97155">
                <a:moveTo>
                  <a:pt x="126364" y="0"/>
                </a:moveTo>
                <a:lnTo>
                  <a:pt x="143890" y="0"/>
                </a:lnTo>
                <a:lnTo>
                  <a:pt x="143890" y="96774"/>
                </a:lnTo>
                <a:lnTo>
                  <a:pt x="126364" y="96774"/>
                </a:lnTo>
                <a:lnTo>
                  <a:pt x="126364" y="73533"/>
                </a:lnTo>
                <a:lnTo>
                  <a:pt x="84962" y="73533"/>
                </a:lnTo>
                <a:lnTo>
                  <a:pt x="84962" y="89535"/>
                </a:lnTo>
                <a:lnTo>
                  <a:pt x="0" y="89535"/>
                </a:lnTo>
                <a:lnTo>
                  <a:pt x="0" y="4952"/>
                </a:lnTo>
                <a:lnTo>
                  <a:pt x="17271" y="4952"/>
                </a:lnTo>
                <a:lnTo>
                  <a:pt x="17271" y="36702"/>
                </a:lnTo>
                <a:lnTo>
                  <a:pt x="67817" y="36702"/>
                </a:lnTo>
                <a:lnTo>
                  <a:pt x="67817" y="4952"/>
                </a:lnTo>
                <a:lnTo>
                  <a:pt x="84962" y="4952"/>
                </a:lnTo>
                <a:lnTo>
                  <a:pt x="84962" y="27177"/>
                </a:lnTo>
                <a:lnTo>
                  <a:pt x="126364" y="27177"/>
                </a:lnTo>
                <a:lnTo>
                  <a:pt x="126364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93900" y="863980"/>
            <a:ext cx="77470" cy="20955"/>
          </a:xfrm>
          <a:custGeom>
            <a:avLst/>
            <a:gdLst/>
            <a:ahLst/>
            <a:cxnLst/>
            <a:rect l="l" t="t" r="r" b="b"/>
            <a:pathLst>
              <a:path w="77469" h="20955">
                <a:moveTo>
                  <a:pt x="3048" y="0"/>
                </a:moveTo>
                <a:lnTo>
                  <a:pt x="9270" y="1651"/>
                </a:lnTo>
                <a:lnTo>
                  <a:pt x="15112" y="2921"/>
                </a:lnTo>
                <a:lnTo>
                  <a:pt x="20447" y="3683"/>
                </a:lnTo>
                <a:lnTo>
                  <a:pt x="25907" y="4572"/>
                </a:lnTo>
                <a:lnTo>
                  <a:pt x="31495" y="5080"/>
                </a:lnTo>
                <a:lnTo>
                  <a:pt x="37211" y="5334"/>
                </a:lnTo>
                <a:lnTo>
                  <a:pt x="43052" y="5588"/>
                </a:lnTo>
                <a:lnTo>
                  <a:pt x="49022" y="5715"/>
                </a:lnTo>
                <a:lnTo>
                  <a:pt x="55372" y="5588"/>
                </a:lnTo>
                <a:lnTo>
                  <a:pt x="61594" y="5588"/>
                </a:lnTo>
                <a:lnTo>
                  <a:pt x="68961" y="5461"/>
                </a:lnTo>
                <a:lnTo>
                  <a:pt x="77343" y="5334"/>
                </a:lnTo>
                <a:lnTo>
                  <a:pt x="77343" y="20447"/>
                </a:lnTo>
                <a:lnTo>
                  <a:pt x="69468" y="20828"/>
                </a:lnTo>
                <a:lnTo>
                  <a:pt x="61975" y="20955"/>
                </a:lnTo>
                <a:lnTo>
                  <a:pt x="54991" y="20828"/>
                </a:lnTo>
                <a:lnTo>
                  <a:pt x="48006" y="20828"/>
                </a:lnTo>
                <a:lnTo>
                  <a:pt x="15875" y="18288"/>
                </a:lnTo>
                <a:lnTo>
                  <a:pt x="10160" y="17526"/>
                </a:lnTo>
                <a:lnTo>
                  <a:pt x="4825" y="16129"/>
                </a:lnTo>
                <a:lnTo>
                  <a:pt x="0" y="14351"/>
                </a:lnTo>
                <a:lnTo>
                  <a:pt x="3048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65755" y="855599"/>
            <a:ext cx="1207389" cy="2061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938" y="1333119"/>
            <a:ext cx="344170" cy="174625"/>
          </a:xfrm>
          <a:custGeom>
            <a:avLst/>
            <a:gdLst/>
            <a:ahLst/>
            <a:cxnLst/>
            <a:rect l="l" t="t" r="r" b="b"/>
            <a:pathLst>
              <a:path w="344169" h="174625">
                <a:moveTo>
                  <a:pt x="213067" y="123951"/>
                </a:moveTo>
                <a:lnTo>
                  <a:pt x="195529" y="123951"/>
                </a:lnTo>
                <a:lnTo>
                  <a:pt x="195529" y="174625"/>
                </a:lnTo>
                <a:lnTo>
                  <a:pt x="328739" y="174625"/>
                </a:lnTo>
                <a:lnTo>
                  <a:pt x="328739" y="159130"/>
                </a:lnTo>
                <a:lnTo>
                  <a:pt x="213067" y="159130"/>
                </a:lnTo>
                <a:lnTo>
                  <a:pt x="213067" y="123951"/>
                </a:lnTo>
                <a:close/>
              </a:path>
              <a:path w="344169" h="174625">
                <a:moveTo>
                  <a:pt x="343687" y="97027"/>
                </a:moveTo>
                <a:lnTo>
                  <a:pt x="174561" y="97027"/>
                </a:lnTo>
                <a:lnTo>
                  <a:pt x="174561" y="112648"/>
                </a:lnTo>
                <a:lnTo>
                  <a:pt x="343687" y="112648"/>
                </a:lnTo>
                <a:lnTo>
                  <a:pt x="343687" y="97027"/>
                </a:lnTo>
                <a:close/>
              </a:path>
              <a:path w="344169" h="174625">
                <a:moveTo>
                  <a:pt x="267995" y="70103"/>
                </a:moveTo>
                <a:lnTo>
                  <a:pt x="250253" y="70103"/>
                </a:lnTo>
                <a:lnTo>
                  <a:pt x="250253" y="97027"/>
                </a:lnTo>
                <a:lnTo>
                  <a:pt x="267995" y="97027"/>
                </a:lnTo>
                <a:lnTo>
                  <a:pt x="267995" y="70103"/>
                </a:lnTo>
                <a:close/>
              </a:path>
              <a:path w="344169" h="174625">
                <a:moveTo>
                  <a:pt x="268185" y="23367"/>
                </a:moveTo>
                <a:lnTo>
                  <a:pt x="250253" y="23367"/>
                </a:lnTo>
                <a:lnTo>
                  <a:pt x="250203" y="26288"/>
                </a:lnTo>
                <a:lnTo>
                  <a:pt x="249047" y="29209"/>
                </a:lnTo>
                <a:lnTo>
                  <a:pt x="216471" y="54863"/>
                </a:lnTo>
                <a:lnTo>
                  <a:pt x="188150" y="63753"/>
                </a:lnTo>
                <a:lnTo>
                  <a:pt x="194932" y="77342"/>
                </a:lnTo>
                <a:lnTo>
                  <a:pt x="237159" y="62356"/>
                </a:lnTo>
                <a:lnTo>
                  <a:pt x="253568" y="49656"/>
                </a:lnTo>
                <a:lnTo>
                  <a:pt x="255422" y="47878"/>
                </a:lnTo>
                <a:lnTo>
                  <a:pt x="256832" y="46100"/>
                </a:lnTo>
                <a:lnTo>
                  <a:pt x="257809" y="44450"/>
                </a:lnTo>
                <a:lnTo>
                  <a:pt x="258292" y="43560"/>
                </a:lnTo>
                <a:lnTo>
                  <a:pt x="258686" y="42925"/>
                </a:lnTo>
                <a:lnTo>
                  <a:pt x="259334" y="41528"/>
                </a:lnTo>
                <a:lnTo>
                  <a:pt x="279822" y="41528"/>
                </a:lnTo>
                <a:lnTo>
                  <a:pt x="277101" y="39496"/>
                </a:lnTo>
                <a:lnTo>
                  <a:pt x="273634" y="36067"/>
                </a:lnTo>
                <a:lnTo>
                  <a:pt x="269278" y="29209"/>
                </a:lnTo>
                <a:lnTo>
                  <a:pt x="268185" y="26288"/>
                </a:lnTo>
                <a:lnTo>
                  <a:pt x="268185" y="23367"/>
                </a:lnTo>
                <a:close/>
              </a:path>
              <a:path w="344169" h="174625">
                <a:moveTo>
                  <a:pt x="279822" y="41528"/>
                </a:moveTo>
                <a:lnTo>
                  <a:pt x="259334" y="41528"/>
                </a:lnTo>
                <a:lnTo>
                  <a:pt x="259651" y="42290"/>
                </a:lnTo>
                <a:lnTo>
                  <a:pt x="266496" y="50291"/>
                </a:lnTo>
                <a:lnTo>
                  <a:pt x="270598" y="54609"/>
                </a:lnTo>
                <a:lnTo>
                  <a:pt x="312267" y="72991"/>
                </a:lnTo>
                <a:lnTo>
                  <a:pt x="323316" y="75183"/>
                </a:lnTo>
                <a:lnTo>
                  <a:pt x="330098" y="61086"/>
                </a:lnTo>
                <a:lnTo>
                  <a:pt x="321492" y="59443"/>
                </a:lnTo>
                <a:lnTo>
                  <a:pt x="313696" y="57562"/>
                </a:lnTo>
                <a:lnTo>
                  <a:pt x="281863" y="43052"/>
                </a:lnTo>
                <a:lnTo>
                  <a:pt x="279822" y="41528"/>
                </a:lnTo>
                <a:close/>
              </a:path>
              <a:path w="344169" h="174625">
                <a:moveTo>
                  <a:pt x="324866" y="7873"/>
                </a:moveTo>
                <a:lnTo>
                  <a:pt x="193586" y="7873"/>
                </a:lnTo>
                <a:lnTo>
                  <a:pt x="193586" y="23367"/>
                </a:lnTo>
                <a:lnTo>
                  <a:pt x="324866" y="23367"/>
                </a:lnTo>
                <a:lnTo>
                  <a:pt x="324866" y="7873"/>
                </a:lnTo>
                <a:close/>
              </a:path>
              <a:path w="344169" h="174625">
                <a:moveTo>
                  <a:pt x="89344" y="11683"/>
                </a:moveTo>
                <a:lnTo>
                  <a:pt x="0" y="11683"/>
                </a:lnTo>
                <a:lnTo>
                  <a:pt x="0" y="27177"/>
                </a:lnTo>
                <a:lnTo>
                  <a:pt x="71996" y="27177"/>
                </a:lnTo>
                <a:lnTo>
                  <a:pt x="71996" y="31241"/>
                </a:lnTo>
                <a:lnTo>
                  <a:pt x="67830" y="75564"/>
                </a:lnTo>
                <a:lnTo>
                  <a:pt x="60299" y="115464"/>
                </a:lnTo>
                <a:lnTo>
                  <a:pt x="53555" y="139700"/>
                </a:lnTo>
                <a:lnTo>
                  <a:pt x="70421" y="142875"/>
                </a:lnTo>
                <a:lnTo>
                  <a:pt x="80896" y="101157"/>
                </a:lnTo>
                <a:lnTo>
                  <a:pt x="86882" y="58721"/>
                </a:lnTo>
                <a:lnTo>
                  <a:pt x="89277" y="18875"/>
                </a:lnTo>
                <a:lnTo>
                  <a:pt x="89344" y="11683"/>
                </a:lnTo>
                <a:close/>
              </a:path>
              <a:path w="344169" h="174625">
                <a:moveTo>
                  <a:pt x="147764" y="0"/>
                </a:moveTo>
                <a:lnTo>
                  <a:pt x="130213" y="0"/>
                </a:lnTo>
                <a:lnTo>
                  <a:pt x="130213" y="170687"/>
                </a:lnTo>
                <a:lnTo>
                  <a:pt x="147764" y="170687"/>
                </a:lnTo>
                <a:lnTo>
                  <a:pt x="147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9467" y="1457071"/>
            <a:ext cx="133350" cy="50800"/>
          </a:xfrm>
          <a:custGeom>
            <a:avLst/>
            <a:gdLst/>
            <a:ahLst/>
            <a:cxnLst/>
            <a:rect l="l" t="t" r="r" b="b"/>
            <a:pathLst>
              <a:path w="133350" h="50800">
                <a:moveTo>
                  <a:pt x="0" y="0"/>
                </a:moveTo>
                <a:lnTo>
                  <a:pt x="17538" y="0"/>
                </a:lnTo>
                <a:lnTo>
                  <a:pt x="17538" y="35178"/>
                </a:lnTo>
                <a:lnTo>
                  <a:pt x="133210" y="35178"/>
                </a:lnTo>
                <a:lnTo>
                  <a:pt x="133210" y="50673"/>
                </a:lnTo>
                <a:lnTo>
                  <a:pt x="0" y="5067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8499" y="1403222"/>
            <a:ext cx="169545" cy="42545"/>
          </a:xfrm>
          <a:custGeom>
            <a:avLst/>
            <a:gdLst/>
            <a:ahLst/>
            <a:cxnLst/>
            <a:rect l="l" t="t" r="r" b="b"/>
            <a:pathLst>
              <a:path w="169544" h="42544">
                <a:moveTo>
                  <a:pt x="75691" y="0"/>
                </a:moveTo>
                <a:lnTo>
                  <a:pt x="93433" y="0"/>
                </a:lnTo>
                <a:lnTo>
                  <a:pt x="93433" y="26924"/>
                </a:lnTo>
                <a:lnTo>
                  <a:pt x="169125" y="26924"/>
                </a:lnTo>
                <a:lnTo>
                  <a:pt x="169125" y="42544"/>
                </a:lnTo>
                <a:lnTo>
                  <a:pt x="0" y="42544"/>
                </a:lnTo>
                <a:lnTo>
                  <a:pt x="0" y="26924"/>
                </a:lnTo>
                <a:lnTo>
                  <a:pt x="75691" y="26924"/>
                </a:lnTo>
                <a:lnTo>
                  <a:pt x="7569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9366" y="1340230"/>
            <a:ext cx="98488" cy="1403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2088" y="1340992"/>
            <a:ext cx="142240" cy="69850"/>
          </a:xfrm>
          <a:custGeom>
            <a:avLst/>
            <a:gdLst/>
            <a:ahLst/>
            <a:cxnLst/>
            <a:rect l="l" t="t" r="r" b="b"/>
            <a:pathLst>
              <a:path w="142240" h="69850">
                <a:moveTo>
                  <a:pt x="5435" y="0"/>
                </a:moveTo>
                <a:lnTo>
                  <a:pt x="136715" y="0"/>
                </a:lnTo>
                <a:lnTo>
                  <a:pt x="136715" y="15494"/>
                </a:lnTo>
                <a:lnTo>
                  <a:pt x="80035" y="15494"/>
                </a:lnTo>
                <a:lnTo>
                  <a:pt x="80035" y="16002"/>
                </a:lnTo>
                <a:lnTo>
                  <a:pt x="80035" y="18415"/>
                </a:lnTo>
                <a:lnTo>
                  <a:pt x="81127" y="21336"/>
                </a:lnTo>
                <a:lnTo>
                  <a:pt x="112382" y="45212"/>
                </a:lnTo>
                <a:lnTo>
                  <a:pt x="141947" y="53212"/>
                </a:lnTo>
                <a:lnTo>
                  <a:pt x="135166" y="67310"/>
                </a:lnTo>
                <a:lnTo>
                  <a:pt x="98183" y="56134"/>
                </a:lnTo>
                <a:lnTo>
                  <a:pt x="78346" y="42418"/>
                </a:lnTo>
                <a:lnTo>
                  <a:pt x="75730" y="40386"/>
                </a:lnTo>
                <a:lnTo>
                  <a:pt x="73875" y="38481"/>
                </a:lnTo>
                <a:lnTo>
                  <a:pt x="72796" y="36703"/>
                </a:lnTo>
                <a:lnTo>
                  <a:pt x="72250" y="35814"/>
                </a:lnTo>
                <a:lnTo>
                  <a:pt x="71818" y="35052"/>
                </a:lnTo>
                <a:lnTo>
                  <a:pt x="71500" y="34417"/>
                </a:lnTo>
                <a:lnTo>
                  <a:pt x="71183" y="33655"/>
                </a:lnTo>
                <a:lnTo>
                  <a:pt x="70840" y="34417"/>
                </a:lnTo>
                <a:lnTo>
                  <a:pt x="70535" y="35052"/>
                </a:lnTo>
                <a:lnTo>
                  <a:pt x="70142" y="35687"/>
                </a:lnTo>
                <a:lnTo>
                  <a:pt x="69659" y="36576"/>
                </a:lnTo>
                <a:lnTo>
                  <a:pt x="68681" y="38227"/>
                </a:lnTo>
                <a:lnTo>
                  <a:pt x="67271" y="40005"/>
                </a:lnTo>
                <a:lnTo>
                  <a:pt x="65417" y="41783"/>
                </a:lnTo>
                <a:lnTo>
                  <a:pt x="63080" y="44196"/>
                </a:lnTo>
                <a:lnTo>
                  <a:pt x="28397" y="64008"/>
                </a:lnTo>
                <a:lnTo>
                  <a:pt x="6781" y="69469"/>
                </a:lnTo>
                <a:lnTo>
                  <a:pt x="0" y="55880"/>
                </a:lnTo>
                <a:lnTo>
                  <a:pt x="8055" y="53973"/>
                </a:lnTo>
                <a:lnTo>
                  <a:pt x="15460" y="51863"/>
                </a:lnTo>
                <a:lnTo>
                  <a:pt x="52374" y="32004"/>
                </a:lnTo>
                <a:lnTo>
                  <a:pt x="62103" y="18287"/>
                </a:lnTo>
                <a:lnTo>
                  <a:pt x="62103" y="16002"/>
                </a:lnTo>
                <a:lnTo>
                  <a:pt x="62103" y="15494"/>
                </a:lnTo>
                <a:lnTo>
                  <a:pt x="5435" y="15494"/>
                </a:lnTo>
                <a:lnTo>
                  <a:pt x="543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2927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0147" y="1328547"/>
            <a:ext cx="727570" cy="1856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89251" y="1333119"/>
            <a:ext cx="704850" cy="175895"/>
          </a:xfrm>
          <a:custGeom>
            <a:avLst/>
            <a:gdLst/>
            <a:ahLst/>
            <a:cxnLst/>
            <a:rect l="l" t="t" r="r" b="b"/>
            <a:pathLst>
              <a:path w="704850" h="175894">
                <a:moveTo>
                  <a:pt x="594614" y="126745"/>
                </a:moveTo>
                <a:lnTo>
                  <a:pt x="577088" y="126745"/>
                </a:lnTo>
                <a:lnTo>
                  <a:pt x="577088" y="173608"/>
                </a:lnTo>
                <a:lnTo>
                  <a:pt x="704850" y="173608"/>
                </a:lnTo>
                <a:lnTo>
                  <a:pt x="704850" y="158114"/>
                </a:lnTo>
                <a:lnTo>
                  <a:pt x="594614" y="158114"/>
                </a:lnTo>
                <a:lnTo>
                  <a:pt x="594614" y="126745"/>
                </a:lnTo>
                <a:close/>
              </a:path>
              <a:path w="704850" h="175894">
                <a:moveTo>
                  <a:pt x="701040" y="0"/>
                </a:moveTo>
                <a:lnTo>
                  <a:pt x="683387" y="0"/>
                </a:lnTo>
                <a:lnTo>
                  <a:pt x="683387" y="98805"/>
                </a:lnTo>
                <a:lnTo>
                  <a:pt x="636524" y="98805"/>
                </a:lnTo>
                <a:lnTo>
                  <a:pt x="636524" y="114172"/>
                </a:lnTo>
                <a:lnTo>
                  <a:pt x="683387" y="114172"/>
                </a:lnTo>
                <a:lnTo>
                  <a:pt x="683387" y="143255"/>
                </a:lnTo>
                <a:lnTo>
                  <a:pt x="701040" y="143255"/>
                </a:lnTo>
                <a:lnTo>
                  <a:pt x="701040" y="0"/>
                </a:lnTo>
                <a:close/>
              </a:path>
              <a:path w="704850" h="175894">
                <a:moveTo>
                  <a:pt x="657733" y="9651"/>
                </a:moveTo>
                <a:lnTo>
                  <a:pt x="563880" y="9651"/>
                </a:lnTo>
                <a:lnTo>
                  <a:pt x="563880" y="25145"/>
                </a:lnTo>
                <a:lnTo>
                  <a:pt x="639953" y="25145"/>
                </a:lnTo>
                <a:lnTo>
                  <a:pt x="639953" y="25907"/>
                </a:lnTo>
                <a:lnTo>
                  <a:pt x="639826" y="28193"/>
                </a:lnTo>
                <a:lnTo>
                  <a:pt x="639699" y="32003"/>
                </a:lnTo>
                <a:lnTo>
                  <a:pt x="639191" y="40004"/>
                </a:lnTo>
                <a:lnTo>
                  <a:pt x="638175" y="49275"/>
                </a:lnTo>
                <a:lnTo>
                  <a:pt x="637413" y="54228"/>
                </a:lnTo>
                <a:lnTo>
                  <a:pt x="636651" y="59435"/>
                </a:lnTo>
                <a:lnTo>
                  <a:pt x="610997" y="73786"/>
                </a:lnTo>
                <a:lnTo>
                  <a:pt x="550291" y="73786"/>
                </a:lnTo>
                <a:lnTo>
                  <a:pt x="550291" y="88900"/>
                </a:lnTo>
                <a:lnTo>
                  <a:pt x="599440" y="88900"/>
                </a:lnTo>
                <a:lnTo>
                  <a:pt x="599440" y="107441"/>
                </a:lnTo>
                <a:lnTo>
                  <a:pt x="599059" y="113537"/>
                </a:lnTo>
                <a:lnTo>
                  <a:pt x="598297" y="120395"/>
                </a:lnTo>
                <a:lnTo>
                  <a:pt x="615696" y="121284"/>
                </a:lnTo>
                <a:lnTo>
                  <a:pt x="616204" y="117347"/>
                </a:lnTo>
                <a:lnTo>
                  <a:pt x="616590" y="113537"/>
                </a:lnTo>
                <a:lnTo>
                  <a:pt x="616844" y="107441"/>
                </a:lnTo>
                <a:lnTo>
                  <a:pt x="616966" y="88645"/>
                </a:lnTo>
                <a:lnTo>
                  <a:pt x="624205" y="88409"/>
                </a:lnTo>
                <a:lnTo>
                  <a:pt x="667692" y="84623"/>
                </a:lnTo>
                <a:lnTo>
                  <a:pt x="675005" y="83311"/>
                </a:lnTo>
                <a:lnTo>
                  <a:pt x="673315" y="71881"/>
                </a:lnTo>
                <a:lnTo>
                  <a:pt x="651256" y="71881"/>
                </a:lnTo>
                <a:lnTo>
                  <a:pt x="652526" y="67817"/>
                </a:lnTo>
                <a:lnTo>
                  <a:pt x="653669" y="62864"/>
                </a:lnTo>
                <a:lnTo>
                  <a:pt x="654431" y="56895"/>
                </a:lnTo>
                <a:lnTo>
                  <a:pt x="655320" y="50926"/>
                </a:lnTo>
                <a:lnTo>
                  <a:pt x="655955" y="45211"/>
                </a:lnTo>
                <a:lnTo>
                  <a:pt x="656463" y="39623"/>
                </a:lnTo>
                <a:lnTo>
                  <a:pt x="657225" y="28701"/>
                </a:lnTo>
                <a:lnTo>
                  <a:pt x="657352" y="23621"/>
                </a:lnTo>
                <a:lnTo>
                  <a:pt x="657606" y="18541"/>
                </a:lnTo>
                <a:lnTo>
                  <a:pt x="657733" y="13842"/>
                </a:lnTo>
                <a:lnTo>
                  <a:pt x="657733" y="9651"/>
                </a:lnTo>
                <a:close/>
              </a:path>
              <a:path w="704850" h="175894">
                <a:moveTo>
                  <a:pt x="672846" y="68706"/>
                </a:moveTo>
                <a:lnTo>
                  <a:pt x="657352" y="71246"/>
                </a:lnTo>
                <a:lnTo>
                  <a:pt x="651256" y="71881"/>
                </a:lnTo>
                <a:lnTo>
                  <a:pt x="673315" y="71881"/>
                </a:lnTo>
                <a:lnTo>
                  <a:pt x="672846" y="68706"/>
                </a:lnTo>
                <a:close/>
              </a:path>
              <a:path w="704850" h="175894">
                <a:moveTo>
                  <a:pt x="450469" y="109092"/>
                </a:moveTo>
                <a:lnTo>
                  <a:pt x="411428" y="113968"/>
                </a:lnTo>
                <a:lnTo>
                  <a:pt x="387096" y="142366"/>
                </a:lnTo>
                <a:lnTo>
                  <a:pt x="388070" y="149913"/>
                </a:lnTo>
                <a:lnTo>
                  <a:pt x="422290" y="173466"/>
                </a:lnTo>
                <a:lnTo>
                  <a:pt x="450469" y="175640"/>
                </a:lnTo>
                <a:lnTo>
                  <a:pt x="465540" y="175095"/>
                </a:lnTo>
                <a:lnTo>
                  <a:pt x="505182" y="162244"/>
                </a:lnTo>
                <a:lnTo>
                  <a:pt x="506651" y="160527"/>
                </a:lnTo>
                <a:lnTo>
                  <a:pt x="450469" y="160527"/>
                </a:lnTo>
                <a:lnTo>
                  <a:pt x="439802" y="160264"/>
                </a:lnTo>
                <a:lnTo>
                  <a:pt x="404114" y="148716"/>
                </a:lnTo>
                <a:lnTo>
                  <a:pt x="404114" y="136016"/>
                </a:lnTo>
                <a:lnTo>
                  <a:pt x="450469" y="124078"/>
                </a:lnTo>
                <a:lnTo>
                  <a:pt x="506565" y="124078"/>
                </a:lnTo>
                <a:lnTo>
                  <a:pt x="505182" y="122471"/>
                </a:lnTo>
                <a:lnTo>
                  <a:pt x="498348" y="117728"/>
                </a:lnTo>
                <a:lnTo>
                  <a:pt x="489438" y="113915"/>
                </a:lnTo>
                <a:lnTo>
                  <a:pt x="478504" y="111220"/>
                </a:lnTo>
                <a:lnTo>
                  <a:pt x="465522" y="109620"/>
                </a:lnTo>
                <a:lnTo>
                  <a:pt x="450469" y="109092"/>
                </a:lnTo>
                <a:close/>
              </a:path>
              <a:path w="704850" h="175894">
                <a:moveTo>
                  <a:pt x="506565" y="124078"/>
                </a:moveTo>
                <a:lnTo>
                  <a:pt x="450469" y="124078"/>
                </a:lnTo>
                <a:lnTo>
                  <a:pt x="461045" y="124362"/>
                </a:lnTo>
                <a:lnTo>
                  <a:pt x="470312" y="125206"/>
                </a:lnTo>
                <a:lnTo>
                  <a:pt x="478293" y="126597"/>
                </a:lnTo>
                <a:lnTo>
                  <a:pt x="485013" y="128523"/>
                </a:lnTo>
                <a:lnTo>
                  <a:pt x="493014" y="131444"/>
                </a:lnTo>
                <a:lnTo>
                  <a:pt x="496950" y="136016"/>
                </a:lnTo>
                <a:lnTo>
                  <a:pt x="496844" y="148716"/>
                </a:lnTo>
                <a:lnTo>
                  <a:pt x="450469" y="160527"/>
                </a:lnTo>
                <a:lnTo>
                  <a:pt x="506651" y="160527"/>
                </a:lnTo>
                <a:lnTo>
                  <a:pt x="510063" y="156543"/>
                </a:lnTo>
                <a:lnTo>
                  <a:pt x="512992" y="149913"/>
                </a:lnTo>
                <a:lnTo>
                  <a:pt x="513969" y="142366"/>
                </a:lnTo>
                <a:lnTo>
                  <a:pt x="512992" y="134766"/>
                </a:lnTo>
                <a:lnTo>
                  <a:pt x="510063" y="128142"/>
                </a:lnTo>
                <a:lnTo>
                  <a:pt x="506565" y="124078"/>
                </a:lnTo>
                <a:close/>
              </a:path>
              <a:path w="704850" h="175894">
                <a:moveTo>
                  <a:pt x="229997" y="120903"/>
                </a:moveTo>
                <a:lnTo>
                  <a:pt x="212471" y="120903"/>
                </a:lnTo>
                <a:lnTo>
                  <a:pt x="212471" y="173608"/>
                </a:lnTo>
                <a:lnTo>
                  <a:pt x="338328" y="173608"/>
                </a:lnTo>
                <a:lnTo>
                  <a:pt x="338328" y="158114"/>
                </a:lnTo>
                <a:lnTo>
                  <a:pt x="229997" y="158114"/>
                </a:lnTo>
                <a:lnTo>
                  <a:pt x="229997" y="120903"/>
                </a:lnTo>
                <a:close/>
              </a:path>
              <a:path w="704850" h="175894">
                <a:moveTo>
                  <a:pt x="334391" y="0"/>
                </a:moveTo>
                <a:lnTo>
                  <a:pt x="316865" y="0"/>
                </a:lnTo>
                <a:lnTo>
                  <a:pt x="316865" y="137540"/>
                </a:lnTo>
                <a:lnTo>
                  <a:pt x="334391" y="137540"/>
                </a:lnTo>
                <a:lnTo>
                  <a:pt x="334391" y="0"/>
                </a:lnTo>
                <a:close/>
              </a:path>
              <a:path w="704850" h="175894">
                <a:moveTo>
                  <a:pt x="238506" y="7746"/>
                </a:moveTo>
                <a:lnTo>
                  <a:pt x="226060" y="7746"/>
                </a:lnTo>
                <a:lnTo>
                  <a:pt x="220091" y="8762"/>
                </a:lnTo>
                <a:lnTo>
                  <a:pt x="208661" y="12826"/>
                </a:lnTo>
                <a:lnTo>
                  <a:pt x="203581" y="15747"/>
                </a:lnTo>
                <a:lnTo>
                  <a:pt x="199262" y="19684"/>
                </a:lnTo>
                <a:lnTo>
                  <a:pt x="194818" y="23621"/>
                </a:lnTo>
                <a:lnTo>
                  <a:pt x="191262" y="28575"/>
                </a:lnTo>
                <a:lnTo>
                  <a:pt x="188595" y="34543"/>
                </a:lnTo>
                <a:lnTo>
                  <a:pt x="186055" y="40512"/>
                </a:lnTo>
                <a:lnTo>
                  <a:pt x="184658" y="47370"/>
                </a:lnTo>
                <a:lnTo>
                  <a:pt x="184658" y="62991"/>
                </a:lnTo>
                <a:lnTo>
                  <a:pt x="199262" y="90550"/>
                </a:lnTo>
                <a:lnTo>
                  <a:pt x="203581" y="94487"/>
                </a:lnTo>
                <a:lnTo>
                  <a:pt x="208661" y="97535"/>
                </a:lnTo>
                <a:lnTo>
                  <a:pt x="214375" y="99567"/>
                </a:lnTo>
                <a:lnTo>
                  <a:pt x="220091" y="101472"/>
                </a:lnTo>
                <a:lnTo>
                  <a:pt x="226060" y="102488"/>
                </a:lnTo>
                <a:lnTo>
                  <a:pt x="238506" y="102488"/>
                </a:lnTo>
                <a:lnTo>
                  <a:pt x="269317" y="87121"/>
                </a:lnTo>
                <a:lnTo>
                  <a:pt x="228346" y="87121"/>
                </a:lnTo>
                <a:lnTo>
                  <a:pt x="224409" y="86486"/>
                </a:lnTo>
                <a:lnTo>
                  <a:pt x="203904" y="69595"/>
                </a:lnTo>
                <a:lnTo>
                  <a:pt x="202184" y="65785"/>
                </a:lnTo>
                <a:lnTo>
                  <a:pt x="201295" y="60832"/>
                </a:lnTo>
                <a:lnTo>
                  <a:pt x="201295" y="49402"/>
                </a:lnTo>
                <a:lnTo>
                  <a:pt x="202184" y="44576"/>
                </a:lnTo>
                <a:lnTo>
                  <a:pt x="203962" y="40512"/>
                </a:lnTo>
                <a:lnTo>
                  <a:pt x="205612" y="36575"/>
                </a:lnTo>
                <a:lnTo>
                  <a:pt x="220853" y="25018"/>
                </a:lnTo>
                <a:lnTo>
                  <a:pt x="224536" y="23748"/>
                </a:lnTo>
                <a:lnTo>
                  <a:pt x="228346" y="23113"/>
                </a:lnTo>
                <a:lnTo>
                  <a:pt x="269179" y="23113"/>
                </a:lnTo>
                <a:lnTo>
                  <a:pt x="261112" y="15747"/>
                </a:lnTo>
                <a:lnTo>
                  <a:pt x="256031" y="12826"/>
                </a:lnTo>
                <a:lnTo>
                  <a:pt x="244475" y="8762"/>
                </a:lnTo>
                <a:lnTo>
                  <a:pt x="238506" y="7746"/>
                </a:lnTo>
                <a:close/>
              </a:path>
              <a:path w="704850" h="175894">
                <a:moveTo>
                  <a:pt x="269179" y="23113"/>
                </a:moveTo>
                <a:lnTo>
                  <a:pt x="236220" y="23113"/>
                </a:lnTo>
                <a:lnTo>
                  <a:pt x="240030" y="23748"/>
                </a:lnTo>
                <a:lnTo>
                  <a:pt x="243712" y="25018"/>
                </a:lnTo>
                <a:lnTo>
                  <a:pt x="247396" y="26161"/>
                </a:lnTo>
                <a:lnTo>
                  <a:pt x="250698" y="28066"/>
                </a:lnTo>
                <a:lnTo>
                  <a:pt x="253619" y="30733"/>
                </a:lnTo>
                <a:lnTo>
                  <a:pt x="256540" y="33273"/>
                </a:lnTo>
                <a:lnTo>
                  <a:pt x="258953" y="36575"/>
                </a:lnTo>
                <a:lnTo>
                  <a:pt x="262509" y="44703"/>
                </a:lnTo>
                <a:lnTo>
                  <a:pt x="263498" y="49402"/>
                </a:lnTo>
                <a:lnTo>
                  <a:pt x="263525" y="60832"/>
                </a:lnTo>
                <a:lnTo>
                  <a:pt x="262509" y="65658"/>
                </a:lnTo>
                <a:lnTo>
                  <a:pt x="260619" y="69850"/>
                </a:lnTo>
                <a:lnTo>
                  <a:pt x="258953" y="73659"/>
                </a:lnTo>
                <a:lnTo>
                  <a:pt x="236220" y="87121"/>
                </a:lnTo>
                <a:lnTo>
                  <a:pt x="269317" y="87121"/>
                </a:lnTo>
                <a:lnTo>
                  <a:pt x="280035" y="47370"/>
                </a:lnTo>
                <a:lnTo>
                  <a:pt x="278765" y="40639"/>
                </a:lnTo>
                <a:lnTo>
                  <a:pt x="273431" y="28701"/>
                </a:lnTo>
                <a:lnTo>
                  <a:pt x="269875" y="23748"/>
                </a:lnTo>
                <a:lnTo>
                  <a:pt x="269179" y="23113"/>
                </a:lnTo>
                <a:close/>
              </a:path>
              <a:path w="704850" h="175894">
                <a:moveTo>
                  <a:pt x="113792" y="78739"/>
                </a:moveTo>
                <a:lnTo>
                  <a:pt x="96266" y="78739"/>
                </a:lnTo>
                <a:lnTo>
                  <a:pt x="96266" y="167639"/>
                </a:lnTo>
                <a:lnTo>
                  <a:pt x="113792" y="167639"/>
                </a:lnTo>
                <a:lnTo>
                  <a:pt x="113792" y="78739"/>
                </a:lnTo>
                <a:close/>
              </a:path>
              <a:path w="704850" h="175894">
                <a:moveTo>
                  <a:pt x="74168" y="13715"/>
                </a:moveTo>
                <a:lnTo>
                  <a:pt x="0" y="13715"/>
                </a:lnTo>
                <a:lnTo>
                  <a:pt x="0" y="132206"/>
                </a:lnTo>
                <a:lnTo>
                  <a:pt x="74168" y="132206"/>
                </a:lnTo>
                <a:lnTo>
                  <a:pt x="74168" y="116839"/>
                </a:lnTo>
                <a:lnTo>
                  <a:pt x="17399" y="116839"/>
                </a:lnTo>
                <a:lnTo>
                  <a:pt x="17399" y="29082"/>
                </a:lnTo>
                <a:lnTo>
                  <a:pt x="74168" y="29082"/>
                </a:lnTo>
                <a:lnTo>
                  <a:pt x="74168" y="13715"/>
                </a:lnTo>
                <a:close/>
              </a:path>
              <a:path w="704850" h="175894">
                <a:moveTo>
                  <a:pt x="74168" y="29082"/>
                </a:moveTo>
                <a:lnTo>
                  <a:pt x="56896" y="29082"/>
                </a:lnTo>
                <a:lnTo>
                  <a:pt x="56896" y="116839"/>
                </a:lnTo>
                <a:lnTo>
                  <a:pt x="74168" y="116839"/>
                </a:lnTo>
                <a:lnTo>
                  <a:pt x="74168" y="78739"/>
                </a:lnTo>
                <a:lnTo>
                  <a:pt x="113792" y="78739"/>
                </a:lnTo>
                <a:lnTo>
                  <a:pt x="113792" y="63372"/>
                </a:lnTo>
                <a:lnTo>
                  <a:pt x="74168" y="63372"/>
                </a:lnTo>
                <a:lnTo>
                  <a:pt x="74168" y="29082"/>
                </a:lnTo>
                <a:close/>
              </a:path>
              <a:path w="704850" h="175894">
                <a:moveTo>
                  <a:pt x="113792" y="2031"/>
                </a:moveTo>
                <a:lnTo>
                  <a:pt x="96266" y="2031"/>
                </a:lnTo>
                <a:lnTo>
                  <a:pt x="96266" y="63372"/>
                </a:lnTo>
                <a:lnTo>
                  <a:pt x="113792" y="63372"/>
                </a:lnTo>
                <a:lnTo>
                  <a:pt x="113792" y="2031"/>
                </a:lnTo>
                <a:close/>
              </a:path>
              <a:path w="704850" h="175894">
                <a:moveTo>
                  <a:pt x="426085" y="6730"/>
                </a:moveTo>
                <a:lnTo>
                  <a:pt x="408431" y="6730"/>
                </a:lnTo>
                <a:lnTo>
                  <a:pt x="408417" y="23367"/>
                </a:lnTo>
                <a:lnTo>
                  <a:pt x="407797" y="28828"/>
                </a:lnTo>
                <a:lnTo>
                  <a:pt x="405003" y="41275"/>
                </a:lnTo>
                <a:lnTo>
                  <a:pt x="402590" y="47625"/>
                </a:lnTo>
                <a:lnTo>
                  <a:pt x="399034" y="54101"/>
                </a:lnTo>
                <a:lnTo>
                  <a:pt x="395478" y="60705"/>
                </a:lnTo>
                <a:lnTo>
                  <a:pt x="366764" y="88126"/>
                </a:lnTo>
                <a:lnTo>
                  <a:pt x="359410" y="92963"/>
                </a:lnTo>
                <a:lnTo>
                  <a:pt x="371475" y="104139"/>
                </a:lnTo>
                <a:lnTo>
                  <a:pt x="405892" y="74929"/>
                </a:lnTo>
                <a:lnTo>
                  <a:pt x="417575" y="52196"/>
                </a:lnTo>
                <a:lnTo>
                  <a:pt x="417830" y="51307"/>
                </a:lnTo>
                <a:lnTo>
                  <a:pt x="434701" y="51307"/>
                </a:lnTo>
                <a:lnTo>
                  <a:pt x="431546" y="45846"/>
                </a:lnTo>
                <a:lnTo>
                  <a:pt x="429133" y="40131"/>
                </a:lnTo>
                <a:lnTo>
                  <a:pt x="427863" y="34416"/>
                </a:lnTo>
                <a:lnTo>
                  <a:pt x="426720" y="28828"/>
                </a:lnTo>
                <a:lnTo>
                  <a:pt x="426085" y="23367"/>
                </a:lnTo>
                <a:lnTo>
                  <a:pt x="426085" y="6730"/>
                </a:lnTo>
                <a:close/>
              </a:path>
              <a:path w="704850" h="175894">
                <a:moveTo>
                  <a:pt x="434701" y="51307"/>
                </a:moveTo>
                <a:lnTo>
                  <a:pt x="417830" y="51307"/>
                </a:lnTo>
                <a:lnTo>
                  <a:pt x="418719" y="54355"/>
                </a:lnTo>
                <a:lnTo>
                  <a:pt x="445389" y="85597"/>
                </a:lnTo>
                <a:lnTo>
                  <a:pt x="449961" y="89026"/>
                </a:lnTo>
                <a:lnTo>
                  <a:pt x="455930" y="92328"/>
                </a:lnTo>
                <a:lnTo>
                  <a:pt x="463169" y="95757"/>
                </a:lnTo>
                <a:lnTo>
                  <a:pt x="474218" y="83184"/>
                </a:lnTo>
                <a:lnTo>
                  <a:pt x="466645" y="79591"/>
                </a:lnTo>
                <a:lnTo>
                  <a:pt x="459930" y="75866"/>
                </a:lnTo>
                <a:lnTo>
                  <a:pt x="454072" y="72022"/>
                </a:lnTo>
                <a:lnTo>
                  <a:pt x="449072" y="68071"/>
                </a:lnTo>
                <a:lnTo>
                  <a:pt x="442975" y="62864"/>
                </a:lnTo>
                <a:lnTo>
                  <a:pt x="438277" y="57403"/>
                </a:lnTo>
                <a:lnTo>
                  <a:pt x="434701" y="51307"/>
                </a:lnTo>
                <a:close/>
              </a:path>
              <a:path w="704850" h="175894">
                <a:moveTo>
                  <a:pt x="511048" y="0"/>
                </a:moveTo>
                <a:lnTo>
                  <a:pt x="493522" y="0"/>
                </a:lnTo>
                <a:lnTo>
                  <a:pt x="493522" y="105536"/>
                </a:lnTo>
                <a:lnTo>
                  <a:pt x="511048" y="105536"/>
                </a:lnTo>
                <a:lnTo>
                  <a:pt x="511048" y="64896"/>
                </a:lnTo>
                <a:lnTo>
                  <a:pt x="543052" y="64896"/>
                </a:lnTo>
                <a:lnTo>
                  <a:pt x="543052" y="49529"/>
                </a:lnTo>
                <a:lnTo>
                  <a:pt x="511048" y="49529"/>
                </a:lnTo>
                <a:lnTo>
                  <a:pt x="511048" y="0"/>
                </a:lnTo>
                <a:close/>
              </a:path>
              <a:path w="704850" h="175894">
                <a:moveTo>
                  <a:pt x="149733" y="0"/>
                </a:moveTo>
                <a:lnTo>
                  <a:pt x="132206" y="0"/>
                </a:lnTo>
                <a:lnTo>
                  <a:pt x="132206" y="170687"/>
                </a:lnTo>
                <a:lnTo>
                  <a:pt x="149733" y="170687"/>
                </a:lnTo>
                <a:lnTo>
                  <a:pt x="1497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66339" y="1459864"/>
            <a:ext cx="128270" cy="46990"/>
          </a:xfrm>
          <a:custGeom>
            <a:avLst/>
            <a:gdLst/>
            <a:ahLst/>
            <a:cxnLst/>
            <a:rect l="l" t="t" r="r" b="b"/>
            <a:pathLst>
              <a:path w="128269" h="46990">
                <a:moveTo>
                  <a:pt x="0" y="0"/>
                </a:moveTo>
                <a:lnTo>
                  <a:pt x="17526" y="0"/>
                </a:lnTo>
                <a:lnTo>
                  <a:pt x="17526" y="31369"/>
                </a:lnTo>
                <a:lnTo>
                  <a:pt x="127762" y="31369"/>
                </a:lnTo>
                <a:lnTo>
                  <a:pt x="127762" y="46862"/>
                </a:lnTo>
                <a:lnTo>
                  <a:pt x="0" y="4686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93366" y="1457197"/>
            <a:ext cx="93345" cy="36830"/>
          </a:xfrm>
          <a:custGeom>
            <a:avLst/>
            <a:gdLst/>
            <a:ahLst/>
            <a:cxnLst/>
            <a:rect l="l" t="t" r="r" b="b"/>
            <a:pathLst>
              <a:path w="93344" h="36830">
                <a:moveTo>
                  <a:pt x="46354" y="0"/>
                </a:moveTo>
                <a:lnTo>
                  <a:pt x="3936" y="7238"/>
                </a:lnTo>
                <a:lnTo>
                  <a:pt x="0" y="11937"/>
                </a:lnTo>
                <a:lnTo>
                  <a:pt x="0" y="18287"/>
                </a:lnTo>
                <a:lnTo>
                  <a:pt x="0" y="24637"/>
                </a:lnTo>
                <a:lnTo>
                  <a:pt x="46354" y="36449"/>
                </a:lnTo>
                <a:lnTo>
                  <a:pt x="56949" y="36185"/>
                </a:lnTo>
                <a:lnTo>
                  <a:pt x="92836" y="24511"/>
                </a:lnTo>
                <a:lnTo>
                  <a:pt x="92836" y="18287"/>
                </a:lnTo>
                <a:lnTo>
                  <a:pt x="92836" y="11937"/>
                </a:lnTo>
                <a:lnTo>
                  <a:pt x="56931" y="283"/>
                </a:lnTo>
                <a:lnTo>
                  <a:pt x="46354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01723" y="1454022"/>
            <a:ext cx="126364" cy="52705"/>
          </a:xfrm>
          <a:custGeom>
            <a:avLst/>
            <a:gdLst/>
            <a:ahLst/>
            <a:cxnLst/>
            <a:rect l="l" t="t" r="r" b="b"/>
            <a:pathLst>
              <a:path w="126364" h="52705">
                <a:moveTo>
                  <a:pt x="0" y="0"/>
                </a:moveTo>
                <a:lnTo>
                  <a:pt x="17525" y="0"/>
                </a:lnTo>
                <a:lnTo>
                  <a:pt x="17525" y="37211"/>
                </a:lnTo>
                <a:lnTo>
                  <a:pt x="125856" y="37211"/>
                </a:lnTo>
                <a:lnTo>
                  <a:pt x="125856" y="52704"/>
                </a:lnTo>
                <a:lnTo>
                  <a:pt x="0" y="5270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76348" y="1442211"/>
            <a:ext cx="127000" cy="66675"/>
          </a:xfrm>
          <a:custGeom>
            <a:avLst/>
            <a:gdLst/>
            <a:ahLst/>
            <a:cxnLst/>
            <a:rect l="l" t="t" r="r" b="b"/>
            <a:pathLst>
              <a:path w="127000" h="66675">
                <a:moveTo>
                  <a:pt x="63372" y="0"/>
                </a:moveTo>
                <a:lnTo>
                  <a:pt x="102342" y="4822"/>
                </a:lnTo>
                <a:lnTo>
                  <a:pt x="126872" y="33274"/>
                </a:lnTo>
                <a:lnTo>
                  <a:pt x="125896" y="40820"/>
                </a:lnTo>
                <a:lnTo>
                  <a:pt x="91455" y="64373"/>
                </a:lnTo>
                <a:lnTo>
                  <a:pt x="63372" y="66548"/>
                </a:lnTo>
                <a:lnTo>
                  <a:pt x="48230" y="66002"/>
                </a:lnTo>
                <a:lnTo>
                  <a:pt x="8733" y="53151"/>
                </a:lnTo>
                <a:lnTo>
                  <a:pt x="0" y="33274"/>
                </a:lnTo>
                <a:lnTo>
                  <a:pt x="974" y="25745"/>
                </a:lnTo>
                <a:lnTo>
                  <a:pt x="35242" y="2174"/>
                </a:lnTo>
                <a:lnTo>
                  <a:pt x="6337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06651" y="1362202"/>
            <a:ext cx="40005" cy="88265"/>
          </a:xfrm>
          <a:custGeom>
            <a:avLst/>
            <a:gdLst/>
            <a:ahLst/>
            <a:cxnLst/>
            <a:rect l="l" t="t" r="r" b="b"/>
            <a:pathLst>
              <a:path w="40005" h="88265">
                <a:moveTo>
                  <a:pt x="0" y="0"/>
                </a:moveTo>
                <a:lnTo>
                  <a:pt x="0" y="87757"/>
                </a:lnTo>
                <a:lnTo>
                  <a:pt x="39497" y="87757"/>
                </a:lnTo>
                <a:lnTo>
                  <a:pt x="3949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90547" y="1356233"/>
            <a:ext cx="62230" cy="64135"/>
          </a:xfrm>
          <a:custGeom>
            <a:avLst/>
            <a:gdLst/>
            <a:ahLst/>
            <a:cxnLst/>
            <a:rect l="l" t="t" r="r" b="b"/>
            <a:pathLst>
              <a:path w="62230" h="64134">
                <a:moveTo>
                  <a:pt x="30987" y="0"/>
                </a:moveTo>
                <a:lnTo>
                  <a:pt x="27050" y="0"/>
                </a:lnTo>
                <a:lnTo>
                  <a:pt x="23240" y="634"/>
                </a:lnTo>
                <a:lnTo>
                  <a:pt x="19557" y="1904"/>
                </a:lnTo>
                <a:lnTo>
                  <a:pt x="15747" y="3047"/>
                </a:lnTo>
                <a:lnTo>
                  <a:pt x="2666" y="17399"/>
                </a:lnTo>
                <a:lnTo>
                  <a:pt x="888" y="21462"/>
                </a:lnTo>
                <a:lnTo>
                  <a:pt x="0" y="26288"/>
                </a:lnTo>
                <a:lnTo>
                  <a:pt x="0" y="32003"/>
                </a:lnTo>
                <a:lnTo>
                  <a:pt x="0" y="37718"/>
                </a:lnTo>
                <a:lnTo>
                  <a:pt x="888" y="42671"/>
                </a:lnTo>
                <a:lnTo>
                  <a:pt x="2666" y="46608"/>
                </a:lnTo>
                <a:lnTo>
                  <a:pt x="4317" y="50672"/>
                </a:lnTo>
                <a:lnTo>
                  <a:pt x="27050" y="64007"/>
                </a:lnTo>
                <a:lnTo>
                  <a:pt x="30987" y="64007"/>
                </a:lnTo>
                <a:lnTo>
                  <a:pt x="34925" y="64007"/>
                </a:lnTo>
                <a:lnTo>
                  <a:pt x="59435" y="46481"/>
                </a:lnTo>
                <a:lnTo>
                  <a:pt x="61213" y="42544"/>
                </a:lnTo>
                <a:lnTo>
                  <a:pt x="62229" y="37718"/>
                </a:lnTo>
                <a:lnTo>
                  <a:pt x="62229" y="32003"/>
                </a:lnTo>
                <a:lnTo>
                  <a:pt x="62229" y="26415"/>
                </a:lnTo>
                <a:lnTo>
                  <a:pt x="61213" y="21589"/>
                </a:lnTo>
                <a:lnTo>
                  <a:pt x="59435" y="17525"/>
                </a:lnTo>
                <a:lnTo>
                  <a:pt x="57657" y="13462"/>
                </a:lnTo>
                <a:lnTo>
                  <a:pt x="55244" y="10159"/>
                </a:lnTo>
                <a:lnTo>
                  <a:pt x="52323" y="7619"/>
                </a:lnTo>
                <a:lnTo>
                  <a:pt x="49402" y="4952"/>
                </a:lnTo>
                <a:lnTo>
                  <a:pt x="46100" y="3047"/>
                </a:lnTo>
                <a:lnTo>
                  <a:pt x="42417" y="1904"/>
                </a:lnTo>
                <a:lnTo>
                  <a:pt x="38734" y="634"/>
                </a:lnTo>
                <a:lnTo>
                  <a:pt x="34925" y="0"/>
                </a:lnTo>
                <a:lnTo>
                  <a:pt x="3098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39542" y="1342771"/>
            <a:ext cx="125095" cy="111760"/>
          </a:xfrm>
          <a:custGeom>
            <a:avLst/>
            <a:gdLst/>
            <a:ahLst/>
            <a:cxnLst/>
            <a:rect l="l" t="t" r="r" b="b"/>
            <a:pathLst>
              <a:path w="125094" h="111759">
                <a:moveTo>
                  <a:pt x="13588" y="0"/>
                </a:moveTo>
                <a:lnTo>
                  <a:pt x="107442" y="0"/>
                </a:lnTo>
                <a:lnTo>
                  <a:pt x="107442" y="4190"/>
                </a:lnTo>
                <a:lnTo>
                  <a:pt x="107314" y="8889"/>
                </a:lnTo>
                <a:lnTo>
                  <a:pt x="107061" y="13969"/>
                </a:lnTo>
                <a:lnTo>
                  <a:pt x="106933" y="19050"/>
                </a:lnTo>
                <a:lnTo>
                  <a:pt x="106552" y="24383"/>
                </a:lnTo>
                <a:lnTo>
                  <a:pt x="106171" y="29971"/>
                </a:lnTo>
                <a:lnTo>
                  <a:pt x="105663" y="35559"/>
                </a:lnTo>
                <a:lnTo>
                  <a:pt x="105029" y="41275"/>
                </a:lnTo>
                <a:lnTo>
                  <a:pt x="104139" y="47243"/>
                </a:lnTo>
                <a:lnTo>
                  <a:pt x="103377" y="53212"/>
                </a:lnTo>
                <a:lnTo>
                  <a:pt x="102234" y="58165"/>
                </a:lnTo>
                <a:lnTo>
                  <a:pt x="100964" y="62229"/>
                </a:lnTo>
                <a:lnTo>
                  <a:pt x="107061" y="61594"/>
                </a:lnTo>
                <a:lnTo>
                  <a:pt x="114173" y="60451"/>
                </a:lnTo>
                <a:lnTo>
                  <a:pt x="122555" y="59054"/>
                </a:lnTo>
                <a:lnTo>
                  <a:pt x="124713" y="73659"/>
                </a:lnTo>
                <a:lnTo>
                  <a:pt x="81153" y="78438"/>
                </a:lnTo>
                <a:lnTo>
                  <a:pt x="66675" y="78993"/>
                </a:lnTo>
                <a:lnTo>
                  <a:pt x="66675" y="92201"/>
                </a:lnTo>
                <a:lnTo>
                  <a:pt x="66675" y="94868"/>
                </a:lnTo>
                <a:lnTo>
                  <a:pt x="66548" y="97789"/>
                </a:lnTo>
                <a:lnTo>
                  <a:pt x="66420" y="100964"/>
                </a:lnTo>
                <a:lnTo>
                  <a:pt x="66293" y="104012"/>
                </a:lnTo>
                <a:lnTo>
                  <a:pt x="65912" y="107695"/>
                </a:lnTo>
                <a:lnTo>
                  <a:pt x="65405" y="111632"/>
                </a:lnTo>
                <a:lnTo>
                  <a:pt x="48006" y="110743"/>
                </a:lnTo>
                <a:lnTo>
                  <a:pt x="48768" y="103886"/>
                </a:lnTo>
                <a:lnTo>
                  <a:pt x="49149" y="97789"/>
                </a:lnTo>
                <a:lnTo>
                  <a:pt x="49149" y="92201"/>
                </a:lnTo>
                <a:lnTo>
                  <a:pt x="49149" y="79248"/>
                </a:lnTo>
                <a:lnTo>
                  <a:pt x="45212" y="79248"/>
                </a:lnTo>
                <a:lnTo>
                  <a:pt x="0" y="79248"/>
                </a:lnTo>
                <a:lnTo>
                  <a:pt x="0" y="64134"/>
                </a:lnTo>
                <a:lnTo>
                  <a:pt x="46481" y="64134"/>
                </a:lnTo>
                <a:lnTo>
                  <a:pt x="53975" y="64134"/>
                </a:lnTo>
                <a:lnTo>
                  <a:pt x="60706" y="64134"/>
                </a:lnTo>
                <a:lnTo>
                  <a:pt x="66675" y="64007"/>
                </a:lnTo>
                <a:lnTo>
                  <a:pt x="72643" y="63880"/>
                </a:lnTo>
                <a:lnTo>
                  <a:pt x="87121" y="44576"/>
                </a:lnTo>
                <a:lnTo>
                  <a:pt x="87883" y="39624"/>
                </a:lnTo>
                <a:lnTo>
                  <a:pt x="88392" y="34925"/>
                </a:lnTo>
                <a:lnTo>
                  <a:pt x="88900" y="30352"/>
                </a:lnTo>
                <a:lnTo>
                  <a:pt x="89154" y="26162"/>
                </a:lnTo>
                <a:lnTo>
                  <a:pt x="89407" y="22351"/>
                </a:lnTo>
                <a:lnTo>
                  <a:pt x="89534" y="18541"/>
                </a:lnTo>
                <a:lnTo>
                  <a:pt x="89662" y="16255"/>
                </a:lnTo>
                <a:lnTo>
                  <a:pt x="89662" y="15493"/>
                </a:lnTo>
                <a:lnTo>
                  <a:pt x="13588" y="15493"/>
                </a:lnTo>
                <a:lnTo>
                  <a:pt x="1358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73910" y="1340866"/>
            <a:ext cx="95885" cy="95250"/>
          </a:xfrm>
          <a:custGeom>
            <a:avLst/>
            <a:gdLst/>
            <a:ahLst/>
            <a:cxnLst/>
            <a:rect l="l" t="t" r="r" b="b"/>
            <a:pathLst>
              <a:path w="95885" h="95250">
                <a:moveTo>
                  <a:pt x="47625" y="0"/>
                </a:moveTo>
                <a:lnTo>
                  <a:pt x="53847" y="0"/>
                </a:lnTo>
                <a:lnTo>
                  <a:pt x="59816" y="1016"/>
                </a:lnTo>
                <a:lnTo>
                  <a:pt x="65531" y="3048"/>
                </a:lnTo>
                <a:lnTo>
                  <a:pt x="71373" y="5080"/>
                </a:lnTo>
                <a:lnTo>
                  <a:pt x="76453" y="8000"/>
                </a:lnTo>
                <a:lnTo>
                  <a:pt x="80898" y="12064"/>
                </a:lnTo>
                <a:lnTo>
                  <a:pt x="85216" y="16001"/>
                </a:lnTo>
                <a:lnTo>
                  <a:pt x="88772" y="20955"/>
                </a:lnTo>
                <a:lnTo>
                  <a:pt x="91439" y="26924"/>
                </a:lnTo>
                <a:lnTo>
                  <a:pt x="94106" y="32893"/>
                </a:lnTo>
                <a:lnTo>
                  <a:pt x="95376" y="39624"/>
                </a:lnTo>
                <a:lnTo>
                  <a:pt x="95376" y="47371"/>
                </a:lnTo>
                <a:lnTo>
                  <a:pt x="95376" y="55118"/>
                </a:lnTo>
                <a:lnTo>
                  <a:pt x="71373" y="89788"/>
                </a:lnTo>
                <a:lnTo>
                  <a:pt x="53847" y="94742"/>
                </a:lnTo>
                <a:lnTo>
                  <a:pt x="47625" y="94742"/>
                </a:lnTo>
                <a:lnTo>
                  <a:pt x="41401" y="94742"/>
                </a:lnTo>
                <a:lnTo>
                  <a:pt x="14604" y="82804"/>
                </a:lnTo>
                <a:lnTo>
                  <a:pt x="10159" y="78867"/>
                </a:lnTo>
                <a:lnTo>
                  <a:pt x="6603" y="73913"/>
                </a:lnTo>
                <a:lnTo>
                  <a:pt x="3937" y="68072"/>
                </a:lnTo>
                <a:lnTo>
                  <a:pt x="1396" y="62103"/>
                </a:lnTo>
                <a:lnTo>
                  <a:pt x="0" y="55245"/>
                </a:lnTo>
                <a:lnTo>
                  <a:pt x="0" y="47371"/>
                </a:lnTo>
                <a:lnTo>
                  <a:pt x="0" y="39624"/>
                </a:lnTo>
                <a:lnTo>
                  <a:pt x="14604" y="11937"/>
                </a:lnTo>
                <a:lnTo>
                  <a:pt x="18922" y="8000"/>
                </a:lnTo>
                <a:lnTo>
                  <a:pt x="24002" y="5080"/>
                </a:lnTo>
                <a:lnTo>
                  <a:pt x="29717" y="3048"/>
                </a:lnTo>
                <a:lnTo>
                  <a:pt x="35432" y="1016"/>
                </a:lnTo>
                <a:lnTo>
                  <a:pt x="41401" y="0"/>
                </a:lnTo>
                <a:lnTo>
                  <a:pt x="4762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48661" y="1339850"/>
            <a:ext cx="114935" cy="97790"/>
          </a:xfrm>
          <a:custGeom>
            <a:avLst/>
            <a:gdLst/>
            <a:ahLst/>
            <a:cxnLst/>
            <a:rect l="l" t="t" r="r" b="b"/>
            <a:pathLst>
              <a:path w="114935" h="97790">
                <a:moveTo>
                  <a:pt x="49021" y="0"/>
                </a:moveTo>
                <a:lnTo>
                  <a:pt x="66675" y="0"/>
                </a:lnTo>
                <a:lnTo>
                  <a:pt x="66675" y="11557"/>
                </a:lnTo>
                <a:lnTo>
                  <a:pt x="66675" y="16637"/>
                </a:lnTo>
                <a:lnTo>
                  <a:pt x="83565" y="56134"/>
                </a:lnTo>
                <a:lnTo>
                  <a:pt x="114807" y="76453"/>
                </a:lnTo>
                <a:lnTo>
                  <a:pt x="103758" y="89026"/>
                </a:lnTo>
                <a:lnTo>
                  <a:pt x="96519" y="85598"/>
                </a:lnTo>
                <a:lnTo>
                  <a:pt x="90550" y="82296"/>
                </a:lnTo>
                <a:lnTo>
                  <a:pt x="85979" y="78866"/>
                </a:lnTo>
                <a:lnTo>
                  <a:pt x="81280" y="75437"/>
                </a:lnTo>
                <a:lnTo>
                  <a:pt x="77469" y="72262"/>
                </a:lnTo>
                <a:lnTo>
                  <a:pt x="74294" y="69087"/>
                </a:lnTo>
                <a:lnTo>
                  <a:pt x="71246" y="66039"/>
                </a:lnTo>
                <a:lnTo>
                  <a:pt x="58419" y="44576"/>
                </a:lnTo>
                <a:lnTo>
                  <a:pt x="58165" y="45465"/>
                </a:lnTo>
                <a:lnTo>
                  <a:pt x="57912" y="46482"/>
                </a:lnTo>
                <a:lnTo>
                  <a:pt x="57531" y="47625"/>
                </a:lnTo>
                <a:lnTo>
                  <a:pt x="34799" y="80621"/>
                </a:lnTo>
                <a:lnTo>
                  <a:pt x="12064" y="97409"/>
                </a:lnTo>
                <a:lnTo>
                  <a:pt x="0" y="86233"/>
                </a:lnTo>
                <a:lnTo>
                  <a:pt x="7354" y="81395"/>
                </a:lnTo>
                <a:lnTo>
                  <a:pt x="13969" y="76580"/>
                </a:lnTo>
                <a:lnTo>
                  <a:pt x="39624" y="47371"/>
                </a:lnTo>
                <a:lnTo>
                  <a:pt x="43180" y="40894"/>
                </a:lnTo>
                <a:lnTo>
                  <a:pt x="45593" y="34544"/>
                </a:lnTo>
                <a:lnTo>
                  <a:pt x="46989" y="28321"/>
                </a:lnTo>
                <a:lnTo>
                  <a:pt x="48387" y="22098"/>
                </a:lnTo>
                <a:lnTo>
                  <a:pt x="49021" y="16510"/>
                </a:lnTo>
                <a:lnTo>
                  <a:pt x="49021" y="11557"/>
                </a:lnTo>
                <a:lnTo>
                  <a:pt x="49021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89251" y="1335150"/>
            <a:ext cx="114300" cy="165735"/>
          </a:xfrm>
          <a:custGeom>
            <a:avLst/>
            <a:gdLst/>
            <a:ahLst/>
            <a:cxnLst/>
            <a:rect l="l" t="t" r="r" b="b"/>
            <a:pathLst>
              <a:path w="114300" h="165734">
                <a:moveTo>
                  <a:pt x="96266" y="0"/>
                </a:moveTo>
                <a:lnTo>
                  <a:pt x="113792" y="0"/>
                </a:lnTo>
                <a:lnTo>
                  <a:pt x="113792" y="165608"/>
                </a:lnTo>
                <a:lnTo>
                  <a:pt x="96266" y="165608"/>
                </a:lnTo>
                <a:lnTo>
                  <a:pt x="96266" y="76708"/>
                </a:lnTo>
                <a:lnTo>
                  <a:pt x="74168" y="76708"/>
                </a:lnTo>
                <a:lnTo>
                  <a:pt x="74168" y="130175"/>
                </a:lnTo>
                <a:lnTo>
                  <a:pt x="0" y="130175"/>
                </a:lnTo>
                <a:lnTo>
                  <a:pt x="0" y="11684"/>
                </a:lnTo>
                <a:lnTo>
                  <a:pt x="74168" y="11684"/>
                </a:lnTo>
                <a:lnTo>
                  <a:pt x="74168" y="61340"/>
                </a:lnTo>
                <a:lnTo>
                  <a:pt x="96266" y="61340"/>
                </a:lnTo>
                <a:lnTo>
                  <a:pt x="96266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25776" y="1333119"/>
            <a:ext cx="64769" cy="143510"/>
          </a:xfrm>
          <a:custGeom>
            <a:avLst/>
            <a:gdLst/>
            <a:ahLst/>
            <a:cxnLst/>
            <a:rect l="l" t="t" r="r" b="b"/>
            <a:pathLst>
              <a:path w="64769" h="143509">
                <a:moveTo>
                  <a:pt x="46862" y="0"/>
                </a:moveTo>
                <a:lnTo>
                  <a:pt x="64516" y="0"/>
                </a:lnTo>
                <a:lnTo>
                  <a:pt x="64516" y="143255"/>
                </a:lnTo>
                <a:lnTo>
                  <a:pt x="46862" y="143255"/>
                </a:lnTo>
                <a:lnTo>
                  <a:pt x="46862" y="114172"/>
                </a:lnTo>
                <a:lnTo>
                  <a:pt x="0" y="114172"/>
                </a:lnTo>
                <a:lnTo>
                  <a:pt x="0" y="98805"/>
                </a:lnTo>
                <a:lnTo>
                  <a:pt x="46862" y="98805"/>
                </a:lnTo>
                <a:lnTo>
                  <a:pt x="4686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82773" y="1333119"/>
            <a:ext cx="49530" cy="106045"/>
          </a:xfrm>
          <a:custGeom>
            <a:avLst/>
            <a:gdLst/>
            <a:ahLst/>
            <a:cxnLst/>
            <a:rect l="l" t="t" r="r" b="b"/>
            <a:pathLst>
              <a:path w="49530" h="106044">
                <a:moveTo>
                  <a:pt x="0" y="0"/>
                </a:moveTo>
                <a:lnTo>
                  <a:pt x="17525" y="0"/>
                </a:lnTo>
                <a:lnTo>
                  <a:pt x="17525" y="49529"/>
                </a:lnTo>
                <a:lnTo>
                  <a:pt x="49530" y="49529"/>
                </a:lnTo>
                <a:lnTo>
                  <a:pt x="49530" y="64896"/>
                </a:lnTo>
                <a:lnTo>
                  <a:pt x="17525" y="64896"/>
                </a:lnTo>
                <a:lnTo>
                  <a:pt x="17525" y="105536"/>
                </a:lnTo>
                <a:lnTo>
                  <a:pt x="0" y="105536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879" y="1328547"/>
            <a:ext cx="0" cy="146685"/>
          </a:xfrm>
          <a:custGeom>
            <a:avLst/>
            <a:gdLst/>
            <a:ahLst/>
            <a:cxnLst/>
            <a:rect l="l" t="t" r="r" b="b"/>
            <a:pathLst>
              <a:path h="146684">
                <a:moveTo>
                  <a:pt x="0" y="0"/>
                </a:moveTo>
                <a:lnTo>
                  <a:pt x="0" y="146685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30222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2047" y="1328547"/>
            <a:ext cx="938022" cy="1856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68014" y="141585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28" y="0"/>
                </a:lnTo>
              </a:path>
            </a:pathLst>
          </a:custGeom>
          <a:ln w="10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63441" y="1415856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472" y="0"/>
                </a:lnTo>
              </a:path>
            </a:pathLst>
          </a:custGeom>
          <a:ln w="194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45559" y="1333119"/>
            <a:ext cx="348615" cy="179705"/>
          </a:xfrm>
          <a:custGeom>
            <a:avLst/>
            <a:gdLst/>
            <a:ahLst/>
            <a:cxnLst/>
            <a:rect l="l" t="t" r="r" b="b"/>
            <a:pathLst>
              <a:path w="348614" h="179705">
                <a:moveTo>
                  <a:pt x="263398" y="115442"/>
                </a:moveTo>
                <a:lnTo>
                  <a:pt x="234374" y="117443"/>
                </a:lnTo>
                <a:lnTo>
                  <a:pt x="213613" y="123443"/>
                </a:lnTo>
                <a:lnTo>
                  <a:pt x="201140" y="133445"/>
                </a:lnTo>
                <a:lnTo>
                  <a:pt x="196976" y="147446"/>
                </a:lnTo>
                <a:lnTo>
                  <a:pt x="201140" y="161522"/>
                </a:lnTo>
                <a:lnTo>
                  <a:pt x="213613" y="171561"/>
                </a:lnTo>
                <a:lnTo>
                  <a:pt x="234374" y="177575"/>
                </a:lnTo>
                <a:lnTo>
                  <a:pt x="263398" y="179577"/>
                </a:lnTo>
                <a:lnTo>
                  <a:pt x="292568" y="177575"/>
                </a:lnTo>
                <a:lnTo>
                  <a:pt x="313404" y="171561"/>
                </a:lnTo>
                <a:lnTo>
                  <a:pt x="321924" y="164718"/>
                </a:lnTo>
                <a:lnTo>
                  <a:pt x="255650" y="164718"/>
                </a:lnTo>
                <a:lnTo>
                  <a:pt x="248665" y="164337"/>
                </a:lnTo>
                <a:lnTo>
                  <a:pt x="242569" y="163702"/>
                </a:lnTo>
                <a:lnTo>
                  <a:pt x="236600" y="162940"/>
                </a:lnTo>
                <a:lnTo>
                  <a:pt x="231393" y="161925"/>
                </a:lnTo>
                <a:lnTo>
                  <a:pt x="227202" y="160400"/>
                </a:lnTo>
                <a:lnTo>
                  <a:pt x="223012" y="159003"/>
                </a:lnTo>
                <a:lnTo>
                  <a:pt x="219963" y="157098"/>
                </a:lnTo>
                <a:lnTo>
                  <a:pt x="217685" y="154939"/>
                </a:lnTo>
                <a:lnTo>
                  <a:pt x="215773" y="152907"/>
                </a:lnTo>
                <a:lnTo>
                  <a:pt x="214756" y="150367"/>
                </a:lnTo>
                <a:lnTo>
                  <a:pt x="214756" y="141731"/>
                </a:lnTo>
                <a:lnTo>
                  <a:pt x="252515" y="130563"/>
                </a:lnTo>
                <a:lnTo>
                  <a:pt x="263398" y="130301"/>
                </a:lnTo>
                <a:lnTo>
                  <a:pt x="321976" y="130301"/>
                </a:lnTo>
                <a:lnTo>
                  <a:pt x="313404" y="123443"/>
                </a:lnTo>
                <a:lnTo>
                  <a:pt x="292568" y="117443"/>
                </a:lnTo>
                <a:lnTo>
                  <a:pt x="263398" y="115442"/>
                </a:lnTo>
                <a:close/>
              </a:path>
              <a:path w="348614" h="179705">
                <a:moveTo>
                  <a:pt x="321976" y="130301"/>
                </a:moveTo>
                <a:lnTo>
                  <a:pt x="271017" y="130301"/>
                </a:lnTo>
                <a:lnTo>
                  <a:pt x="277940" y="130563"/>
                </a:lnTo>
                <a:lnTo>
                  <a:pt x="284099" y="131317"/>
                </a:lnTo>
                <a:lnTo>
                  <a:pt x="290322" y="131952"/>
                </a:lnTo>
                <a:lnTo>
                  <a:pt x="295528" y="133095"/>
                </a:lnTo>
                <a:lnTo>
                  <a:pt x="299719" y="134619"/>
                </a:lnTo>
                <a:lnTo>
                  <a:pt x="303911" y="136016"/>
                </a:lnTo>
                <a:lnTo>
                  <a:pt x="307086" y="137921"/>
                </a:lnTo>
                <a:lnTo>
                  <a:pt x="309117" y="140080"/>
                </a:lnTo>
                <a:lnTo>
                  <a:pt x="311276" y="142239"/>
                </a:lnTo>
                <a:lnTo>
                  <a:pt x="312292" y="144652"/>
                </a:lnTo>
                <a:lnTo>
                  <a:pt x="312292" y="150367"/>
                </a:lnTo>
                <a:lnTo>
                  <a:pt x="311276" y="152780"/>
                </a:lnTo>
                <a:lnTo>
                  <a:pt x="308998" y="155066"/>
                </a:lnTo>
                <a:lnTo>
                  <a:pt x="307086" y="157098"/>
                </a:lnTo>
                <a:lnTo>
                  <a:pt x="271144" y="164718"/>
                </a:lnTo>
                <a:lnTo>
                  <a:pt x="321924" y="164718"/>
                </a:lnTo>
                <a:lnTo>
                  <a:pt x="325905" y="161522"/>
                </a:lnTo>
                <a:lnTo>
                  <a:pt x="330073" y="147446"/>
                </a:lnTo>
                <a:lnTo>
                  <a:pt x="325905" y="133445"/>
                </a:lnTo>
                <a:lnTo>
                  <a:pt x="321976" y="130301"/>
                </a:lnTo>
                <a:close/>
              </a:path>
              <a:path w="348614" h="179705">
                <a:moveTo>
                  <a:pt x="139953" y="109092"/>
                </a:moveTo>
                <a:lnTo>
                  <a:pt x="18034" y="109092"/>
                </a:lnTo>
                <a:lnTo>
                  <a:pt x="18034" y="174625"/>
                </a:lnTo>
                <a:lnTo>
                  <a:pt x="139953" y="174625"/>
                </a:lnTo>
                <a:lnTo>
                  <a:pt x="139953" y="159130"/>
                </a:lnTo>
                <a:lnTo>
                  <a:pt x="35560" y="159130"/>
                </a:lnTo>
                <a:lnTo>
                  <a:pt x="35560" y="124459"/>
                </a:lnTo>
                <a:lnTo>
                  <a:pt x="139953" y="124459"/>
                </a:lnTo>
                <a:lnTo>
                  <a:pt x="139953" y="109092"/>
                </a:lnTo>
                <a:close/>
              </a:path>
              <a:path w="348614" h="179705">
                <a:moveTo>
                  <a:pt x="139953" y="124459"/>
                </a:moveTo>
                <a:lnTo>
                  <a:pt x="122427" y="124459"/>
                </a:lnTo>
                <a:lnTo>
                  <a:pt x="122427" y="159130"/>
                </a:lnTo>
                <a:lnTo>
                  <a:pt x="139953" y="159130"/>
                </a:lnTo>
                <a:lnTo>
                  <a:pt x="139953" y="124459"/>
                </a:lnTo>
                <a:close/>
              </a:path>
              <a:path w="348614" h="179705">
                <a:moveTo>
                  <a:pt x="348106" y="88900"/>
                </a:moveTo>
                <a:lnTo>
                  <a:pt x="178942" y="88900"/>
                </a:lnTo>
                <a:lnTo>
                  <a:pt x="178942" y="104520"/>
                </a:lnTo>
                <a:lnTo>
                  <a:pt x="348106" y="104520"/>
                </a:lnTo>
                <a:lnTo>
                  <a:pt x="348106" y="88900"/>
                </a:lnTo>
                <a:close/>
              </a:path>
              <a:path w="348614" h="179705">
                <a:moveTo>
                  <a:pt x="272414" y="71881"/>
                </a:moveTo>
                <a:lnTo>
                  <a:pt x="254635" y="71881"/>
                </a:lnTo>
                <a:lnTo>
                  <a:pt x="254635" y="88900"/>
                </a:lnTo>
                <a:lnTo>
                  <a:pt x="272414" y="88900"/>
                </a:lnTo>
                <a:lnTo>
                  <a:pt x="272414" y="71881"/>
                </a:lnTo>
                <a:close/>
              </a:path>
              <a:path w="348614" h="179705">
                <a:moveTo>
                  <a:pt x="327278" y="5968"/>
                </a:moveTo>
                <a:lnTo>
                  <a:pt x="199898" y="5968"/>
                </a:lnTo>
                <a:lnTo>
                  <a:pt x="199898" y="71881"/>
                </a:lnTo>
                <a:lnTo>
                  <a:pt x="274827" y="71881"/>
                </a:lnTo>
                <a:lnTo>
                  <a:pt x="283616" y="71834"/>
                </a:lnTo>
                <a:lnTo>
                  <a:pt x="322706" y="69722"/>
                </a:lnTo>
                <a:lnTo>
                  <a:pt x="330835" y="68325"/>
                </a:lnTo>
                <a:lnTo>
                  <a:pt x="329729" y="56260"/>
                </a:lnTo>
                <a:lnTo>
                  <a:pt x="217424" y="56260"/>
                </a:lnTo>
                <a:lnTo>
                  <a:pt x="217424" y="21335"/>
                </a:lnTo>
                <a:lnTo>
                  <a:pt x="327278" y="21335"/>
                </a:lnTo>
                <a:lnTo>
                  <a:pt x="327278" y="5968"/>
                </a:lnTo>
                <a:close/>
              </a:path>
              <a:path w="348614" h="179705">
                <a:moveTo>
                  <a:pt x="329438" y="53085"/>
                </a:moveTo>
                <a:lnTo>
                  <a:pt x="323850" y="53720"/>
                </a:lnTo>
                <a:lnTo>
                  <a:pt x="319150" y="54355"/>
                </a:lnTo>
                <a:lnTo>
                  <a:pt x="311403" y="55117"/>
                </a:lnTo>
                <a:lnTo>
                  <a:pt x="295148" y="56133"/>
                </a:lnTo>
                <a:lnTo>
                  <a:pt x="287400" y="56133"/>
                </a:lnTo>
                <a:lnTo>
                  <a:pt x="281939" y="56260"/>
                </a:lnTo>
                <a:lnTo>
                  <a:pt x="329729" y="56260"/>
                </a:lnTo>
                <a:lnTo>
                  <a:pt x="329438" y="53085"/>
                </a:lnTo>
                <a:close/>
              </a:path>
              <a:path w="348614" h="179705">
                <a:moveTo>
                  <a:pt x="139953" y="83565"/>
                </a:moveTo>
                <a:lnTo>
                  <a:pt x="122427" y="83565"/>
                </a:lnTo>
                <a:lnTo>
                  <a:pt x="122427" y="100583"/>
                </a:lnTo>
                <a:lnTo>
                  <a:pt x="139953" y="100583"/>
                </a:lnTo>
                <a:lnTo>
                  <a:pt x="139953" y="83565"/>
                </a:lnTo>
                <a:close/>
              </a:path>
              <a:path w="348614" h="179705">
                <a:moveTo>
                  <a:pt x="17525" y="6730"/>
                </a:moveTo>
                <a:lnTo>
                  <a:pt x="0" y="6730"/>
                </a:lnTo>
                <a:lnTo>
                  <a:pt x="0" y="90042"/>
                </a:lnTo>
                <a:lnTo>
                  <a:pt x="54482" y="90042"/>
                </a:lnTo>
                <a:lnTo>
                  <a:pt x="70485" y="89788"/>
                </a:lnTo>
                <a:lnTo>
                  <a:pt x="109474" y="86740"/>
                </a:lnTo>
                <a:lnTo>
                  <a:pt x="122427" y="83565"/>
                </a:lnTo>
                <a:lnTo>
                  <a:pt x="139953" y="83565"/>
                </a:lnTo>
                <a:lnTo>
                  <a:pt x="139953" y="74675"/>
                </a:lnTo>
                <a:lnTo>
                  <a:pt x="17525" y="74675"/>
                </a:lnTo>
                <a:lnTo>
                  <a:pt x="17525" y="6730"/>
                </a:lnTo>
                <a:close/>
              </a:path>
              <a:path w="348614" h="179705">
                <a:moveTo>
                  <a:pt x="139953" y="0"/>
                </a:moveTo>
                <a:lnTo>
                  <a:pt x="122427" y="0"/>
                </a:lnTo>
                <a:lnTo>
                  <a:pt x="122427" y="68325"/>
                </a:lnTo>
                <a:lnTo>
                  <a:pt x="115429" y="69992"/>
                </a:lnTo>
                <a:lnTo>
                  <a:pt x="70056" y="74310"/>
                </a:lnTo>
                <a:lnTo>
                  <a:pt x="45847" y="74675"/>
                </a:lnTo>
                <a:lnTo>
                  <a:pt x="139953" y="74675"/>
                </a:lnTo>
                <a:lnTo>
                  <a:pt x="139953" y="63880"/>
                </a:lnTo>
                <a:lnTo>
                  <a:pt x="171957" y="63880"/>
                </a:lnTo>
                <a:lnTo>
                  <a:pt x="171957" y="48513"/>
                </a:lnTo>
                <a:lnTo>
                  <a:pt x="139953" y="48513"/>
                </a:lnTo>
                <a:lnTo>
                  <a:pt x="139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40988" y="1328547"/>
            <a:ext cx="482219" cy="1887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50003" y="1327403"/>
            <a:ext cx="1102868" cy="185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34659" y="1327530"/>
            <a:ext cx="1389888" cy="1877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94779" y="1340611"/>
            <a:ext cx="69469" cy="1742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00010" y="1425955"/>
            <a:ext cx="16510" cy="43815"/>
          </a:xfrm>
          <a:custGeom>
            <a:avLst/>
            <a:gdLst/>
            <a:ahLst/>
            <a:cxnLst/>
            <a:rect l="l" t="t" r="r" b="b"/>
            <a:pathLst>
              <a:path w="16509" h="43815">
                <a:moveTo>
                  <a:pt x="16129" y="0"/>
                </a:moveTo>
                <a:lnTo>
                  <a:pt x="0" y="0"/>
                </a:lnTo>
                <a:lnTo>
                  <a:pt x="0" y="43688"/>
                </a:lnTo>
                <a:lnTo>
                  <a:pt x="16129" y="43688"/>
                </a:lnTo>
                <a:lnTo>
                  <a:pt x="16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56450" y="141795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124" y="0"/>
                </a:lnTo>
              </a:path>
            </a:pathLst>
          </a:custGeom>
          <a:ln w="160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00010" y="1366011"/>
            <a:ext cx="16510" cy="44450"/>
          </a:xfrm>
          <a:custGeom>
            <a:avLst/>
            <a:gdLst/>
            <a:ahLst/>
            <a:cxnLst/>
            <a:rect l="l" t="t" r="r" b="b"/>
            <a:pathLst>
              <a:path w="16509" h="44450">
                <a:moveTo>
                  <a:pt x="16129" y="0"/>
                </a:moveTo>
                <a:lnTo>
                  <a:pt x="0" y="0"/>
                </a:lnTo>
                <a:lnTo>
                  <a:pt x="0" y="43941"/>
                </a:lnTo>
                <a:lnTo>
                  <a:pt x="16129" y="43941"/>
                </a:lnTo>
                <a:lnTo>
                  <a:pt x="16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56450" y="1366011"/>
            <a:ext cx="103505" cy="104139"/>
          </a:xfrm>
          <a:custGeom>
            <a:avLst/>
            <a:gdLst/>
            <a:ahLst/>
            <a:cxnLst/>
            <a:rect l="l" t="t" r="r" b="b"/>
            <a:pathLst>
              <a:path w="103504" h="104140">
                <a:moveTo>
                  <a:pt x="43560" y="0"/>
                </a:moveTo>
                <a:lnTo>
                  <a:pt x="59690" y="0"/>
                </a:lnTo>
                <a:lnTo>
                  <a:pt x="59690" y="43941"/>
                </a:lnTo>
                <a:lnTo>
                  <a:pt x="103124" y="43941"/>
                </a:lnTo>
                <a:lnTo>
                  <a:pt x="103124" y="59943"/>
                </a:lnTo>
                <a:lnTo>
                  <a:pt x="59690" y="59943"/>
                </a:lnTo>
                <a:lnTo>
                  <a:pt x="59690" y="103632"/>
                </a:lnTo>
                <a:lnTo>
                  <a:pt x="43560" y="103632"/>
                </a:lnTo>
                <a:lnTo>
                  <a:pt x="43560" y="59943"/>
                </a:lnTo>
                <a:lnTo>
                  <a:pt x="0" y="59943"/>
                </a:lnTo>
                <a:lnTo>
                  <a:pt x="0" y="43941"/>
                </a:lnTo>
                <a:lnTo>
                  <a:pt x="43560" y="43941"/>
                </a:lnTo>
                <a:lnTo>
                  <a:pt x="4356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34631" y="1331086"/>
            <a:ext cx="347345" cy="181610"/>
          </a:xfrm>
          <a:custGeom>
            <a:avLst/>
            <a:gdLst/>
            <a:ahLst/>
            <a:cxnLst/>
            <a:rect l="l" t="t" r="r" b="b"/>
            <a:pathLst>
              <a:path w="347345" h="181609">
                <a:moveTo>
                  <a:pt x="84454" y="121412"/>
                </a:moveTo>
                <a:lnTo>
                  <a:pt x="55431" y="123293"/>
                </a:lnTo>
                <a:lnTo>
                  <a:pt x="34671" y="128936"/>
                </a:lnTo>
                <a:lnTo>
                  <a:pt x="22197" y="138342"/>
                </a:lnTo>
                <a:lnTo>
                  <a:pt x="18034" y="151511"/>
                </a:lnTo>
                <a:lnTo>
                  <a:pt x="22197" y="164679"/>
                </a:lnTo>
                <a:lnTo>
                  <a:pt x="34671" y="174085"/>
                </a:lnTo>
                <a:lnTo>
                  <a:pt x="55431" y="179728"/>
                </a:lnTo>
                <a:lnTo>
                  <a:pt x="84454" y="181610"/>
                </a:lnTo>
                <a:lnTo>
                  <a:pt x="113625" y="179728"/>
                </a:lnTo>
                <a:lnTo>
                  <a:pt x="134461" y="174085"/>
                </a:lnTo>
                <a:lnTo>
                  <a:pt x="144209" y="166750"/>
                </a:lnTo>
                <a:lnTo>
                  <a:pt x="76708" y="166750"/>
                </a:lnTo>
                <a:lnTo>
                  <a:pt x="69723" y="166370"/>
                </a:lnTo>
                <a:lnTo>
                  <a:pt x="63626" y="165735"/>
                </a:lnTo>
                <a:lnTo>
                  <a:pt x="57530" y="165226"/>
                </a:lnTo>
                <a:lnTo>
                  <a:pt x="52450" y="164211"/>
                </a:lnTo>
                <a:lnTo>
                  <a:pt x="44069" y="161671"/>
                </a:lnTo>
                <a:lnTo>
                  <a:pt x="41021" y="160020"/>
                </a:lnTo>
                <a:lnTo>
                  <a:pt x="36829" y="156337"/>
                </a:lnTo>
                <a:lnTo>
                  <a:pt x="35814" y="154050"/>
                </a:lnTo>
                <a:lnTo>
                  <a:pt x="35814" y="148971"/>
                </a:lnTo>
                <a:lnTo>
                  <a:pt x="76835" y="136271"/>
                </a:lnTo>
                <a:lnTo>
                  <a:pt x="144209" y="136271"/>
                </a:lnTo>
                <a:lnTo>
                  <a:pt x="134461" y="128936"/>
                </a:lnTo>
                <a:lnTo>
                  <a:pt x="113625" y="123293"/>
                </a:lnTo>
                <a:lnTo>
                  <a:pt x="84454" y="121412"/>
                </a:lnTo>
                <a:close/>
              </a:path>
              <a:path w="347345" h="181609">
                <a:moveTo>
                  <a:pt x="144209" y="136271"/>
                </a:moveTo>
                <a:lnTo>
                  <a:pt x="92075" y="136271"/>
                </a:lnTo>
                <a:lnTo>
                  <a:pt x="99060" y="136525"/>
                </a:lnTo>
                <a:lnTo>
                  <a:pt x="111378" y="137795"/>
                </a:lnTo>
                <a:lnTo>
                  <a:pt x="116586" y="138811"/>
                </a:lnTo>
                <a:lnTo>
                  <a:pt x="124968" y="141350"/>
                </a:lnTo>
                <a:lnTo>
                  <a:pt x="128143" y="143001"/>
                </a:lnTo>
                <a:lnTo>
                  <a:pt x="130175" y="144907"/>
                </a:lnTo>
                <a:lnTo>
                  <a:pt x="132334" y="146812"/>
                </a:lnTo>
                <a:lnTo>
                  <a:pt x="133350" y="148971"/>
                </a:lnTo>
                <a:lnTo>
                  <a:pt x="133350" y="154050"/>
                </a:lnTo>
                <a:lnTo>
                  <a:pt x="132334" y="156210"/>
                </a:lnTo>
                <a:lnTo>
                  <a:pt x="130175" y="158114"/>
                </a:lnTo>
                <a:lnTo>
                  <a:pt x="128143" y="160020"/>
                </a:lnTo>
                <a:lnTo>
                  <a:pt x="92328" y="166750"/>
                </a:lnTo>
                <a:lnTo>
                  <a:pt x="144209" y="166750"/>
                </a:lnTo>
                <a:lnTo>
                  <a:pt x="146962" y="164679"/>
                </a:lnTo>
                <a:lnTo>
                  <a:pt x="151129" y="151511"/>
                </a:lnTo>
                <a:lnTo>
                  <a:pt x="146962" y="138342"/>
                </a:lnTo>
                <a:lnTo>
                  <a:pt x="144209" y="136271"/>
                </a:lnTo>
                <a:close/>
              </a:path>
              <a:path w="347345" h="181609">
                <a:moveTo>
                  <a:pt x="341375" y="105537"/>
                </a:moveTo>
                <a:lnTo>
                  <a:pt x="218440" y="105537"/>
                </a:lnTo>
                <a:lnTo>
                  <a:pt x="218440" y="121030"/>
                </a:lnTo>
                <a:lnTo>
                  <a:pt x="323850" y="121030"/>
                </a:lnTo>
                <a:lnTo>
                  <a:pt x="323850" y="133858"/>
                </a:lnTo>
                <a:lnTo>
                  <a:pt x="218440" y="133858"/>
                </a:lnTo>
                <a:lnTo>
                  <a:pt x="218440" y="178562"/>
                </a:lnTo>
                <a:lnTo>
                  <a:pt x="347218" y="178562"/>
                </a:lnTo>
                <a:lnTo>
                  <a:pt x="347218" y="163195"/>
                </a:lnTo>
                <a:lnTo>
                  <a:pt x="235966" y="163195"/>
                </a:lnTo>
                <a:lnTo>
                  <a:pt x="235966" y="149351"/>
                </a:lnTo>
                <a:lnTo>
                  <a:pt x="341375" y="149351"/>
                </a:lnTo>
                <a:lnTo>
                  <a:pt x="341375" y="105537"/>
                </a:lnTo>
                <a:close/>
              </a:path>
              <a:path w="347345" h="181609">
                <a:moveTo>
                  <a:pt x="169164" y="96520"/>
                </a:moveTo>
                <a:lnTo>
                  <a:pt x="0" y="96520"/>
                </a:lnTo>
                <a:lnTo>
                  <a:pt x="0" y="111887"/>
                </a:lnTo>
                <a:lnTo>
                  <a:pt x="169164" y="111887"/>
                </a:lnTo>
                <a:lnTo>
                  <a:pt x="169164" y="96520"/>
                </a:lnTo>
                <a:close/>
              </a:path>
              <a:path w="347345" h="181609">
                <a:moveTo>
                  <a:pt x="341375" y="75437"/>
                </a:moveTo>
                <a:lnTo>
                  <a:pt x="323850" y="75437"/>
                </a:lnTo>
                <a:lnTo>
                  <a:pt x="323850" y="98805"/>
                </a:lnTo>
                <a:lnTo>
                  <a:pt x="341375" y="98805"/>
                </a:lnTo>
                <a:lnTo>
                  <a:pt x="341375" y="75437"/>
                </a:lnTo>
                <a:close/>
              </a:path>
              <a:path w="347345" h="181609">
                <a:moveTo>
                  <a:pt x="214629" y="6985"/>
                </a:moveTo>
                <a:lnTo>
                  <a:pt x="197485" y="6985"/>
                </a:lnTo>
                <a:lnTo>
                  <a:pt x="197485" y="91566"/>
                </a:lnTo>
                <a:lnTo>
                  <a:pt x="282321" y="91566"/>
                </a:lnTo>
                <a:lnTo>
                  <a:pt x="282321" y="76326"/>
                </a:lnTo>
                <a:lnTo>
                  <a:pt x="214629" y="76326"/>
                </a:lnTo>
                <a:lnTo>
                  <a:pt x="214629" y="54101"/>
                </a:lnTo>
                <a:lnTo>
                  <a:pt x="282321" y="54101"/>
                </a:lnTo>
                <a:lnTo>
                  <a:pt x="282321" y="44450"/>
                </a:lnTo>
                <a:lnTo>
                  <a:pt x="341375" y="44450"/>
                </a:lnTo>
                <a:lnTo>
                  <a:pt x="341375" y="38608"/>
                </a:lnTo>
                <a:lnTo>
                  <a:pt x="214629" y="38608"/>
                </a:lnTo>
                <a:lnTo>
                  <a:pt x="214629" y="6985"/>
                </a:lnTo>
                <a:close/>
              </a:path>
              <a:path w="347345" h="181609">
                <a:moveTo>
                  <a:pt x="282321" y="54101"/>
                </a:moveTo>
                <a:lnTo>
                  <a:pt x="265175" y="54101"/>
                </a:lnTo>
                <a:lnTo>
                  <a:pt x="265175" y="76326"/>
                </a:lnTo>
                <a:lnTo>
                  <a:pt x="282321" y="76326"/>
                </a:lnTo>
                <a:lnTo>
                  <a:pt x="282321" y="75437"/>
                </a:lnTo>
                <a:lnTo>
                  <a:pt x="341375" y="75437"/>
                </a:lnTo>
                <a:lnTo>
                  <a:pt x="341375" y="60198"/>
                </a:lnTo>
                <a:lnTo>
                  <a:pt x="282321" y="60198"/>
                </a:lnTo>
                <a:lnTo>
                  <a:pt x="282321" y="54101"/>
                </a:lnTo>
                <a:close/>
              </a:path>
              <a:path w="347345" h="181609">
                <a:moveTo>
                  <a:pt x="341375" y="44450"/>
                </a:moveTo>
                <a:lnTo>
                  <a:pt x="323850" y="44450"/>
                </a:lnTo>
                <a:lnTo>
                  <a:pt x="323850" y="60198"/>
                </a:lnTo>
                <a:lnTo>
                  <a:pt x="341375" y="60198"/>
                </a:lnTo>
                <a:lnTo>
                  <a:pt x="341375" y="44450"/>
                </a:lnTo>
                <a:close/>
              </a:path>
              <a:path w="347345" h="181609">
                <a:moveTo>
                  <a:pt x="282321" y="6985"/>
                </a:moveTo>
                <a:lnTo>
                  <a:pt x="265175" y="6985"/>
                </a:lnTo>
                <a:lnTo>
                  <a:pt x="265175" y="38608"/>
                </a:lnTo>
                <a:lnTo>
                  <a:pt x="341375" y="38608"/>
                </a:lnTo>
                <a:lnTo>
                  <a:pt x="341375" y="29210"/>
                </a:lnTo>
                <a:lnTo>
                  <a:pt x="282321" y="29210"/>
                </a:lnTo>
                <a:lnTo>
                  <a:pt x="282321" y="6985"/>
                </a:lnTo>
                <a:close/>
              </a:path>
              <a:path w="347345" h="181609">
                <a:moveTo>
                  <a:pt x="341375" y="2032"/>
                </a:moveTo>
                <a:lnTo>
                  <a:pt x="323850" y="2032"/>
                </a:lnTo>
                <a:lnTo>
                  <a:pt x="323850" y="29210"/>
                </a:lnTo>
                <a:lnTo>
                  <a:pt x="341375" y="29210"/>
                </a:lnTo>
                <a:lnTo>
                  <a:pt x="341375" y="2032"/>
                </a:lnTo>
                <a:close/>
              </a:path>
              <a:path w="347345" h="181609">
                <a:moveTo>
                  <a:pt x="92837" y="45974"/>
                </a:moveTo>
                <a:lnTo>
                  <a:pt x="76073" y="45974"/>
                </a:lnTo>
                <a:lnTo>
                  <a:pt x="75819" y="47371"/>
                </a:lnTo>
                <a:lnTo>
                  <a:pt x="74295" y="49657"/>
                </a:lnTo>
                <a:lnTo>
                  <a:pt x="34643" y="68865"/>
                </a:lnTo>
                <a:lnTo>
                  <a:pt x="14604" y="72009"/>
                </a:lnTo>
                <a:lnTo>
                  <a:pt x="21209" y="86740"/>
                </a:lnTo>
                <a:lnTo>
                  <a:pt x="68054" y="74025"/>
                </a:lnTo>
                <a:lnTo>
                  <a:pt x="83947" y="61087"/>
                </a:lnTo>
                <a:lnTo>
                  <a:pt x="84327" y="60578"/>
                </a:lnTo>
                <a:lnTo>
                  <a:pt x="84582" y="60071"/>
                </a:lnTo>
                <a:lnTo>
                  <a:pt x="110769" y="60071"/>
                </a:lnTo>
                <a:lnTo>
                  <a:pt x="109727" y="59562"/>
                </a:lnTo>
                <a:lnTo>
                  <a:pt x="104521" y="57150"/>
                </a:lnTo>
                <a:lnTo>
                  <a:pt x="100329" y="54610"/>
                </a:lnTo>
                <a:lnTo>
                  <a:pt x="94615" y="49149"/>
                </a:lnTo>
                <a:lnTo>
                  <a:pt x="93091" y="47243"/>
                </a:lnTo>
                <a:lnTo>
                  <a:pt x="92837" y="45974"/>
                </a:lnTo>
                <a:close/>
              </a:path>
              <a:path w="347345" h="181609">
                <a:moveTo>
                  <a:pt x="110769" y="60071"/>
                </a:moveTo>
                <a:lnTo>
                  <a:pt x="84582" y="60071"/>
                </a:lnTo>
                <a:lnTo>
                  <a:pt x="84836" y="60451"/>
                </a:lnTo>
                <a:lnTo>
                  <a:pt x="85090" y="60960"/>
                </a:lnTo>
                <a:lnTo>
                  <a:pt x="85686" y="61722"/>
                </a:lnTo>
                <a:lnTo>
                  <a:pt x="87375" y="64135"/>
                </a:lnTo>
                <a:lnTo>
                  <a:pt x="88773" y="65532"/>
                </a:lnTo>
                <a:lnTo>
                  <a:pt x="127412" y="81883"/>
                </a:lnTo>
                <a:lnTo>
                  <a:pt x="147700" y="85216"/>
                </a:lnTo>
                <a:lnTo>
                  <a:pt x="154432" y="70230"/>
                </a:lnTo>
                <a:lnTo>
                  <a:pt x="147240" y="69377"/>
                </a:lnTo>
                <a:lnTo>
                  <a:pt x="140525" y="68357"/>
                </a:lnTo>
                <a:lnTo>
                  <a:pt x="134286" y="67194"/>
                </a:lnTo>
                <a:lnTo>
                  <a:pt x="128524" y="65912"/>
                </a:lnTo>
                <a:lnTo>
                  <a:pt x="121285" y="64135"/>
                </a:lnTo>
                <a:lnTo>
                  <a:pt x="114935" y="62102"/>
                </a:lnTo>
                <a:lnTo>
                  <a:pt x="110769" y="60071"/>
                </a:lnTo>
                <a:close/>
              </a:path>
              <a:path w="347345" h="181609">
                <a:moveTo>
                  <a:pt x="150114" y="30479"/>
                </a:moveTo>
                <a:lnTo>
                  <a:pt x="19050" y="30479"/>
                </a:lnTo>
                <a:lnTo>
                  <a:pt x="19050" y="45974"/>
                </a:lnTo>
                <a:lnTo>
                  <a:pt x="150114" y="45974"/>
                </a:lnTo>
                <a:lnTo>
                  <a:pt x="150114" y="30479"/>
                </a:lnTo>
                <a:close/>
              </a:path>
              <a:path w="347345" h="181609">
                <a:moveTo>
                  <a:pt x="50165" y="0"/>
                </a:moveTo>
                <a:lnTo>
                  <a:pt x="47117" y="14350"/>
                </a:lnTo>
                <a:lnTo>
                  <a:pt x="52070" y="16255"/>
                </a:lnTo>
                <a:lnTo>
                  <a:pt x="57403" y="17652"/>
                </a:lnTo>
                <a:lnTo>
                  <a:pt x="63119" y="18414"/>
                </a:lnTo>
                <a:lnTo>
                  <a:pt x="68834" y="19303"/>
                </a:lnTo>
                <a:lnTo>
                  <a:pt x="81661" y="20320"/>
                </a:lnTo>
                <a:lnTo>
                  <a:pt x="88392" y="20700"/>
                </a:lnTo>
                <a:lnTo>
                  <a:pt x="102235" y="20954"/>
                </a:lnTo>
                <a:lnTo>
                  <a:pt x="109220" y="20954"/>
                </a:lnTo>
                <a:lnTo>
                  <a:pt x="116586" y="20827"/>
                </a:lnTo>
                <a:lnTo>
                  <a:pt x="124460" y="20574"/>
                </a:lnTo>
                <a:lnTo>
                  <a:pt x="124460" y="5841"/>
                </a:lnTo>
                <a:lnTo>
                  <a:pt x="96139" y="5841"/>
                </a:lnTo>
                <a:lnTo>
                  <a:pt x="90170" y="5714"/>
                </a:lnTo>
                <a:lnTo>
                  <a:pt x="78613" y="5207"/>
                </a:lnTo>
                <a:lnTo>
                  <a:pt x="73025" y="4699"/>
                </a:lnTo>
                <a:lnTo>
                  <a:pt x="67691" y="3810"/>
                </a:lnTo>
                <a:lnTo>
                  <a:pt x="62229" y="3048"/>
                </a:lnTo>
                <a:lnTo>
                  <a:pt x="56388" y="1777"/>
                </a:lnTo>
                <a:lnTo>
                  <a:pt x="50165" y="0"/>
                </a:lnTo>
                <a:close/>
              </a:path>
              <a:path w="347345" h="181609">
                <a:moveTo>
                  <a:pt x="124460" y="5461"/>
                </a:moveTo>
                <a:lnTo>
                  <a:pt x="108839" y="5714"/>
                </a:lnTo>
                <a:lnTo>
                  <a:pt x="102489" y="5714"/>
                </a:lnTo>
                <a:lnTo>
                  <a:pt x="96139" y="5841"/>
                </a:lnTo>
                <a:lnTo>
                  <a:pt x="124460" y="5841"/>
                </a:lnTo>
                <a:lnTo>
                  <a:pt x="124460" y="5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70444" y="1467358"/>
            <a:ext cx="97790" cy="30480"/>
          </a:xfrm>
          <a:custGeom>
            <a:avLst/>
            <a:gdLst/>
            <a:ahLst/>
            <a:cxnLst/>
            <a:rect l="l" t="t" r="r" b="b"/>
            <a:pathLst>
              <a:path w="97790" h="30480">
                <a:moveTo>
                  <a:pt x="48640" y="0"/>
                </a:moveTo>
                <a:lnTo>
                  <a:pt x="41021" y="0"/>
                </a:lnTo>
                <a:lnTo>
                  <a:pt x="34162" y="253"/>
                </a:lnTo>
                <a:lnTo>
                  <a:pt x="0" y="12700"/>
                </a:lnTo>
                <a:lnTo>
                  <a:pt x="0" y="15239"/>
                </a:lnTo>
                <a:lnTo>
                  <a:pt x="0" y="17779"/>
                </a:lnTo>
                <a:lnTo>
                  <a:pt x="1015" y="20065"/>
                </a:lnTo>
                <a:lnTo>
                  <a:pt x="3048" y="21843"/>
                </a:lnTo>
                <a:lnTo>
                  <a:pt x="5206" y="23749"/>
                </a:lnTo>
                <a:lnTo>
                  <a:pt x="8254" y="25400"/>
                </a:lnTo>
                <a:lnTo>
                  <a:pt x="12446" y="26669"/>
                </a:lnTo>
                <a:lnTo>
                  <a:pt x="16636" y="27939"/>
                </a:lnTo>
                <a:lnTo>
                  <a:pt x="21716" y="28955"/>
                </a:lnTo>
                <a:lnTo>
                  <a:pt x="27812" y="29463"/>
                </a:lnTo>
                <a:lnTo>
                  <a:pt x="33908" y="30099"/>
                </a:lnTo>
                <a:lnTo>
                  <a:pt x="40894" y="30479"/>
                </a:lnTo>
                <a:lnTo>
                  <a:pt x="48640" y="30479"/>
                </a:lnTo>
                <a:lnTo>
                  <a:pt x="56514" y="30479"/>
                </a:lnTo>
                <a:lnTo>
                  <a:pt x="84962" y="26669"/>
                </a:lnTo>
                <a:lnTo>
                  <a:pt x="89153" y="25400"/>
                </a:lnTo>
                <a:lnTo>
                  <a:pt x="92328" y="23749"/>
                </a:lnTo>
                <a:lnTo>
                  <a:pt x="94360" y="21843"/>
                </a:lnTo>
                <a:lnTo>
                  <a:pt x="96520" y="19938"/>
                </a:lnTo>
                <a:lnTo>
                  <a:pt x="97535" y="17779"/>
                </a:lnTo>
                <a:lnTo>
                  <a:pt x="97535" y="15239"/>
                </a:lnTo>
                <a:lnTo>
                  <a:pt x="97535" y="12700"/>
                </a:lnTo>
                <a:lnTo>
                  <a:pt x="96520" y="10540"/>
                </a:lnTo>
                <a:lnTo>
                  <a:pt x="94360" y="8636"/>
                </a:lnTo>
                <a:lnTo>
                  <a:pt x="92328" y="6730"/>
                </a:lnTo>
                <a:lnTo>
                  <a:pt x="69341" y="888"/>
                </a:lnTo>
                <a:lnTo>
                  <a:pt x="63246" y="253"/>
                </a:lnTo>
                <a:lnTo>
                  <a:pt x="56260" y="0"/>
                </a:lnTo>
                <a:lnTo>
                  <a:pt x="4864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52665" y="1452499"/>
            <a:ext cx="133350" cy="60325"/>
          </a:xfrm>
          <a:custGeom>
            <a:avLst/>
            <a:gdLst/>
            <a:ahLst/>
            <a:cxnLst/>
            <a:rect l="l" t="t" r="r" b="b"/>
            <a:pathLst>
              <a:path w="133350" h="60325">
                <a:moveTo>
                  <a:pt x="66420" y="0"/>
                </a:moveTo>
                <a:lnTo>
                  <a:pt x="95591" y="1881"/>
                </a:lnTo>
                <a:lnTo>
                  <a:pt x="116427" y="7524"/>
                </a:lnTo>
                <a:lnTo>
                  <a:pt x="128928" y="16930"/>
                </a:lnTo>
                <a:lnTo>
                  <a:pt x="133095" y="30099"/>
                </a:lnTo>
                <a:lnTo>
                  <a:pt x="128928" y="43267"/>
                </a:lnTo>
                <a:lnTo>
                  <a:pt x="116427" y="52673"/>
                </a:lnTo>
                <a:lnTo>
                  <a:pt x="95591" y="58316"/>
                </a:lnTo>
                <a:lnTo>
                  <a:pt x="66420" y="60198"/>
                </a:lnTo>
                <a:lnTo>
                  <a:pt x="37397" y="58316"/>
                </a:lnTo>
                <a:lnTo>
                  <a:pt x="16637" y="52673"/>
                </a:lnTo>
                <a:lnTo>
                  <a:pt x="4163" y="43267"/>
                </a:lnTo>
                <a:lnTo>
                  <a:pt x="0" y="30099"/>
                </a:lnTo>
                <a:lnTo>
                  <a:pt x="4163" y="16930"/>
                </a:lnTo>
                <a:lnTo>
                  <a:pt x="16637" y="7524"/>
                </a:lnTo>
                <a:lnTo>
                  <a:pt x="37397" y="1881"/>
                </a:lnTo>
                <a:lnTo>
                  <a:pt x="6642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53070" y="1436624"/>
            <a:ext cx="128905" cy="73025"/>
          </a:xfrm>
          <a:custGeom>
            <a:avLst/>
            <a:gdLst/>
            <a:ahLst/>
            <a:cxnLst/>
            <a:rect l="l" t="t" r="r" b="b"/>
            <a:pathLst>
              <a:path w="128904" h="73025">
                <a:moveTo>
                  <a:pt x="0" y="0"/>
                </a:moveTo>
                <a:lnTo>
                  <a:pt x="122935" y="0"/>
                </a:lnTo>
                <a:lnTo>
                  <a:pt x="122935" y="43814"/>
                </a:lnTo>
                <a:lnTo>
                  <a:pt x="17525" y="43814"/>
                </a:lnTo>
                <a:lnTo>
                  <a:pt x="17525" y="57658"/>
                </a:lnTo>
                <a:lnTo>
                  <a:pt x="128777" y="57658"/>
                </a:lnTo>
                <a:lnTo>
                  <a:pt x="128777" y="73025"/>
                </a:lnTo>
                <a:lnTo>
                  <a:pt x="0" y="73025"/>
                </a:lnTo>
                <a:lnTo>
                  <a:pt x="0" y="28321"/>
                </a:lnTo>
                <a:lnTo>
                  <a:pt x="105409" y="28321"/>
                </a:lnTo>
                <a:lnTo>
                  <a:pt x="105409" y="15493"/>
                </a:lnTo>
                <a:lnTo>
                  <a:pt x="0" y="154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30058" y="1435290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308" y="0"/>
                </a:lnTo>
              </a:path>
            </a:pathLst>
          </a:custGeom>
          <a:ln w="245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49260" y="1385188"/>
            <a:ext cx="50800" cy="22225"/>
          </a:xfrm>
          <a:custGeom>
            <a:avLst/>
            <a:gdLst/>
            <a:ahLst/>
            <a:cxnLst/>
            <a:rect l="l" t="t" r="r" b="b"/>
            <a:pathLst>
              <a:path w="50800" h="22225">
                <a:moveTo>
                  <a:pt x="0" y="0"/>
                </a:moveTo>
                <a:lnTo>
                  <a:pt x="0" y="22225"/>
                </a:lnTo>
                <a:lnTo>
                  <a:pt x="50546" y="22225"/>
                </a:lnTo>
                <a:lnTo>
                  <a:pt x="5054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16952" y="1375536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0" y="0"/>
                </a:moveTo>
                <a:lnTo>
                  <a:pt x="0" y="15748"/>
                </a:lnTo>
                <a:lnTo>
                  <a:pt x="41528" y="15748"/>
                </a:lnTo>
                <a:lnTo>
                  <a:pt x="41528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49235" y="1361566"/>
            <a:ext cx="140335" cy="56515"/>
          </a:xfrm>
          <a:custGeom>
            <a:avLst/>
            <a:gdLst/>
            <a:ahLst/>
            <a:cxnLst/>
            <a:rect l="l" t="t" r="r" b="b"/>
            <a:pathLst>
              <a:path w="140334" h="56515">
                <a:moveTo>
                  <a:pt x="4445" y="0"/>
                </a:moveTo>
                <a:lnTo>
                  <a:pt x="135509" y="0"/>
                </a:lnTo>
                <a:lnTo>
                  <a:pt x="135509" y="15494"/>
                </a:lnTo>
                <a:lnTo>
                  <a:pt x="78232" y="15494"/>
                </a:lnTo>
                <a:lnTo>
                  <a:pt x="78486" y="16763"/>
                </a:lnTo>
                <a:lnTo>
                  <a:pt x="95123" y="29083"/>
                </a:lnTo>
                <a:lnTo>
                  <a:pt x="100330" y="31623"/>
                </a:lnTo>
                <a:lnTo>
                  <a:pt x="139827" y="39750"/>
                </a:lnTo>
                <a:lnTo>
                  <a:pt x="133096" y="54737"/>
                </a:lnTo>
                <a:lnTo>
                  <a:pt x="87630" y="43815"/>
                </a:lnTo>
                <a:lnTo>
                  <a:pt x="71628" y="32004"/>
                </a:lnTo>
                <a:lnTo>
                  <a:pt x="70993" y="31115"/>
                </a:lnTo>
                <a:lnTo>
                  <a:pt x="70485" y="30480"/>
                </a:lnTo>
                <a:lnTo>
                  <a:pt x="70231" y="29972"/>
                </a:lnTo>
                <a:lnTo>
                  <a:pt x="69977" y="29591"/>
                </a:lnTo>
                <a:lnTo>
                  <a:pt x="69723" y="30099"/>
                </a:lnTo>
                <a:lnTo>
                  <a:pt x="69342" y="30607"/>
                </a:lnTo>
                <a:lnTo>
                  <a:pt x="68961" y="31242"/>
                </a:lnTo>
                <a:lnTo>
                  <a:pt x="25584" y="52879"/>
                </a:lnTo>
                <a:lnTo>
                  <a:pt x="6604" y="56261"/>
                </a:lnTo>
                <a:lnTo>
                  <a:pt x="0" y="41529"/>
                </a:lnTo>
                <a:lnTo>
                  <a:pt x="7171" y="40671"/>
                </a:lnTo>
                <a:lnTo>
                  <a:pt x="13843" y="39624"/>
                </a:lnTo>
                <a:lnTo>
                  <a:pt x="44577" y="30225"/>
                </a:lnTo>
                <a:lnTo>
                  <a:pt x="49784" y="27686"/>
                </a:lnTo>
                <a:lnTo>
                  <a:pt x="53848" y="25019"/>
                </a:lnTo>
                <a:lnTo>
                  <a:pt x="56769" y="22098"/>
                </a:lnTo>
                <a:lnTo>
                  <a:pt x="59690" y="19177"/>
                </a:lnTo>
                <a:lnTo>
                  <a:pt x="61214" y="16891"/>
                </a:lnTo>
                <a:lnTo>
                  <a:pt x="61468" y="15494"/>
                </a:lnTo>
                <a:lnTo>
                  <a:pt x="4445" y="15494"/>
                </a:lnTo>
                <a:lnTo>
                  <a:pt x="444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32116" y="1333119"/>
            <a:ext cx="144145" cy="97155"/>
          </a:xfrm>
          <a:custGeom>
            <a:avLst/>
            <a:gdLst/>
            <a:ahLst/>
            <a:cxnLst/>
            <a:rect l="l" t="t" r="r" b="b"/>
            <a:pathLst>
              <a:path w="144145" h="97155">
                <a:moveTo>
                  <a:pt x="126364" y="0"/>
                </a:moveTo>
                <a:lnTo>
                  <a:pt x="143890" y="0"/>
                </a:lnTo>
                <a:lnTo>
                  <a:pt x="143890" y="96773"/>
                </a:lnTo>
                <a:lnTo>
                  <a:pt x="126364" y="96773"/>
                </a:lnTo>
                <a:lnTo>
                  <a:pt x="126364" y="73405"/>
                </a:lnTo>
                <a:lnTo>
                  <a:pt x="84835" y="73405"/>
                </a:lnTo>
                <a:lnTo>
                  <a:pt x="84835" y="89534"/>
                </a:lnTo>
                <a:lnTo>
                  <a:pt x="0" y="89534"/>
                </a:lnTo>
                <a:lnTo>
                  <a:pt x="0" y="4952"/>
                </a:lnTo>
                <a:lnTo>
                  <a:pt x="17144" y="4952"/>
                </a:lnTo>
                <a:lnTo>
                  <a:pt x="17144" y="36575"/>
                </a:lnTo>
                <a:lnTo>
                  <a:pt x="67690" y="36575"/>
                </a:lnTo>
                <a:lnTo>
                  <a:pt x="67690" y="4952"/>
                </a:lnTo>
                <a:lnTo>
                  <a:pt x="84835" y="4952"/>
                </a:lnTo>
                <a:lnTo>
                  <a:pt x="84835" y="27177"/>
                </a:lnTo>
                <a:lnTo>
                  <a:pt x="126364" y="27177"/>
                </a:lnTo>
                <a:lnTo>
                  <a:pt x="126364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81747" y="1331086"/>
            <a:ext cx="77470" cy="20955"/>
          </a:xfrm>
          <a:custGeom>
            <a:avLst/>
            <a:gdLst/>
            <a:ahLst/>
            <a:cxnLst/>
            <a:rect l="l" t="t" r="r" b="b"/>
            <a:pathLst>
              <a:path w="77470" h="20955">
                <a:moveTo>
                  <a:pt x="3048" y="0"/>
                </a:moveTo>
                <a:lnTo>
                  <a:pt x="9271" y="1777"/>
                </a:lnTo>
                <a:lnTo>
                  <a:pt x="15112" y="3048"/>
                </a:lnTo>
                <a:lnTo>
                  <a:pt x="20574" y="3810"/>
                </a:lnTo>
                <a:lnTo>
                  <a:pt x="25907" y="4699"/>
                </a:lnTo>
                <a:lnTo>
                  <a:pt x="31496" y="5207"/>
                </a:lnTo>
                <a:lnTo>
                  <a:pt x="37337" y="5461"/>
                </a:lnTo>
                <a:lnTo>
                  <a:pt x="43052" y="5714"/>
                </a:lnTo>
                <a:lnTo>
                  <a:pt x="49022" y="5841"/>
                </a:lnTo>
                <a:lnTo>
                  <a:pt x="55372" y="5714"/>
                </a:lnTo>
                <a:lnTo>
                  <a:pt x="61722" y="5714"/>
                </a:lnTo>
                <a:lnTo>
                  <a:pt x="69087" y="5587"/>
                </a:lnTo>
                <a:lnTo>
                  <a:pt x="77343" y="5461"/>
                </a:lnTo>
                <a:lnTo>
                  <a:pt x="77343" y="20574"/>
                </a:lnTo>
                <a:lnTo>
                  <a:pt x="69469" y="20827"/>
                </a:lnTo>
                <a:lnTo>
                  <a:pt x="62102" y="20954"/>
                </a:lnTo>
                <a:lnTo>
                  <a:pt x="55118" y="20954"/>
                </a:lnTo>
                <a:lnTo>
                  <a:pt x="16001" y="18414"/>
                </a:lnTo>
                <a:lnTo>
                  <a:pt x="10286" y="17652"/>
                </a:lnTo>
                <a:lnTo>
                  <a:pt x="4952" y="16255"/>
                </a:lnTo>
                <a:lnTo>
                  <a:pt x="0" y="14350"/>
                </a:lnTo>
                <a:lnTo>
                  <a:pt x="304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55255" y="1333119"/>
            <a:ext cx="1057275" cy="179705"/>
          </a:xfrm>
          <a:custGeom>
            <a:avLst/>
            <a:gdLst/>
            <a:ahLst/>
            <a:cxnLst/>
            <a:rect l="l" t="t" r="r" b="b"/>
            <a:pathLst>
              <a:path w="1057275" h="179705">
                <a:moveTo>
                  <a:pt x="630047" y="115442"/>
                </a:moveTo>
                <a:lnTo>
                  <a:pt x="601023" y="117443"/>
                </a:lnTo>
                <a:lnTo>
                  <a:pt x="580263" y="123443"/>
                </a:lnTo>
                <a:lnTo>
                  <a:pt x="567789" y="133445"/>
                </a:lnTo>
                <a:lnTo>
                  <a:pt x="563626" y="147446"/>
                </a:lnTo>
                <a:lnTo>
                  <a:pt x="567789" y="161522"/>
                </a:lnTo>
                <a:lnTo>
                  <a:pt x="580262" y="171561"/>
                </a:lnTo>
                <a:lnTo>
                  <a:pt x="601023" y="177575"/>
                </a:lnTo>
                <a:lnTo>
                  <a:pt x="630047" y="179577"/>
                </a:lnTo>
                <a:lnTo>
                  <a:pt x="659217" y="177575"/>
                </a:lnTo>
                <a:lnTo>
                  <a:pt x="680053" y="171561"/>
                </a:lnTo>
                <a:lnTo>
                  <a:pt x="688573" y="164718"/>
                </a:lnTo>
                <a:lnTo>
                  <a:pt x="622300" y="164718"/>
                </a:lnTo>
                <a:lnTo>
                  <a:pt x="615315" y="164337"/>
                </a:lnTo>
                <a:lnTo>
                  <a:pt x="609219" y="163702"/>
                </a:lnTo>
                <a:lnTo>
                  <a:pt x="603250" y="162940"/>
                </a:lnTo>
                <a:lnTo>
                  <a:pt x="598043" y="161925"/>
                </a:lnTo>
                <a:lnTo>
                  <a:pt x="593851" y="160400"/>
                </a:lnTo>
                <a:lnTo>
                  <a:pt x="589661" y="159003"/>
                </a:lnTo>
                <a:lnTo>
                  <a:pt x="586613" y="157098"/>
                </a:lnTo>
                <a:lnTo>
                  <a:pt x="584334" y="154939"/>
                </a:lnTo>
                <a:lnTo>
                  <a:pt x="582422" y="152907"/>
                </a:lnTo>
                <a:lnTo>
                  <a:pt x="581405" y="150367"/>
                </a:lnTo>
                <a:lnTo>
                  <a:pt x="581405" y="141731"/>
                </a:lnTo>
                <a:lnTo>
                  <a:pt x="619164" y="130563"/>
                </a:lnTo>
                <a:lnTo>
                  <a:pt x="630047" y="130301"/>
                </a:lnTo>
                <a:lnTo>
                  <a:pt x="688625" y="130301"/>
                </a:lnTo>
                <a:lnTo>
                  <a:pt x="680053" y="123443"/>
                </a:lnTo>
                <a:lnTo>
                  <a:pt x="659217" y="117443"/>
                </a:lnTo>
                <a:lnTo>
                  <a:pt x="630047" y="115442"/>
                </a:lnTo>
                <a:close/>
              </a:path>
              <a:path w="1057275" h="179705">
                <a:moveTo>
                  <a:pt x="688625" y="130301"/>
                </a:moveTo>
                <a:lnTo>
                  <a:pt x="637667" y="130301"/>
                </a:lnTo>
                <a:lnTo>
                  <a:pt x="644589" y="130563"/>
                </a:lnTo>
                <a:lnTo>
                  <a:pt x="650748" y="131317"/>
                </a:lnTo>
                <a:lnTo>
                  <a:pt x="656971" y="131952"/>
                </a:lnTo>
                <a:lnTo>
                  <a:pt x="662177" y="133095"/>
                </a:lnTo>
                <a:lnTo>
                  <a:pt x="666369" y="134619"/>
                </a:lnTo>
                <a:lnTo>
                  <a:pt x="670560" y="136016"/>
                </a:lnTo>
                <a:lnTo>
                  <a:pt x="673735" y="137921"/>
                </a:lnTo>
                <a:lnTo>
                  <a:pt x="675767" y="140080"/>
                </a:lnTo>
                <a:lnTo>
                  <a:pt x="677926" y="142239"/>
                </a:lnTo>
                <a:lnTo>
                  <a:pt x="678942" y="144652"/>
                </a:lnTo>
                <a:lnTo>
                  <a:pt x="678942" y="150367"/>
                </a:lnTo>
                <a:lnTo>
                  <a:pt x="677926" y="152780"/>
                </a:lnTo>
                <a:lnTo>
                  <a:pt x="675647" y="155066"/>
                </a:lnTo>
                <a:lnTo>
                  <a:pt x="673735" y="157098"/>
                </a:lnTo>
                <a:lnTo>
                  <a:pt x="637794" y="164718"/>
                </a:lnTo>
                <a:lnTo>
                  <a:pt x="688573" y="164718"/>
                </a:lnTo>
                <a:lnTo>
                  <a:pt x="692554" y="161522"/>
                </a:lnTo>
                <a:lnTo>
                  <a:pt x="696722" y="147446"/>
                </a:lnTo>
                <a:lnTo>
                  <a:pt x="692554" y="133445"/>
                </a:lnTo>
                <a:lnTo>
                  <a:pt x="688625" y="130301"/>
                </a:lnTo>
                <a:close/>
              </a:path>
              <a:path w="1057275" h="179705">
                <a:moveTo>
                  <a:pt x="447167" y="109727"/>
                </a:moveTo>
                <a:lnTo>
                  <a:pt x="406840" y="114657"/>
                </a:lnTo>
                <a:lnTo>
                  <a:pt x="380746" y="144652"/>
                </a:lnTo>
                <a:lnTo>
                  <a:pt x="381791" y="152721"/>
                </a:lnTo>
                <a:lnTo>
                  <a:pt x="418179" y="177371"/>
                </a:lnTo>
                <a:lnTo>
                  <a:pt x="447167" y="179577"/>
                </a:lnTo>
                <a:lnTo>
                  <a:pt x="462569" y="179010"/>
                </a:lnTo>
                <a:lnTo>
                  <a:pt x="504251" y="165762"/>
                </a:lnTo>
                <a:lnTo>
                  <a:pt x="505177" y="164718"/>
                </a:lnTo>
                <a:lnTo>
                  <a:pt x="447167" y="164718"/>
                </a:lnTo>
                <a:lnTo>
                  <a:pt x="436284" y="164409"/>
                </a:lnTo>
                <a:lnTo>
                  <a:pt x="398525" y="151383"/>
                </a:lnTo>
                <a:lnTo>
                  <a:pt x="398525" y="137921"/>
                </a:lnTo>
                <a:lnTo>
                  <a:pt x="436284" y="124789"/>
                </a:lnTo>
                <a:lnTo>
                  <a:pt x="447167" y="124459"/>
                </a:lnTo>
                <a:lnTo>
                  <a:pt x="505127" y="124459"/>
                </a:lnTo>
                <a:lnTo>
                  <a:pt x="504251" y="123471"/>
                </a:lnTo>
                <a:lnTo>
                  <a:pt x="496824" y="118490"/>
                </a:lnTo>
                <a:lnTo>
                  <a:pt x="487368" y="114657"/>
                </a:lnTo>
                <a:lnTo>
                  <a:pt x="475948" y="111918"/>
                </a:lnTo>
                <a:lnTo>
                  <a:pt x="462551" y="110275"/>
                </a:lnTo>
                <a:lnTo>
                  <a:pt x="447167" y="109727"/>
                </a:lnTo>
                <a:close/>
              </a:path>
              <a:path w="1057275" h="179705">
                <a:moveTo>
                  <a:pt x="505127" y="124459"/>
                </a:moveTo>
                <a:lnTo>
                  <a:pt x="454787" y="124459"/>
                </a:lnTo>
                <a:lnTo>
                  <a:pt x="461645" y="124967"/>
                </a:lnTo>
                <a:lnTo>
                  <a:pt x="467868" y="125729"/>
                </a:lnTo>
                <a:lnTo>
                  <a:pt x="492887" y="135889"/>
                </a:lnTo>
                <a:lnTo>
                  <a:pt x="495046" y="138302"/>
                </a:lnTo>
                <a:lnTo>
                  <a:pt x="496062" y="141223"/>
                </a:lnTo>
                <a:lnTo>
                  <a:pt x="496062" y="147954"/>
                </a:lnTo>
                <a:lnTo>
                  <a:pt x="483362" y="159638"/>
                </a:lnTo>
                <a:lnTo>
                  <a:pt x="479171" y="161416"/>
                </a:lnTo>
                <a:lnTo>
                  <a:pt x="474091" y="162686"/>
                </a:lnTo>
                <a:lnTo>
                  <a:pt x="467995" y="163448"/>
                </a:lnTo>
                <a:lnTo>
                  <a:pt x="461899" y="164337"/>
                </a:lnTo>
                <a:lnTo>
                  <a:pt x="454914" y="164718"/>
                </a:lnTo>
                <a:lnTo>
                  <a:pt x="505177" y="164718"/>
                </a:lnTo>
                <a:lnTo>
                  <a:pt x="509571" y="159765"/>
                </a:lnTo>
                <a:lnTo>
                  <a:pt x="512772" y="152721"/>
                </a:lnTo>
                <a:lnTo>
                  <a:pt x="513842" y="144652"/>
                </a:lnTo>
                <a:lnTo>
                  <a:pt x="512764" y="136511"/>
                </a:lnTo>
                <a:lnTo>
                  <a:pt x="509600" y="129539"/>
                </a:lnTo>
                <a:lnTo>
                  <a:pt x="505127" y="124459"/>
                </a:lnTo>
                <a:close/>
              </a:path>
              <a:path w="1057275" h="179705">
                <a:moveTo>
                  <a:pt x="231394" y="120903"/>
                </a:moveTo>
                <a:lnTo>
                  <a:pt x="213868" y="120903"/>
                </a:lnTo>
                <a:lnTo>
                  <a:pt x="213868" y="173608"/>
                </a:lnTo>
                <a:lnTo>
                  <a:pt x="339725" y="173608"/>
                </a:lnTo>
                <a:lnTo>
                  <a:pt x="339725" y="158114"/>
                </a:lnTo>
                <a:lnTo>
                  <a:pt x="231394" y="158114"/>
                </a:lnTo>
                <a:lnTo>
                  <a:pt x="231394" y="120903"/>
                </a:lnTo>
                <a:close/>
              </a:path>
              <a:path w="1057275" h="179705">
                <a:moveTo>
                  <a:pt x="335788" y="0"/>
                </a:moveTo>
                <a:lnTo>
                  <a:pt x="318262" y="0"/>
                </a:lnTo>
                <a:lnTo>
                  <a:pt x="318262" y="137540"/>
                </a:lnTo>
                <a:lnTo>
                  <a:pt x="335788" y="137540"/>
                </a:lnTo>
                <a:lnTo>
                  <a:pt x="335788" y="0"/>
                </a:lnTo>
                <a:close/>
              </a:path>
              <a:path w="1057275" h="179705">
                <a:moveTo>
                  <a:pt x="278765" y="9651"/>
                </a:moveTo>
                <a:lnTo>
                  <a:pt x="192913" y="9651"/>
                </a:lnTo>
                <a:lnTo>
                  <a:pt x="192913" y="100964"/>
                </a:lnTo>
                <a:lnTo>
                  <a:pt x="278765" y="100964"/>
                </a:lnTo>
                <a:lnTo>
                  <a:pt x="278765" y="85470"/>
                </a:lnTo>
                <a:lnTo>
                  <a:pt x="210439" y="85470"/>
                </a:lnTo>
                <a:lnTo>
                  <a:pt x="210439" y="25145"/>
                </a:lnTo>
                <a:lnTo>
                  <a:pt x="278765" y="25145"/>
                </a:lnTo>
                <a:lnTo>
                  <a:pt x="278765" y="9651"/>
                </a:lnTo>
                <a:close/>
              </a:path>
              <a:path w="1057275" h="179705">
                <a:moveTo>
                  <a:pt x="278765" y="25145"/>
                </a:moveTo>
                <a:lnTo>
                  <a:pt x="261239" y="25145"/>
                </a:lnTo>
                <a:lnTo>
                  <a:pt x="261239" y="85470"/>
                </a:lnTo>
                <a:lnTo>
                  <a:pt x="278765" y="85470"/>
                </a:lnTo>
                <a:lnTo>
                  <a:pt x="278765" y="25145"/>
                </a:lnTo>
                <a:close/>
              </a:path>
              <a:path w="1057275" h="179705">
                <a:moveTo>
                  <a:pt x="1051305" y="101600"/>
                </a:moveTo>
                <a:lnTo>
                  <a:pt x="928370" y="101600"/>
                </a:lnTo>
                <a:lnTo>
                  <a:pt x="928370" y="116966"/>
                </a:lnTo>
                <a:lnTo>
                  <a:pt x="1033652" y="116966"/>
                </a:lnTo>
                <a:lnTo>
                  <a:pt x="1033652" y="130809"/>
                </a:lnTo>
                <a:lnTo>
                  <a:pt x="928370" y="130809"/>
                </a:lnTo>
                <a:lnTo>
                  <a:pt x="928370" y="176529"/>
                </a:lnTo>
                <a:lnTo>
                  <a:pt x="1057021" y="176529"/>
                </a:lnTo>
                <a:lnTo>
                  <a:pt x="1057021" y="161162"/>
                </a:lnTo>
                <a:lnTo>
                  <a:pt x="945896" y="161162"/>
                </a:lnTo>
                <a:lnTo>
                  <a:pt x="945896" y="146303"/>
                </a:lnTo>
                <a:lnTo>
                  <a:pt x="1051305" y="146303"/>
                </a:lnTo>
                <a:lnTo>
                  <a:pt x="1051305" y="101600"/>
                </a:lnTo>
                <a:close/>
              </a:path>
              <a:path w="1057275" h="179705">
                <a:moveTo>
                  <a:pt x="91313" y="115950"/>
                </a:moveTo>
                <a:lnTo>
                  <a:pt x="73787" y="115950"/>
                </a:lnTo>
                <a:lnTo>
                  <a:pt x="73787" y="172465"/>
                </a:lnTo>
                <a:lnTo>
                  <a:pt x="91313" y="172465"/>
                </a:lnTo>
                <a:lnTo>
                  <a:pt x="91313" y="115950"/>
                </a:lnTo>
                <a:close/>
              </a:path>
              <a:path w="1057275" h="179705">
                <a:moveTo>
                  <a:pt x="165226" y="100329"/>
                </a:moveTo>
                <a:lnTo>
                  <a:pt x="0" y="100329"/>
                </a:lnTo>
                <a:lnTo>
                  <a:pt x="0" y="115950"/>
                </a:lnTo>
                <a:lnTo>
                  <a:pt x="165226" y="115950"/>
                </a:lnTo>
                <a:lnTo>
                  <a:pt x="165226" y="100329"/>
                </a:lnTo>
                <a:close/>
              </a:path>
              <a:path w="1057275" h="179705">
                <a:moveTo>
                  <a:pt x="531876" y="80390"/>
                </a:moveTo>
                <a:lnTo>
                  <a:pt x="362712" y="80390"/>
                </a:lnTo>
                <a:lnTo>
                  <a:pt x="362712" y="96011"/>
                </a:lnTo>
                <a:lnTo>
                  <a:pt x="531876" y="96011"/>
                </a:lnTo>
                <a:lnTo>
                  <a:pt x="531876" y="80390"/>
                </a:lnTo>
                <a:close/>
              </a:path>
              <a:path w="1057275" h="179705">
                <a:moveTo>
                  <a:pt x="448183" y="45084"/>
                </a:moveTo>
                <a:lnTo>
                  <a:pt x="430656" y="45084"/>
                </a:lnTo>
                <a:lnTo>
                  <a:pt x="430656" y="80390"/>
                </a:lnTo>
                <a:lnTo>
                  <a:pt x="448183" y="80390"/>
                </a:lnTo>
                <a:lnTo>
                  <a:pt x="448183" y="45084"/>
                </a:lnTo>
                <a:close/>
              </a:path>
              <a:path w="1057275" h="179705">
                <a:moveTo>
                  <a:pt x="513206" y="5968"/>
                </a:moveTo>
                <a:lnTo>
                  <a:pt x="382777" y="5968"/>
                </a:lnTo>
                <a:lnTo>
                  <a:pt x="382777" y="21335"/>
                </a:lnTo>
                <a:lnTo>
                  <a:pt x="495426" y="21335"/>
                </a:lnTo>
                <a:lnTo>
                  <a:pt x="495380" y="25907"/>
                </a:lnTo>
                <a:lnTo>
                  <a:pt x="491617" y="66547"/>
                </a:lnTo>
                <a:lnTo>
                  <a:pt x="490474" y="72897"/>
                </a:lnTo>
                <a:lnTo>
                  <a:pt x="506856" y="75437"/>
                </a:lnTo>
                <a:lnTo>
                  <a:pt x="512572" y="31622"/>
                </a:lnTo>
                <a:lnTo>
                  <a:pt x="512952" y="20319"/>
                </a:lnTo>
                <a:lnTo>
                  <a:pt x="513206" y="14731"/>
                </a:lnTo>
                <a:lnTo>
                  <a:pt x="513206" y="5968"/>
                </a:lnTo>
                <a:close/>
              </a:path>
              <a:path w="1057275" h="179705">
                <a:moveTo>
                  <a:pt x="789304" y="11683"/>
                </a:moveTo>
                <a:lnTo>
                  <a:pt x="772414" y="11683"/>
                </a:lnTo>
                <a:lnTo>
                  <a:pt x="772414" y="35432"/>
                </a:lnTo>
                <a:lnTo>
                  <a:pt x="771580" y="47982"/>
                </a:lnTo>
                <a:lnTo>
                  <a:pt x="759078" y="84200"/>
                </a:lnTo>
                <a:lnTo>
                  <a:pt x="731700" y="118187"/>
                </a:lnTo>
                <a:lnTo>
                  <a:pt x="719201" y="128904"/>
                </a:lnTo>
                <a:lnTo>
                  <a:pt x="730250" y="139572"/>
                </a:lnTo>
                <a:lnTo>
                  <a:pt x="760856" y="111125"/>
                </a:lnTo>
                <a:lnTo>
                  <a:pt x="764540" y="106171"/>
                </a:lnTo>
                <a:lnTo>
                  <a:pt x="768350" y="101091"/>
                </a:lnTo>
                <a:lnTo>
                  <a:pt x="771271" y="96519"/>
                </a:lnTo>
                <a:lnTo>
                  <a:pt x="773429" y="92201"/>
                </a:lnTo>
                <a:lnTo>
                  <a:pt x="775716" y="88010"/>
                </a:lnTo>
                <a:lnTo>
                  <a:pt x="777240" y="84454"/>
                </a:lnTo>
                <a:lnTo>
                  <a:pt x="778128" y="81787"/>
                </a:lnTo>
                <a:lnTo>
                  <a:pt x="779018" y="79247"/>
                </a:lnTo>
                <a:lnTo>
                  <a:pt x="780542" y="74167"/>
                </a:lnTo>
                <a:lnTo>
                  <a:pt x="780796" y="72897"/>
                </a:lnTo>
                <a:lnTo>
                  <a:pt x="781050" y="71881"/>
                </a:lnTo>
                <a:lnTo>
                  <a:pt x="796577" y="71881"/>
                </a:lnTo>
                <a:lnTo>
                  <a:pt x="796484" y="71687"/>
                </a:lnTo>
                <a:lnTo>
                  <a:pt x="792511" y="59880"/>
                </a:lnTo>
                <a:lnTo>
                  <a:pt x="790110" y="47787"/>
                </a:lnTo>
                <a:lnTo>
                  <a:pt x="789304" y="35432"/>
                </a:lnTo>
                <a:lnTo>
                  <a:pt x="789304" y="11683"/>
                </a:lnTo>
                <a:close/>
              </a:path>
              <a:path w="1057275" h="179705">
                <a:moveTo>
                  <a:pt x="796577" y="71881"/>
                </a:moveTo>
                <a:lnTo>
                  <a:pt x="781050" y="71881"/>
                </a:lnTo>
                <a:lnTo>
                  <a:pt x="781176" y="72516"/>
                </a:lnTo>
                <a:lnTo>
                  <a:pt x="781303" y="72897"/>
                </a:lnTo>
                <a:lnTo>
                  <a:pt x="782066" y="76580"/>
                </a:lnTo>
                <a:lnTo>
                  <a:pt x="782827" y="79247"/>
                </a:lnTo>
                <a:lnTo>
                  <a:pt x="783971" y="82168"/>
                </a:lnTo>
                <a:lnTo>
                  <a:pt x="784860" y="84962"/>
                </a:lnTo>
                <a:lnTo>
                  <a:pt x="786384" y="88391"/>
                </a:lnTo>
                <a:lnTo>
                  <a:pt x="788543" y="92328"/>
                </a:lnTo>
                <a:lnTo>
                  <a:pt x="790575" y="96265"/>
                </a:lnTo>
                <a:lnTo>
                  <a:pt x="793369" y="100583"/>
                </a:lnTo>
                <a:lnTo>
                  <a:pt x="800353" y="109600"/>
                </a:lnTo>
                <a:lnTo>
                  <a:pt x="804418" y="114553"/>
                </a:lnTo>
                <a:lnTo>
                  <a:pt x="809371" y="119760"/>
                </a:lnTo>
                <a:lnTo>
                  <a:pt x="814197" y="124967"/>
                </a:lnTo>
                <a:lnTo>
                  <a:pt x="820517" y="130508"/>
                </a:lnTo>
                <a:lnTo>
                  <a:pt x="827786" y="136397"/>
                </a:lnTo>
                <a:lnTo>
                  <a:pt x="839470" y="125348"/>
                </a:lnTo>
                <a:lnTo>
                  <a:pt x="827847" y="115439"/>
                </a:lnTo>
                <a:lnTo>
                  <a:pt x="817737" y="105124"/>
                </a:lnTo>
                <a:lnTo>
                  <a:pt x="809126" y="94380"/>
                </a:lnTo>
                <a:lnTo>
                  <a:pt x="802004" y="83184"/>
                </a:lnTo>
                <a:lnTo>
                  <a:pt x="796577" y="71881"/>
                </a:lnTo>
                <a:close/>
              </a:path>
              <a:path w="1057275" h="179705">
                <a:moveTo>
                  <a:pt x="90931" y="23621"/>
                </a:moveTo>
                <a:lnTo>
                  <a:pt x="74168" y="23621"/>
                </a:lnTo>
                <a:lnTo>
                  <a:pt x="73278" y="30098"/>
                </a:lnTo>
                <a:lnTo>
                  <a:pt x="72644" y="32257"/>
                </a:lnTo>
                <a:lnTo>
                  <a:pt x="59690" y="49783"/>
                </a:lnTo>
                <a:lnTo>
                  <a:pt x="54864" y="53975"/>
                </a:lnTo>
                <a:lnTo>
                  <a:pt x="12573" y="70484"/>
                </a:lnTo>
                <a:lnTo>
                  <a:pt x="19812" y="84327"/>
                </a:lnTo>
                <a:lnTo>
                  <a:pt x="61952" y="67788"/>
                </a:lnTo>
                <a:lnTo>
                  <a:pt x="77724" y="53847"/>
                </a:lnTo>
                <a:lnTo>
                  <a:pt x="79121" y="51942"/>
                </a:lnTo>
                <a:lnTo>
                  <a:pt x="80533" y="49656"/>
                </a:lnTo>
                <a:lnTo>
                  <a:pt x="81534" y="47878"/>
                </a:lnTo>
                <a:lnTo>
                  <a:pt x="81915" y="47116"/>
                </a:lnTo>
                <a:lnTo>
                  <a:pt x="82550" y="45338"/>
                </a:lnTo>
                <a:lnTo>
                  <a:pt x="99860" y="45338"/>
                </a:lnTo>
                <a:lnTo>
                  <a:pt x="96520" y="41401"/>
                </a:lnTo>
                <a:lnTo>
                  <a:pt x="94361" y="37083"/>
                </a:lnTo>
                <a:lnTo>
                  <a:pt x="93218" y="34925"/>
                </a:lnTo>
                <a:lnTo>
                  <a:pt x="92328" y="32638"/>
                </a:lnTo>
                <a:lnTo>
                  <a:pt x="91821" y="30352"/>
                </a:lnTo>
                <a:lnTo>
                  <a:pt x="90931" y="23621"/>
                </a:lnTo>
                <a:close/>
              </a:path>
              <a:path w="1057275" h="179705">
                <a:moveTo>
                  <a:pt x="99860" y="45338"/>
                </a:moveTo>
                <a:lnTo>
                  <a:pt x="82550" y="45338"/>
                </a:lnTo>
                <a:lnTo>
                  <a:pt x="83312" y="47116"/>
                </a:lnTo>
                <a:lnTo>
                  <a:pt x="83693" y="47878"/>
                </a:lnTo>
                <a:lnTo>
                  <a:pt x="84074" y="48767"/>
                </a:lnTo>
                <a:lnTo>
                  <a:pt x="84709" y="49656"/>
                </a:lnTo>
                <a:lnTo>
                  <a:pt x="85725" y="51688"/>
                </a:lnTo>
                <a:lnTo>
                  <a:pt x="86995" y="53466"/>
                </a:lnTo>
                <a:lnTo>
                  <a:pt x="125396" y="76946"/>
                </a:lnTo>
                <a:lnTo>
                  <a:pt x="145669" y="81787"/>
                </a:lnTo>
                <a:lnTo>
                  <a:pt x="151892" y="67563"/>
                </a:lnTo>
                <a:lnTo>
                  <a:pt x="143605" y="65924"/>
                </a:lnTo>
                <a:lnTo>
                  <a:pt x="136080" y="64071"/>
                </a:lnTo>
                <a:lnTo>
                  <a:pt x="104901" y="49402"/>
                </a:lnTo>
                <a:lnTo>
                  <a:pt x="100075" y="45592"/>
                </a:lnTo>
                <a:lnTo>
                  <a:pt x="99860" y="45338"/>
                </a:lnTo>
                <a:close/>
              </a:path>
              <a:path w="1057275" h="179705">
                <a:moveTo>
                  <a:pt x="147827" y="7873"/>
                </a:moveTo>
                <a:lnTo>
                  <a:pt x="17525" y="7873"/>
                </a:lnTo>
                <a:lnTo>
                  <a:pt x="17525" y="23621"/>
                </a:lnTo>
                <a:lnTo>
                  <a:pt x="147827" y="23621"/>
                </a:lnTo>
                <a:lnTo>
                  <a:pt x="147827" y="7873"/>
                </a:lnTo>
                <a:close/>
              </a:path>
              <a:path w="1057275" h="179705">
                <a:moveTo>
                  <a:pt x="714755" y="88900"/>
                </a:moveTo>
                <a:lnTo>
                  <a:pt x="545592" y="88900"/>
                </a:lnTo>
                <a:lnTo>
                  <a:pt x="545592" y="104520"/>
                </a:lnTo>
                <a:lnTo>
                  <a:pt x="714755" y="104520"/>
                </a:lnTo>
                <a:lnTo>
                  <a:pt x="714755" y="88900"/>
                </a:lnTo>
                <a:close/>
              </a:path>
              <a:path w="1057275" h="179705">
                <a:moveTo>
                  <a:pt x="639064" y="71881"/>
                </a:moveTo>
                <a:lnTo>
                  <a:pt x="621284" y="71881"/>
                </a:lnTo>
                <a:lnTo>
                  <a:pt x="621284" y="88900"/>
                </a:lnTo>
                <a:lnTo>
                  <a:pt x="639064" y="88900"/>
                </a:lnTo>
                <a:lnTo>
                  <a:pt x="639064" y="71881"/>
                </a:lnTo>
                <a:close/>
              </a:path>
              <a:path w="1057275" h="179705">
                <a:moveTo>
                  <a:pt x="693927" y="5968"/>
                </a:moveTo>
                <a:lnTo>
                  <a:pt x="566547" y="5968"/>
                </a:lnTo>
                <a:lnTo>
                  <a:pt x="566547" y="71881"/>
                </a:lnTo>
                <a:lnTo>
                  <a:pt x="641476" y="71881"/>
                </a:lnTo>
                <a:lnTo>
                  <a:pt x="650265" y="71834"/>
                </a:lnTo>
                <a:lnTo>
                  <a:pt x="689355" y="69722"/>
                </a:lnTo>
                <a:lnTo>
                  <a:pt x="697484" y="68325"/>
                </a:lnTo>
                <a:lnTo>
                  <a:pt x="696378" y="56260"/>
                </a:lnTo>
                <a:lnTo>
                  <a:pt x="584073" y="56260"/>
                </a:lnTo>
                <a:lnTo>
                  <a:pt x="584073" y="21335"/>
                </a:lnTo>
                <a:lnTo>
                  <a:pt x="693927" y="21335"/>
                </a:lnTo>
                <a:lnTo>
                  <a:pt x="693927" y="5968"/>
                </a:lnTo>
                <a:close/>
              </a:path>
              <a:path w="1057275" h="179705">
                <a:moveTo>
                  <a:pt x="696087" y="53085"/>
                </a:moveTo>
                <a:lnTo>
                  <a:pt x="690499" y="53720"/>
                </a:lnTo>
                <a:lnTo>
                  <a:pt x="685800" y="54355"/>
                </a:lnTo>
                <a:lnTo>
                  <a:pt x="678052" y="55117"/>
                </a:lnTo>
                <a:lnTo>
                  <a:pt x="661797" y="56133"/>
                </a:lnTo>
                <a:lnTo>
                  <a:pt x="654050" y="56133"/>
                </a:lnTo>
                <a:lnTo>
                  <a:pt x="648589" y="56260"/>
                </a:lnTo>
                <a:lnTo>
                  <a:pt x="696378" y="56260"/>
                </a:lnTo>
                <a:lnTo>
                  <a:pt x="696087" y="53085"/>
                </a:lnTo>
                <a:close/>
              </a:path>
              <a:path w="1057275" h="179705">
                <a:moveTo>
                  <a:pt x="1051305" y="0"/>
                </a:moveTo>
                <a:lnTo>
                  <a:pt x="1033652" y="0"/>
                </a:lnTo>
                <a:lnTo>
                  <a:pt x="1033652" y="35178"/>
                </a:lnTo>
                <a:lnTo>
                  <a:pt x="994664" y="35178"/>
                </a:lnTo>
                <a:lnTo>
                  <a:pt x="994664" y="50291"/>
                </a:lnTo>
                <a:lnTo>
                  <a:pt x="1033652" y="50291"/>
                </a:lnTo>
                <a:lnTo>
                  <a:pt x="1033652" y="94868"/>
                </a:lnTo>
                <a:lnTo>
                  <a:pt x="1051305" y="94868"/>
                </a:lnTo>
                <a:lnTo>
                  <a:pt x="1051305" y="0"/>
                </a:lnTo>
                <a:close/>
              </a:path>
              <a:path w="1057275" h="179705">
                <a:moveTo>
                  <a:pt x="961390" y="4952"/>
                </a:moveTo>
                <a:lnTo>
                  <a:pt x="943864" y="4952"/>
                </a:lnTo>
                <a:lnTo>
                  <a:pt x="943848" y="17652"/>
                </a:lnTo>
                <a:lnTo>
                  <a:pt x="943228" y="22859"/>
                </a:lnTo>
                <a:lnTo>
                  <a:pt x="926592" y="58419"/>
                </a:lnTo>
                <a:lnTo>
                  <a:pt x="895730" y="83184"/>
                </a:lnTo>
                <a:lnTo>
                  <a:pt x="907669" y="94614"/>
                </a:lnTo>
                <a:lnTo>
                  <a:pt x="941577" y="67182"/>
                </a:lnTo>
                <a:lnTo>
                  <a:pt x="949578" y="53339"/>
                </a:lnTo>
                <a:lnTo>
                  <a:pt x="950595" y="52069"/>
                </a:lnTo>
                <a:lnTo>
                  <a:pt x="951484" y="50291"/>
                </a:lnTo>
                <a:lnTo>
                  <a:pt x="952119" y="48259"/>
                </a:lnTo>
                <a:lnTo>
                  <a:pt x="952500" y="47243"/>
                </a:lnTo>
                <a:lnTo>
                  <a:pt x="952753" y="46354"/>
                </a:lnTo>
                <a:lnTo>
                  <a:pt x="953008" y="45719"/>
                </a:lnTo>
                <a:lnTo>
                  <a:pt x="953135" y="45211"/>
                </a:lnTo>
                <a:lnTo>
                  <a:pt x="970927" y="45211"/>
                </a:lnTo>
                <a:lnTo>
                  <a:pt x="966470" y="38353"/>
                </a:lnTo>
                <a:lnTo>
                  <a:pt x="964184" y="33146"/>
                </a:lnTo>
                <a:lnTo>
                  <a:pt x="963041" y="27939"/>
                </a:lnTo>
                <a:lnTo>
                  <a:pt x="961898" y="22859"/>
                </a:lnTo>
                <a:lnTo>
                  <a:pt x="961390" y="17652"/>
                </a:lnTo>
                <a:lnTo>
                  <a:pt x="961390" y="4952"/>
                </a:lnTo>
                <a:close/>
              </a:path>
              <a:path w="1057275" h="179705">
                <a:moveTo>
                  <a:pt x="970927" y="45211"/>
                </a:moveTo>
                <a:lnTo>
                  <a:pt x="953135" y="45211"/>
                </a:lnTo>
                <a:lnTo>
                  <a:pt x="953262" y="45465"/>
                </a:lnTo>
                <a:lnTo>
                  <a:pt x="953389" y="46100"/>
                </a:lnTo>
                <a:lnTo>
                  <a:pt x="980186" y="76072"/>
                </a:lnTo>
                <a:lnTo>
                  <a:pt x="984630" y="79120"/>
                </a:lnTo>
                <a:lnTo>
                  <a:pt x="990600" y="82295"/>
                </a:lnTo>
                <a:lnTo>
                  <a:pt x="997966" y="85470"/>
                </a:lnTo>
                <a:lnTo>
                  <a:pt x="1008506" y="72516"/>
                </a:lnTo>
                <a:lnTo>
                  <a:pt x="1000956" y="68917"/>
                </a:lnTo>
                <a:lnTo>
                  <a:pt x="994298" y="65341"/>
                </a:lnTo>
                <a:lnTo>
                  <a:pt x="988522" y="61765"/>
                </a:lnTo>
                <a:lnTo>
                  <a:pt x="983615" y="58165"/>
                </a:lnTo>
                <a:lnTo>
                  <a:pt x="977646" y="53466"/>
                </a:lnTo>
                <a:lnTo>
                  <a:pt x="973074" y="48513"/>
                </a:lnTo>
                <a:lnTo>
                  <a:pt x="970927" y="45211"/>
                </a:lnTo>
                <a:close/>
              </a:path>
              <a:path w="1057275" h="179705">
                <a:moveTo>
                  <a:pt x="872744" y="0"/>
                </a:moveTo>
                <a:lnTo>
                  <a:pt x="855218" y="0"/>
                </a:lnTo>
                <a:lnTo>
                  <a:pt x="855218" y="170687"/>
                </a:lnTo>
                <a:lnTo>
                  <a:pt x="872744" y="170687"/>
                </a:lnTo>
                <a:lnTo>
                  <a:pt x="872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336660" y="1463421"/>
            <a:ext cx="97790" cy="34925"/>
          </a:xfrm>
          <a:custGeom>
            <a:avLst/>
            <a:gdLst/>
            <a:ahLst/>
            <a:cxnLst/>
            <a:rect l="l" t="t" r="r" b="b"/>
            <a:pathLst>
              <a:path w="97790" h="34925">
                <a:moveTo>
                  <a:pt x="48641" y="0"/>
                </a:moveTo>
                <a:lnTo>
                  <a:pt x="4318" y="7112"/>
                </a:lnTo>
                <a:lnTo>
                  <a:pt x="0" y="11429"/>
                </a:lnTo>
                <a:lnTo>
                  <a:pt x="0" y="17144"/>
                </a:lnTo>
                <a:lnTo>
                  <a:pt x="0" y="20065"/>
                </a:lnTo>
                <a:lnTo>
                  <a:pt x="12446" y="30099"/>
                </a:lnTo>
                <a:lnTo>
                  <a:pt x="16637" y="31623"/>
                </a:lnTo>
                <a:lnTo>
                  <a:pt x="21844" y="32638"/>
                </a:lnTo>
                <a:lnTo>
                  <a:pt x="27813" y="33400"/>
                </a:lnTo>
                <a:lnTo>
                  <a:pt x="33909" y="34036"/>
                </a:lnTo>
                <a:lnTo>
                  <a:pt x="40894" y="34416"/>
                </a:lnTo>
                <a:lnTo>
                  <a:pt x="48641" y="34416"/>
                </a:lnTo>
                <a:lnTo>
                  <a:pt x="56388" y="34416"/>
                </a:lnTo>
                <a:lnTo>
                  <a:pt x="84963" y="30099"/>
                </a:lnTo>
                <a:lnTo>
                  <a:pt x="89154" y="28575"/>
                </a:lnTo>
                <a:lnTo>
                  <a:pt x="92329" y="26796"/>
                </a:lnTo>
                <a:lnTo>
                  <a:pt x="94361" y="24637"/>
                </a:lnTo>
                <a:lnTo>
                  <a:pt x="96520" y="22478"/>
                </a:lnTo>
                <a:lnTo>
                  <a:pt x="97536" y="20065"/>
                </a:lnTo>
                <a:lnTo>
                  <a:pt x="97536" y="17144"/>
                </a:lnTo>
                <a:lnTo>
                  <a:pt x="97536" y="14350"/>
                </a:lnTo>
                <a:lnTo>
                  <a:pt x="96520" y="11937"/>
                </a:lnTo>
                <a:lnTo>
                  <a:pt x="94361" y="9778"/>
                </a:lnTo>
                <a:lnTo>
                  <a:pt x="92329" y="7619"/>
                </a:lnTo>
                <a:lnTo>
                  <a:pt x="89154" y="5714"/>
                </a:lnTo>
                <a:lnTo>
                  <a:pt x="84963" y="4317"/>
                </a:lnTo>
                <a:lnTo>
                  <a:pt x="80772" y="2793"/>
                </a:lnTo>
                <a:lnTo>
                  <a:pt x="75565" y="1650"/>
                </a:lnTo>
                <a:lnTo>
                  <a:pt x="69342" y="1015"/>
                </a:lnTo>
                <a:lnTo>
                  <a:pt x="63119" y="253"/>
                </a:lnTo>
                <a:lnTo>
                  <a:pt x="56261" y="0"/>
                </a:lnTo>
                <a:lnTo>
                  <a:pt x="4864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53781" y="1457578"/>
            <a:ext cx="97790" cy="40640"/>
          </a:xfrm>
          <a:custGeom>
            <a:avLst/>
            <a:gdLst/>
            <a:ahLst/>
            <a:cxnLst/>
            <a:rect l="l" t="t" r="r" b="b"/>
            <a:pathLst>
              <a:path w="97790" h="40640">
                <a:moveTo>
                  <a:pt x="48641" y="0"/>
                </a:moveTo>
                <a:lnTo>
                  <a:pt x="4318" y="8382"/>
                </a:lnTo>
                <a:lnTo>
                  <a:pt x="0" y="13462"/>
                </a:lnTo>
                <a:lnTo>
                  <a:pt x="0" y="20193"/>
                </a:lnTo>
                <a:lnTo>
                  <a:pt x="0" y="26924"/>
                </a:lnTo>
                <a:lnTo>
                  <a:pt x="37758" y="39949"/>
                </a:lnTo>
                <a:lnTo>
                  <a:pt x="48641" y="40259"/>
                </a:lnTo>
                <a:lnTo>
                  <a:pt x="56388" y="40259"/>
                </a:lnTo>
                <a:lnTo>
                  <a:pt x="63373" y="39878"/>
                </a:lnTo>
                <a:lnTo>
                  <a:pt x="69469" y="38988"/>
                </a:lnTo>
                <a:lnTo>
                  <a:pt x="75565" y="38226"/>
                </a:lnTo>
                <a:lnTo>
                  <a:pt x="80645" y="36957"/>
                </a:lnTo>
                <a:lnTo>
                  <a:pt x="84836" y="35179"/>
                </a:lnTo>
                <a:lnTo>
                  <a:pt x="89026" y="33528"/>
                </a:lnTo>
                <a:lnTo>
                  <a:pt x="92201" y="31369"/>
                </a:lnTo>
                <a:lnTo>
                  <a:pt x="94361" y="28956"/>
                </a:lnTo>
                <a:lnTo>
                  <a:pt x="96520" y="26416"/>
                </a:lnTo>
                <a:lnTo>
                  <a:pt x="97536" y="23495"/>
                </a:lnTo>
                <a:lnTo>
                  <a:pt x="97536" y="20193"/>
                </a:lnTo>
                <a:lnTo>
                  <a:pt x="97536" y="16763"/>
                </a:lnTo>
                <a:lnTo>
                  <a:pt x="96520" y="13843"/>
                </a:lnTo>
                <a:lnTo>
                  <a:pt x="94361" y="11430"/>
                </a:lnTo>
                <a:lnTo>
                  <a:pt x="92201" y="8890"/>
                </a:lnTo>
                <a:lnTo>
                  <a:pt x="56261" y="0"/>
                </a:lnTo>
                <a:lnTo>
                  <a:pt x="4864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69122" y="1454022"/>
            <a:ext cx="126364" cy="52705"/>
          </a:xfrm>
          <a:custGeom>
            <a:avLst/>
            <a:gdLst/>
            <a:ahLst/>
            <a:cxnLst/>
            <a:rect l="l" t="t" r="r" b="b"/>
            <a:pathLst>
              <a:path w="126365" h="52705">
                <a:moveTo>
                  <a:pt x="0" y="0"/>
                </a:moveTo>
                <a:lnTo>
                  <a:pt x="17525" y="0"/>
                </a:lnTo>
                <a:lnTo>
                  <a:pt x="17525" y="37211"/>
                </a:lnTo>
                <a:lnTo>
                  <a:pt x="125856" y="37211"/>
                </a:lnTo>
                <a:lnTo>
                  <a:pt x="125856" y="52704"/>
                </a:lnTo>
                <a:lnTo>
                  <a:pt x="0" y="5270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318881" y="1448561"/>
            <a:ext cx="133350" cy="64135"/>
          </a:xfrm>
          <a:custGeom>
            <a:avLst/>
            <a:gdLst/>
            <a:ahLst/>
            <a:cxnLst/>
            <a:rect l="l" t="t" r="r" b="b"/>
            <a:pathLst>
              <a:path w="133350" h="64134">
                <a:moveTo>
                  <a:pt x="66421" y="0"/>
                </a:moveTo>
                <a:lnTo>
                  <a:pt x="95591" y="2000"/>
                </a:lnTo>
                <a:lnTo>
                  <a:pt x="116427" y="8000"/>
                </a:lnTo>
                <a:lnTo>
                  <a:pt x="128928" y="18002"/>
                </a:lnTo>
                <a:lnTo>
                  <a:pt x="133096" y="32003"/>
                </a:lnTo>
                <a:lnTo>
                  <a:pt x="128928" y="46079"/>
                </a:lnTo>
                <a:lnTo>
                  <a:pt x="116427" y="56118"/>
                </a:lnTo>
                <a:lnTo>
                  <a:pt x="95591" y="62132"/>
                </a:lnTo>
                <a:lnTo>
                  <a:pt x="66421" y="64135"/>
                </a:lnTo>
                <a:lnTo>
                  <a:pt x="37397" y="62132"/>
                </a:lnTo>
                <a:lnTo>
                  <a:pt x="16636" y="56118"/>
                </a:lnTo>
                <a:lnTo>
                  <a:pt x="4163" y="46079"/>
                </a:lnTo>
                <a:lnTo>
                  <a:pt x="0" y="32003"/>
                </a:lnTo>
                <a:lnTo>
                  <a:pt x="4163" y="18002"/>
                </a:lnTo>
                <a:lnTo>
                  <a:pt x="16637" y="8000"/>
                </a:lnTo>
                <a:lnTo>
                  <a:pt x="37397" y="2000"/>
                </a:lnTo>
                <a:lnTo>
                  <a:pt x="6642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36001" y="1442847"/>
            <a:ext cx="133350" cy="69850"/>
          </a:xfrm>
          <a:custGeom>
            <a:avLst/>
            <a:gdLst/>
            <a:ahLst/>
            <a:cxnLst/>
            <a:rect l="l" t="t" r="r" b="b"/>
            <a:pathLst>
              <a:path w="133350" h="69850">
                <a:moveTo>
                  <a:pt x="66421" y="0"/>
                </a:moveTo>
                <a:lnTo>
                  <a:pt x="106622" y="4929"/>
                </a:lnTo>
                <a:lnTo>
                  <a:pt x="133096" y="34925"/>
                </a:lnTo>
                <a:lnTo>
                  <a:pt x="132026" y="42993"/>
                </a:lnTo>
                <a:lnTo>
                  <a:pt x="95250" y="67595"/>
                </a:lnTo>
                <a:lnTo>
                  <a:pt x="66421" y="69850"/>
                </a:lnTo>
                <a:lnTo>
                  <a:pt x="50891" y="69300"/>
                </a:lnTo>
                <a:lnTo>
                  <a:pt x="9376" y="56034"/>
                </a:lnTo>
                <a:lnTo>
                  <a:pt x="0" y="34925"/>
                </a:lnTo>
                <a:lnTo>
                  <a:pt x="1047" y="26783"/>
                </a:lnTo>
                <a:lnTo>
                  <a:pt x="37496" y="2190"/>
                </a:lnTo>
                <a:lnTo>
                  <a:pt x="66421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83625" y="1434719"/>
            <a:ext cx="128905" cy="74930"/>
          </a:xfrm>
          <a:custGeom>
            <a:avLst/>
            <a:gdLst/>
            <a:ahLst/>
            <a:cxnLst/>
            <a:rect l="l" t="t" r="r" b="b"/>
            <a:pathLst>
              <a:path w="128904" h="74930">
                <a:moveTo>
                  <a:pt x="0" y="0"/>
                </a:moveTo>
                <a:lnTo>
                  <a:pt x="122935" y="0"/>
                </a:lnTo>
                <a:lnTo>
                  <a:pt x="122935" y="44703"/>
                </a:lnTo>
                <a:lnTo>
                  <a:pt x="17525" y="44703"/>
                </a:lnTo>
                <a:lnTo>
                  <a:pt x="17525" y="59562"/>
                </a:lnTo>
                <a:lnTo>
                  <a:pt x="128650" y="59562"/>
                </a:lnTo>
                <a:lnTo>
                  <a:pt x="128650" y="74929"/>
                </a:lnTo>
                <a:lnTo>
                  <a:pt x="0" y="74929"/>
                </a:lnTo>
                <a:lnTo>
                  <a:pt x="0" y="29209"/>
                </a:lnTo>
                <a:lnTo>
                  <a:pt x="105282" y="29209"/>
                </a:lnTo>
                <a:lnTo>
                  <a:pt x="105282" y="15366"/>
                </a:lnTo>
                <a:lnTo>
                  <a:pt x="0" y="153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55255" y="1433449"/>
            <a:ext cx="165735" cy="72390"/>
          </a:xfrm>
          <a:custGeom>
            <a:avLst/>
            <a:gdLst/>
            <a:ahLst/>
            <a:cxnLst/>
            <a:rect l="l" t="t" r="r" b="b"/>
            <a:pathLst>
              <a:path w="165734" h="72390">
                <a:moveTo>
                  <a:pt x="0" y="0"/>
                </a:moveTo>
                <a:lnTo>
                  <a:pt x="165226" y="0"/>
                </a:lnTo>
                <a:lnTo>
                  <a:pt x="165226" y="15621"/>
                </a:lnTo>
                <a:lnTo>
                  <a:pt x="91313" y="15621"/>
                </a:lnTo>
                <a:lnTo>
                  <a:pt x="91313" y="72136"/>
                </a:lnTo>
                <a:lnTo>
                  <a:pt x="73787" y="72136"/>
                </a:lnTo>
                <a:lnTo>
                  <a:pt x="73787" y="15621"/>
                </a:lnTo>
                <a:lnTo>
                  <a:pt x="0" y="156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17967" y="1378203"/>
            <a:ext cx="169545" cy="51435"/>
          </a:xfrm>
          <a:custGeom>
            <a:avLst/>
            <a:gdLst/>
            <a:ahLst/>
            <a:cxnLst/>
            <a:rect l="l" t="t" r="r" b="b"/>
            <a:pathLst>
              <a:path w="169545" h="51434">
                <a:moveTo>
                  <a:pt x="67944" y="0"/>
                </a:moveTo>
                <a:lnTo>
                  <a:pt x="85471" y="0"/>
                </a:lnTo>
                <a:lnTo>
                  <a:pt x="85471" y="35306"/>
                </a:lnTo>
                <a:lnTo>
                  <a:pt x="169163" y="35306"/>
                </a:lnTo>
                <a:lnTo>
                  <a:pt x="169163" y="50926"/>
                </a:lnTo>
                <a:lnTo>
                  <a:pt x="0" y="50926"/>
                </a:lnTo>
                <a:lnTo>
                  <a:pt x="0" y="35306"/>
                </a:lnTo>
                <a:lnTo>
                  <a:pt x="67944" y="35306"/>
                </a:lnTo>
                <a:lnTo>
                  <a:pt x="67944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65693" y="1358264"/>
            <a:ext cx="50800" cy="60325"/>
          </a:xfrm>
          <a:custGeom>
            <a:avLst/>
            <a:gdLst/>
            <a:ahLst/>
            <a:cxnLst/>
            <a:rect l="l" t="t" r="r" b="b"/>
            <a:pathLst>
              <a:path w="50800" h="60325">
                <a:moveTo>
                  <a:pt x="0" y="0"/>
                </a:moveTo>
                <a:lnTo>
                  <a:pt x="0" y="60325"/>
                </a:lnTo>
                <a:lnTo>
                  <a:pt x="50800" y="60325"/>
                </a:lnTo>
                <a:lnTo>
                  <a:pt x="5080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74456" y="1344802"/>
            <a:ext cx="120650" cy="128270"/>
          </a:xfrm>
          <a:custGeom>
            <a:avLst/>
            <a:gdLst/>
            <a:ahLst/>
            <a:cxnLst/>
            <a:rect l="l" t="t" r="r" b="b"/>
            <a:pathLst>
              <a:path w="120650" h="128269">
                <a:moveTo>
                  <a:pt x="53213" y="0"/>
                </a:moveTo>
                <a:lnTo>
                  <a:pt x="70103" y="0"/>
                </a:lnTo>
                <a:lnTo>
                  <a:pt x="70103" y="23749"/>
                </a:lnTo>
                <a:lnTo>
                  <a:pt x="70909" y="36103"/>
                </a:lnTo>
                <a:lnTo>
                  <a:pt x="89925" y="82696"/>
                </a:lnTo>
                <a:lnTo>
                  <a:pt x="120269" y="113664"/>
                </a:lnTo>
                <a:lnTo>
                  <a:pt x="108585" y="124713"/>
                </a:lnTo>
                <a:lnTo>
                  <a:pt x="101219" y="118745"/>
                </a:lnTo>
                <a:lnTo>
                  <a:pt x="94996" y="113284"/>
                </a:lnTo>
                <a:lnTo>
                  <a:pt x="90170" y="108076"/>
                </a:lnTo>
                <a:lnTo>
                  <a:pt x="85217" y="102870"/>
                </a:lnTo>
                <a:lnTo>
                  <a:pt x="69342" y="80645"/>
                </a:lnTo>
                <a:lnTo>
                  <a:pt x="67183" y="76708"/>
                </a:lnTo>
                <a:lnTo>
                  <a:pt x="65659" y="73279"/>
                </a:lnTo>
                <a:lnTo>
                  <a:pt x="64770" y="70485"/>
                </a:lnTo>
                <a:lnTo>
                  <a:pt x="63626" y="67563"/>
                </a:lnTo>
                <a:lnTo>
                  <a:pt x="62865" y="64897"/>
                </a:lnTo>
                <a:lnTo>
                  <a:pt x="62357" y="62484"/>
                </a:lnTo>
                <a:lnTo>
                  <a:pt x="62229" y="61849"/>
                </a:lnTo>
                <a:lnTo>
                  <a:pt x="62102" y="61213"/>
                </a:lnTo>
                <a:lnTo>
                  <a:pt x="61975" y="60833"/>
                </a:lnTo>
                <a:lnTo>
                  <a:pt x="61849" y="60198"/>
                </a:lnTo>
                <a:lnTo>
                  <a:pt x="61722" y="60706"/>
                </a:lnTo>
                <a:lnTo>
                  <a:pt x="61595" y="61213"/>
                </a:lnTo>
                <a:lnTo>
                  <a:pt x="61468" y="61849"/>
                </a:lnTo>
                <a:lnTo>
                  <a:pt x="61341" y="62484"/>
                </a:lnTo>
                <a:lnTo>
                  <a:pt x="60578" y="65024"/>
                </a:lnTo>
                <a:lnTo>
                  <a:pt x="59817" y="67563"/>
                </a:lnTo>
                <a:lnTo>
                  <a:pt x="58927" y="70104"/>
                </a:lnTo>
                <a:lnTo>
                  <a:pt x="58039" y="72771"/>
                </a:lnTo>
                <a:lnTo>
                  <a:pt x="56515" y="76326"/>
                </a:lnTo>
                <a:lnTo>
                  <a:pt x="54228" y="80518"/>
                </a:lnTo>
                <a:lnTo>
                  <a:pt x="52070" y="84836"/>
                </a:lnTo>
                <a:lnTo>
                  <a:pt x="49149" y="89408"/>
                </a:lnTo>
                <a:lnTo>
                  <a:pt x="45339" y="94487"/>
                </a:lnTo>
                <a:lnTo>
                  <a:pt x="41655" y="99441"/>
                </a:lnTo>
                <a:lnTo>
                  <a:pt x="11049" y="127888"/>
                </a:lnTo>
                <a:lnTo>
                  <a:pt x="0" y="117221"/>
                </a:lnTo>
                <a:lnTo>
                  <a:pt x="12499" y="106503"/>
                </a:lnTo>
                <a:lnTo>
                  <a:pt x="23320" y="95488"/>
                </a:lnTo>
                <a:lnTo>
                  <a:pt x="45712" y="60682"/>
                </a:lnTo>
                <a:lnTo>
                  <a:pt x="53213" y="23749"/>
                </a:lnTo>
                <a:lnTo>
                  <a:pt x="5321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48168" y="1342771"/>
            <a:ext cx="86360" cy="91440"/>
          </a:xfrm>
          <a:custGeom>
            <a:avLst/>
            <a:gdLst/>
            <a:ahLst/>
            <a:cxnLst/>
            <a:rect l="l" t="t" r="r" b="b"/>
            <a:pathLst>
              <a:path w="86359" h="91440">
                <a:moveTo>
                  <a:pt x="0" y="0"/>
                </a:moveTo>
                <a:lnTo>
                  <a:pt x="85851" y="0"/>
                </a:lnTo>
                <a:lnTo>
                  <a:pt x="85851" y="91312"/>
                </a:lnTo>
                <a:lnTo>
                  <a:pt x="0" y="9131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767828" y="1340992"/>
            <a:ext cx="139700" cy="76835"/>
          </a:xfrm>
          <a:custGeom>
            <a:avLst/>
            <a:gdLst/>
            <a:ahLst/>
            <a:cxnLst/>
            <a:rect l="l" t="t" r="r" b="b"/>
            <a:pathLst>
              <a:path w="139700" h="76834">
                <a:moveTo>
                  <a:pt x="4952" y="0"/>
                </a:moveTo>
                <a:lnTo>
                  <a:pt x="135254" y="0"/>
                </a:lnTo>
                <a:lnTo>
                  <a:pt x="135254" y="15748"/>
                </a:lnTo>
                <a:lnTo>
                  <a:pt x="78358" y="15748"/>
                </a:lnTo>
                <a:lnTo>
                  <a:pt x="79248" y="22479"/>
                </a:lnTo>
                <a:lnTo>
                  <a:pt x="79755" y="24765"/>
                </a:lnTo>
                <a:lnTo>
                  <a:pt x="80645" y="27051"/>
                </a:lnTo>
                <a:lnTo>
                  <a:pt x="81788" y="29210"/>
                </a:lnTo>
                <a:lnTo>
                  <a:pt x="83947" y="33528"/>
                </a:lnTo>
                <a:lnTo>
                  <a:pt x="87502" y="37719"/>
                </a:lnTo>
                <a:lnTo>
                  <a:pt x="92328" y="41529"/>
                </a:lnTo>
                <a:lnTo>
                  <a:pt x="97027" y="45339"/>
                </a:lnTo>
                <a:lnTo>
                  <a:pt x="139319" y="59690"/>
                </a:lnTo>
                <a:lnTo>
                  <a:pt x="133096" y="73914"/>
                </a:lnTo>
                <a:lnTo>
                  <a:pt x="96647" y="62611"/>
                </a:lnTo>
                <a:lnTo>
                  <a:pt x="72136" y="41783"/>
                </a:lnTo>
                <a:lnTo>
                  <a:pt x="71500" y="40894"/>
                </a:lnTo>
                <a:lnTo>
                  <a:pt x="71120" y="40005"/>
                </a:lnTo>
                <a:lnTo>
                  <a:pt x="70739" y="39243"/>
                </a:lnTo>
                <a:lnTo>
                  <a:pt x="69976" y="37465"/>
                </a:lnTo>
                <a:lnTo>
                  <a:pt x="69342" y="39243"/>
                </a:lnTo>
                <a:lnTo>
                  <a:pt x="68961" y="40005"/>
                </a:lnTo>
                <a:lnTo>
                  <a:pt x="68452" y="40894"/>
                </a:lnTo>
                <a:lnTo>
                  <a:pt x="67818" y="42037"/>
                </a:lnTo>
                <a:lnTo>
                  <a:pt x="66548" y="44069"/>
                </a:lnTo>
                <a:lnTo>
                  <a:pt x="65150" y="45974"/>
                </a:lnTo>
                <a:lnTo>
                  <a:pt x="63880" y="47752"/>
                </a:lnTo>
                <a:lnTo>
                  <a:pt x="27082" y="70469"/>
                </a:lnTo>
                <a:lnTo>
                  <a:pt x="7239" y="76454"/>
                </a:lnTo>
                <a:lnTo>
                  <a:pt x="0" y="62611"/>
                </a:lnTo>
                <a:lnTo>
                  <a:pt x="8195" y="60537"/>
                </a:lnTo>
                <a:lnTo>
                  <a:pt x="15652" y="58308"/>
                </a:lnTo>
                <a:lnTo>
                  <a:pt x="47117" y="41910"/>
                </a:lnTo>
                <a:lnTo>
                  <a:pt x="51943" y="37846"/>
                </a:lnTo>
                <a:lnTo>
                  <a:pt x="61595" y="15748"/>
                </a:lnTo>
                <a:lnTo>
                  <a:pt x="4952" y="15748"/>
                </a:lnTo>
                <a:lnTo>
                  <a:pt x="4952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300846" y="1339088"/>
            <a:ext cx="169545" cy="99060"/>
          </a:xfrm>
          <a:custGeom>
            <a:avLst/>
            <a:gdLst/>
            <a:ahLst/>
            <a:cxnLst/>
            <a:rect l="l" t="t" r="r" b="b"/>
            <a:pathLst>
              <a:path w="169545" h="99059">
                <a:moveTo>
                  <a:pt x="20954" y="0"/>
                </a:moveTo>
                <a:lnTo>
                  <a:pt x="148335" y="0"/>
                </a:lnTo>
                <a:lnTo>
                  <a:pt x="148335" y="15366"/>
                </a:lnTo>
                <a:lnTo>
                  <a:pt x="38480" y="15366"/>
                </a:lnTo>
                <a:lnTo>
                  <a:pt x="38480" y="50291"/>
                </a:lnTo>
                <a:lnTo>
                  <a:pt x="96138" y="50291"/>
                </a:lnTo>
                <a:lnTo>
                  <a:pt x="102997" y="50291"/>
                </a:lnTo>
                <a:lnTo>
                  <a:pt x="108457" y="50164"/>
                </a:lnTo>
                <a:lnTo>
                  <a:pt x="112395" y="50164"/>
                </a:lnTo>
                <a:lnTo>
                  <a:pt x="116204" y="50164"/>
                </a:lnTo>
                <a:lnTo>
                  <a:pt x="120269" y="49911"/>
                </a:lnTo>
                <a:lnTo>
                  <a:pt x="124332" y="49657"/>
                </a:lnTo>
                <a:lnTo>
                  <a:pt x="128524" y="49402"/>
                </a:lnTo>
                <a:lnTo>
                  <a:pt x="132460" y="49149"/>
                </a:lnTo>
                <a:lnTo>
                  <a:pt x="136398" y="48767"/>
                </a:lnTo>
                <a:lnTo>
                  <a:pt x="140207" y="48387"/>
                </a:lnTo>
                <a:lnTo>
                  <a:pt x="144906" y="47751"/>
                </a:lnTo>
                <a:lnTo>
                  <a:pt x="150495" y="47116"/>
                </a:lnTo>
                <a:lnTo>
                  <a:pt x="151892" y="62357"/>
                </a:lnTo>
                <a:lnTo>
                  <a:pt x="143763" y="63753"/>
                </a:lnTo>
                <a:lnTo>
                  <a:pt x="135381" y="64770"/>
                </a:lnTo>
                <a:lnTo>
                  <a:pt x="126873" y="65150"/>
                </a:lnTo>
                <a:lnTo>
                  <a:pt x="120155" y="65484"/>
                </a:lnTo>
                <a:lnTo>
                  <a:pt x="112760" y="65722"/>
                </a:lnTo>
                <a:lnTo>
                  <a:pt x="104673" y="65865"/>
                </a:lnTo>
                <a:lnTo>
                  <a:pt x="95884" y="65912"/>
                </a:lnTo>
                <a:lnTo>
                  <a:pt x="93472" y="65912"/>
                </a:lnTo>
                <a:lnTo>
                  <a:pt x="93472" y="82931"/>
                </a:lnTo>
                <a:lnTo>
                  <a:pt x="169163" y="82931"/>
                </a:lnTo>
                <a:lnTo>
                  <a:pt x="169163" y="98551"/>
                </a:lnTo>
                <a:lnTo>
                  <a:pt x="0" y="98551"/>
                </a:lnTo>
                <a:lnTo>
                  <a:pt x="0" y="82931"/>
                </a:lnTo>
                <a:lnTo>
                  <a:pt x="75692" y="82931"/>
                </a:lnTo>
                <a:lnTo>
                  <a:pt x="75692" y="65912"/>
                </a:lnTo>
                <a:lnTo>
                  <a:pt x="20954" y="65912"/>
                </a:lnTo>
                <a:lnTo>
                  <a:pt x="20954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38032" y="1339088"/>
            <a:ext cx="130810" cy="69850"/>
          </a:xfrm>
          <a:custGeom>
            <a:avLst/>
            <a:gdLst/>
            <a:ahLst/>
            <a:cxnLst/>
            <a:rect l="l" t="t" r="r" b="b"/>
            <a:pathLst>
              <a:path w="130809" h="69850">
                <a:moveTo>
                  <a:pt x="0" y="0"/>
                </a:moveTo>
                <a:lnTo>
                  <a:pt x="130428" y="0"/>
                </a:lnTo>
                <a:lnTo>
                  <a:pt x="130428" y="3937"/>
                </a:lnTo>
                <a:lnTo>
                  <a:pt x="130428" y="8762"/>
                </a:lnTo>
                <a:lnTo>
                  <a:pt x="130175" y="14350"/>
                </a:lnTo>
                <a:lnTo>
                  <a:pt x="130048" y="19938"/>
                </a:lnTo>
                <a:lnTo>
                  <a:pt x="129794" y="25653"/>
                </a:lnTo>
                <a:lnTo>
                  <a:pt x="124078" y="69469"/>
                </a:lnTo>
                <a:lnTo>
                  <a:pt x="107696" y="66928"/>
                </a:lnTo>
                <a:lnTo>
                  <a:pt x="108839" y="60578"/>
                </a:lnTo>
                <a:lnTo>
                  <a:pt x="109727" y="54863"/>
                </a:lnTo>
                <a:lnTo>
                  <a:pt x="110363" y="49657"/>
                </a:lnTo>
                <a:lnTo>
                  <a:pt x="110998" y="44576"/>
                </a:lnTo>
                <a:lnTo>
                  <a:pt x="111506" y="39624"/>
                </a:lnTo>
                <a:lnTo>
                  <a:pt x="111887" y="34925"/>
                </a:lnTo>
                <a:lnTo>
                  <a:pt x="112141" y="30352"/>
                </a:lnTo>
                <a:lnTo>
                  <a:pt x="112395" y="26162"/>
                </a:lnTo>
                <a:lnTo>
                  <a:pt x="112522" y="22351"/>
                </a:lnTo>
                <a:lnTo>
                  <a:pt x="112649" y="18541"/>
                </a:lnTo>
                <a:lnTo>
                  <a:pt x="112649" y="16256"/>
                </a:lnTo>
                <a:lnTo>
                  <a:pt x="112649" y="15366"/>
                </a:lnTo>
                <a:lnTo>
                  <a:pt x="0" y="153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50985" y="1338072"/>
            <a:ext cx="113030" cy="90170"/>
          </a:xfrm>
          <a:custGeom>
            <a:avLst/>
            <a:gdLst/>
            <a:ahLst/>
            <a:cxnLst/>
            <a:rect l="l" t="t" r="r" b="b"/>
            <a:pathLst>
              <a:path w="113029" h="90169">
                <a:moveTo>
                  <a:pt x="48133" y="0"/>
                </a:moveTo>
                <a:lnTo>
                  <a:pt x="65659" y="0"/>
                </a:lnTo>
                <a:lnTo>
                  <a:pt x="65659" y="7619"/>
                </a:lnTo>
                <a:lnTo>
                  <a:pt x="65659" y="12700"/>
                </a:lnTo>
                <a:lnTo>
                  <a:pt x="66167" y="17906"/>
                </a:lnTo>
                <a:lnTo>
                  <a:pt x="67310" y="22987"/>
                </a:lnTo>
                <a:lnTo>
                  <a:pt x="68453" y="28193"/>
                </a:lnTo>
                <a:lnTo>
                  <a:pt x="70739" y="33400"/>
                </a:lnTo>
                <a:lnTo>
                  <a:pt x="74041" y="38480"/>
                </a:lnTo>
                <a:lnTo>
                  <a:pt x="77343" y="43561"/>
                </a:lnTo>
                <a:lnTo>
                  <a:pt x="112775" y="67563"/>
                </a:lnTo>
                <a:lnTo>
                  <a:pt x="102235" y="80517"/>
                </a:lnTo>
                <a:lnTo>
                  <a:pt x="94869" y="77342"/>
                </a:lnTo>
                <a:lnTo>
                  <a:pt x="88900" y="74167"/>
                </a:lnTo>
                <a:lnTo>
                  <a:pt x="84455" y="71119"/>
                </a:lnTo>
                <a:lnTo>
                  <a:pt x="79883" y="68199"/>
                </a:lnTo>
                <a:lnTo>
                  <a:pt x="65405" y="54610"/>
                </a:lnTo>
                <a:lnTo>
                  <a:pt x="63500" y="52197"/>
                </a:lnTo>
                <a:lnTo>
                  <a:pt x="57531" y="40512"/>
                </a:lnTo>
                <a:lnTo>
                  <a:pt x="57404" y="40258"/>
                </a:lnTo>
                <a:lnTo>
                  <a:pt x="57277" y="40766"/>
                </a:lnTo>
                <a:lnTo>
                  <a:pt x="57023" y="41401"/>
                </a:lnTo>
                <a:lnTo>
                  <a:pt x="56769" y="42290"/>
                </a:lnTo>
                <a:lnTo>
                  <a:pt x="56388" y="43306"/>
                </a:lnTo>
                <a:lnTo>
                  <a:pt x="55753" y="45338"/>
                </a:lnTo>
                <a:lnTo>
                  <a:pt x="54864" y="47116"/>
                </a:lnTo>
                <a:lnTo>
                  <a:pt x="53848" y="48387"/>
                </a:lnTo>
                <a:lnTo>
                  <a:pt x="50546" y="55499"/>
                </a:lnTo>
                <a:lnTo>
                  <a:pt x="45847" y="62229"/>
                </a:lnTo>
                <a:lnTo>
                  <a:pt x="11938" y="89662"/>
                </a:lnTo>
                <a:lnTo>
                  <a:pt x="0" y="78231"/>
                </a:lnTo>
                <a:lnTo>
                  <a:pt x="7334" y="73493"/>
                </a:lnTo>
                <a:lnTo>
                  <a:pt x="13906" y="68802"/>
                </a:lnTo>
                <a:lnTo>
                  <a:pt x="42545" y="35305"/>
                </a:lnTo>
                <a:lnTo>
                  <a:pt x="48133" y="12573"/>
                </a:lnTo>
                <a:lnTo>
                  <a:pt x="48133" y="7619"/>
                </a:lnTo>
                <a:lnTo>
                  <a:pt x="48133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749918" y="1333119"/>
            <a:ext cx="57150" cy="95250"/>
          </a:xfrm>
          <a:custGeom>
            <a:avLst/>
            <a:gdLst/>
            <a:ahLst/>
            <a:cxnLst/>
            <a:rect l="l" t="t" r="r" b="b"/>
            <a:pathLst>
              <a:path w="57150" h="95250">
                <a:moveTo>
                  <a:pt x="38988" y="0"/>
                </a:moveTo>
                <a:lnTo>
                  <a:pt x="56641" y="0"/>
                </a:lnTo>
                <a:lnTo>
                  <a:pt x="56641" y="94868"/>
                </a:lnTo>
                <a:lnTo>
                  <a:pt x="38988" y="94868"/>
                </a:lnTo>
                <a:lnTo>
                  <a:pt x="38988" y="50291"/>
                </a:lnTo>
                <a:lnTo>
                  <a:pt x="0" y="50291"/>
                </a:lnTo>
                <a:lnTo>
                  <a:pt x="0" y="35178"/>
                </a:lnTo>
                <a:lnTo>
                  <a:pt x="38988" y="35178"/>
                </a:lnTo>
                <a:lnTo>
                  <a:pt x="3898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19235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82280" y="1328547"/>
            <a:ext cx="0" cy="146685"/>
          </a:xfrm>
          <a:custGeom>
            <a:avLst/>
            <a:gdLst/>
            <a:ahLst/>
            <a:cxnLst/>
            <a:rect l="l" t="t" r="r" b="b"/>
            <a:pathLst>
              <a:path h="146684">
                <a:moveTo>
                  <a:pt x="0" y="0"/>
                </a:moveTo>
                <a:lnTo>
                  <a:pt x="0" y="146685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81109" y="1333119"/>
            <a:ext cx="335280" cy="176530"/>
          </a:xfrm>
          <a:custGeom>
            <a:avLst/>
            <a:gdLst/>
            <a:ahLst/>
            <a:cxnLst/>
            <a:rect l="l" t="t" r="r" b="b"/>
            <a:pathLst>
              <a:path w="335279" h="176530">
                <a:moveTo>
                  <a:pt x="155575" y="101600"/>
                </a:moveTo>
                <a:lnTo>
                  <a:pt x="32639" y="101600"/>
                </a:lnTo>
                <a:lnTo>
                  <a:pt x="32639" y="116966"/>
                </a:lnTo>
                <a:lnTo>
                  <a:pt x="137922" y="116966"/>
                </a:lnTo>
                <a:lnTo>
                  <a:pt x="137922" y="130809"/>
                </a:lnTo>
                <a:lnTo>
                  <a:pt x="32639" y="130809"/>
                </a:lnTo>
                <a:lnTo>
                  <a:pt x="32639" y="176529"/>
                </a:lnTo>
                <a:lnTo>
                  <a:pt x="161290" y="176529"/>
                </a:lnTo>
                <a:lnTo>
                  <a:pt x="161290" y="161162"/>
                </a:lnTo>
                <a:lnTo>
                  <a:pt x="50165" y="161162"/>
                </a:lnTo>
                <a:lnTo>
                  <a:pt x="50165" y="146303"/>
                </a:lnTo>
                <a:lnTo>
                  <a:pt x="155575" y="146303"/>
                </a:lnTo>
                <a:lnTo>
                  <a:pt x="155575" y="101600"/>
                </a:lnTo>
                <a:close/>
              </a:path>
              <a:path w="335279" h="176530">
                <a:moveTo>
                  <a:pt x="254254" y="55371"/>
                </a:moveTo>
                <a:lnTo>
                  <a:pt x="237236" y="55371"/>
                </a:lnTo>
                <a:lnTo>
                  <a:pt x="237236" y="61721"/>
                </a:lnTo>
                <a:lnTo>
                  <a:pt x="236600" y="67563"/>
                </a:lnTo>
                <a:lnTo>
                  <a:pt x="235204" y="73659"/>
                </a:lnTo>
                <a:lnTo>
                  <a:pt x="233934" y="79882"/>
                </a:lnTo>
                <a:lnTo>
                  <a:pt x="231394" y="86105"/>
                </a:lnTo>
                <a:lnTo>
                  <a:pt x="207736" y="117619"/>
                </a:lnTo>
                <a:lnTo>
                  <a:pt x="187198" y="133603"/>
                </a:lnTo>
                <a:lnTo>
                  <a:pt x="197612" y="145287"/>
                </a:lnTo>
                <a:lnTo>
                  <a:pt x="227584" y="120650"/>
                </a:lnTo>
                <a:lnTo>
                  <a:pt x="243332" y="97154"/>
                </a:lnTo>
                <a:lnTo>
                  <a:pt x="244475" y="94868"/>
                </a:lnTo>
                <a:lnTo>
                  <a:pt x="245110" y="92963"/>
                </a:lnTo>
                <a:lnTo>
                  <a:pt x="245491" y="91439"/>
                </a:lnTo>
                <a:lnTo>
                  <a:pt x="245618" y="90423"/>
                </a:lnTo>
                <a:lnTo>
                  <a:pt x="262686" y="90423"/>
                </a:lnTo>
                <a:lnTo>
                  <a:pt x="259715" y="84708"/>
                </a:lnTo>
                <a:lnTo>
                  <a:pt x="257301" y="78612"/>
                </a:lnTo>
                <a:lnTo>
                  <a:pt x="256032" y="72643"/>
                </a:lnTo>
                <a:lnTo>
                  <a:pt x="254762" y="66801"/>
                </a:lnTo>
                <a:lnTo>
                  <a:pt x="254289" y="61721"/>
                </a:lnTo>
                <a:lnTo>
                  <a:pt x="254254" y="55371"/>
                </a:lnTo>
                <a:close/>
              </a:path>
              <a:path w="335279" h="176530">
                <a:moveTo>
                  <a:pt x="262686" y="90423"/>
                </a:moveTo>
                <a:lnTo>
                  <a:pt x="245618" y="90423"/>
                </a:lnTo>
                <a:lnTo>
                  <a:pt x="246253" y="92201"/>
                </a:lnTo>
                <a:lnTo>
                  <a:pt x="246761" y="93852"/>
                </a:lnTo>
                <a:lnTo>
                  <a:pt x="268859" y="125729"/>
                </a:lnTo>
                <a:lnTo>
                  <a:pt x="290957" y="142112"/>
                </a:lnTo>
                <a:lnTo>
                  <a:pt x="301498" y="130428"/>
                </a:lnTo>
                <a:lnTo>
                  <a:pt x="294278" y="125384"/>
                </a:lnTo>
                <a:lnTo>
                  <a:pt x="287845" y="120364"/>
                </a:lnTo>
                <a:lnTo>
                  <a:pt x="282174" y="115391"/>
                </a:lnTo>
                <a:lnTo>
                  <a:pt x="277241" y="110489"/>
                </a:lnTo>
                <a:lnTo>
                  <a:pt x="271272" y="103885"/>
                </a:lnTo>
                <a:lnTo>
                  <a:pt x="266446" y="97408"/>
                </a:lnTo>
                <a:lnTo>
                  <a:pt x="262686" y="90423"/>
                </a:lnTo>
                <a:close/>
              </a:path>
              <a:path w="335279" h="176530">
                <a:moveTo>
                  <a:pt x="300355" y="40004"/>
                </a:moveTo>
                <a:lnTo>
                  <a:pt x="189103" y="40004"/>
                </a:lnTo>
                <a:lnTo>
                  <a:pt x="189103" y="55371"/>
                </a:lnTo>
                <a:lnTo>
                  <a:pt x="300355" y="55371"/>
                </a:lnTo>
                <a:lnTo>
                  <a:pt x="300355" y="40004"/>
                </a:lnTo>
                <a:close/>
              </a:path>
              <a:path w="335279" h="176530">
                <a:moveTo>
                  <a:pt x="155575" y="0"/>
                </a:moveTo>
                <a:lnTo>
                  <a:pt x="137922" y="0"/>
                </a:lnTo>
                <a:lnTo>
                  <a:pt x="137922" y="35178"/>
                </a:lnTo>
                <a:lnTo>
                  <a:pt x="98933" y="35178"/>
                </a:lnTo>
                <a:lnTo>
                  <a:pt x="98933" y="50291"/>
                </a:lnTo>
                <a:lnTo>
                  <a:pt x="137922" y="50291"/>
                </a:lnTo>
                <a:lnTo>
                  <a:pt x="137922" y="94868"/>
                </a:lnTo>
                <a:lnTo>
                  <a:pt x="155575" y="94868"/>
                </a:lnTo>
                <a:lnTo>
                  <a:pt x="155575" y="0"/>
                </a:lnTo>
                <a:close/>
              </a:path>
              <a:path w="335279" h="176530">
                <a:moveTo>
                  <a:pt x="65659" y="4952"/>
                </a:moveTo>
                <a:lnTo>
                  <a:pt x="48133" y="4952"/>
                </a:lnTo>
                <a:lnTo>
                  <a:pt x="48117" y="17652"/>
                </a:lnTo>
                <a:lnTo>
                  <a:pt x="47498" y="22859"/>
                </a:lnTo>
                <a:lnTo>
                  <a:pt x="30861" y="58419"/>
                </a:lnTo>
                <a:lnTo>
                  <a:pt x="0" y="83184"/>
                </a:lnTo>
                <a:lnTo>
                  <a:pt x="11938" y="94614"/>
                </a:lnTo>
                <a:lnTo>
                  <a:pt x="45847" y="67182"/>
                </a:lnTo>
                <a:lnTo>
                  <a:pt x="53848" y="53339"/>
                </a:lnTo>
                <a:lnTo>
                  <a:pt x="54864" y="52069"/>
                </a:lnTo>
                <a:lnTo>
                  <a:pt x="55753" y="50291"/>
                </a:lnTo>
                <a:lnTo>
                  <a:pt x="56388" y="48259"/>
                </a:lnTo>
                <a:lnTo>
                  <a:pt x="56769" y="47243"/>
                </a:lnTo>
                <a:lnTo>
                  <a:pt x="57023" y="46354"/>
                </a:lnTo>
                <a:lnTo>
                  <a:pt x="57276" y="45719"/>
                </a:lnTo>
                <a:lnTo>
                  <a:pt x="57404" y="45211"/>
                </a:lnTo>
                <a:lnTo>
                  <a:pt x="75196" y="45211"/>
                </a:lnTo>
                <a:lnTo>
                  <a:pt x="70739" y="38353"/>
                </a:lnTo>
                <a:lnTo>
                  <a:pt x="68453" y="33146"/>
                </a:lnTo>
                <a:lnTo>
                  <a:pt x="67310" y="27939"/>
                </a:lnTo>
                <a:lnTo>
                  <a:pt x="66167" y="22859"/>
                </a:lnTo>
                <a:lnTo>
                  <a:pt x="65659" y="17652"/>
                </a:lnTo>
                <a:lnTo>
                  <a:pt x="65659" y="4952"/>
                </a:lnTo>
                <a:close/>
              </a:path>
              <a:path w="335279" h="176530">
                <a:moveTo>
                  <a:pt x="75196" y="45211"/>
                </a:moveTo>
                <a:lnTo>
                  <a:pt x="57404" y="45211"/>
                </a:lnTo>
                <a:lnTo>
                  <a:pt x="57531" y="45465"/>
                </a:lnTo>
                <a:lnTo>
                  <a:pt x="57658" y="46100"/>
                </a:lnTo>
                <a:lnTo>
                  <a:pt x="84455" y="76072"/>
                </a:lnTo>
                <a:lnTo>
                  <a:pt x="88900" y="79120"/>
                </a:lnTo>
                <a:lnTo>
                  <a:pt x="94869" y="82295"/>
                </a:lnTo>
                <a:lnTo>
                  <a:pt x="102235" y="85470"/>
                </a:lnTo>
                <a:lnTo>
                  <a:pt x="112775" y="72516"/>
                </a:lnTo>
                <a:lnTo>
                  <a:pt x="105225" y="68917"/>
                </a:lnTo>
                <a:lnTo>
                  <a:pt x="98567" y="65341"/>
                </a:lnTo>
                <a:lnTo>
                  <a:pt x="92791" y="61765"/>
                </a:lnTo>
                <a:lnTo>
                  <a:pt x="87884" y="58165"/>
                </a:lnTo>
                <a:lnTo>
                  <a:pt x="81915" y="53466"/>
                </a:lnTo>
                <a:lnTo>
                  <a:pt x="77343" y="48513"/>
                </a:lnTo>
                <a:lnTo>
                  <a:pt x="75196" y="45211"/>
                </a:lnTo>
                <a:close/>
              </a:path>
              <a:path w="335279" h="176530">
                <a:moveTo>
                  <a:pt x="213487" y="1650"/>
                </a:moveTo>
                <a:lnTo>
                  <a:pt x="210439" y="15112"/>
                </a:lnTo>
                <a:lnTo>
                  <a:pt x="215392" y="17017"/>
                </a:lnTo>
                <a:lnTo>
                  <a:pt x="220345" y="18414"/>
                </a:lnTo>
                <a:lnTo>
                  <a:pt x="225425" y="19050"/>
                </a:lnTo>
                <a:lnTo>
                  <a:pt x="230505" y="19811"/>
                </a:lnTo>
                <a:lnTo>
                  <a:pt x="235839" y="20319"/>
                </a:lnTo>
                <a:lnTo>
                  <a:pt x="247269" y="20827"/>
                </a:lnTo>
                <a:lnTo>
                  <a:pt x="253111" y="20954"/>
                </a:lnTo>
                <a:lnTo>
                  <a:pt x="258953" y="20827"/>
                </a:lnTo>
                <a:lnTo>
                  <a:pt x="264795" y="20827"/>
                </a:lnTo>
                <a:lnTo>
                  <a:pt x="278003" y="20573"/>
                </a:lnTo>
                <a:lnTo>
                  <a:pt x="278003" y="6476"/>
                </a:lnTo>
                <a:lnTo>
                  <a:pt x="250698" y="6476"/>
                </a:lnTo>
                <a:lnTo>
                  <a:pt x="240665" y="6222"/>
                </a:lnTo>
                <a:lnTo>
                  <a:pt x="235585" y="5841"/>
                </a:lnTo>
                <a:lnTo>
                  <a:pt x="225425" y="4571"/>
                </a:lnTo>
                <a:lnTo>
                  <a:pt x="219710" y="3301"/>
                </a:lnTo>
                <a:lnTo>
                  <a:pt x="213487" y="1650"/>
                </a:lnTo>
                <a:close/>
              </a:path>
              <a:path w="335279" h="176530">
                <a:moveTo>
                  <a:pt x="278003" y="6095"/>
                </a:moveTo>
                <a:lnTo>
                  <a:pt x="272415" y="6095"/>
                </a:lnTo>
                <a:lnTo>
                  <a:pt x="255905" y="6476"/>
                </a:lnTo>
                <a:lnTo>
                  <a:pt x="278003" y="6476"/>
                </a:lnTo>
                <a:lnTo>
                  <a:pt x="278003" y="6095"/>
                </a:lnTo>
                <a:close/>
              </a:path>
              <a:path w="335279" h="176530">
                <a:moveTo>
                  <a:pt x="334899" y="0"/>
                </a:moveTo>
                <a:lnTo>
                  <a:pt x="317373" y="0"/>
                </a:lnTo>
                <a:lnTo>
                  <a:pt x="317373" y="170687"/>
                </a:lnTo>
                <a:lnTo>
                  <a:pt x="334899" y="170687"/>
                </a:lnTo>
                <a:lnTo>
                  <a:pt x="334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76538" y="1328547"/>
            <a:ext cx="344043" cy="1856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2795" y="1709927"/>
            <a:ext cx="5009388" cy="48874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59763" y="2305811"/>
            <a:ext cx="466344" cy="3398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4147" y="2386583"/>
            <a:ext cx="422147" cy="2042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85672" y="2331720"/>
            <a:ext cx="359664" cy="2331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59763" y="2805683"/>
            <a:ext cx="467868" cy="3398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76527" y="2886455"/>
            <a:ext cx="431291" cy="2042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85672" y="2831592"/>
            <a:ext cx="361188" cy="2331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59763" y="3444240"/>
            <a:ext cx="466344" cy="3398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75003" y="3523488"/>
            <a:ext cx="432816" cy="20421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85672" y="3470147"/>
            <a:ext cx="359664" cy="2331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59763" y="3966971"/>
            <a:ext cx="466344" cy="3398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75003" y="4047744"/>
            <a:ext cx="432816" cy="20421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85672" y="3992879"/>
            <a:ext cx="359664" cy="2331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46988" y="4914900"/>
            <a:ext cx="466344" cy="3398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65275" y="4994147"/>
            <a:ext cx="431292" cy="20573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72896" y="4940808"/>
            <a:ext cx="359664" cy="2331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71827" y="5248655"/>
            <a:ext cx="466344" cy="3398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90116" y="5327903"/>
            <a:ext cx="428244" cy="20574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97735" y="5274564"/>
            <a:ext cx="359663" cy="2331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165604" y="5248655"/>
            <a:ext cx="467868" cy="3398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182367" y="5329428"/>
            <a:ext cx="431292" cy="20421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191511" y="5274564"/>
            <a:ext cx="361188" cy="2331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846832" y="5248655"/>
            <a:ext cx="466344" cy="3398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63595" y="5329428"/>
            <a:ext cx="431292" cy="20421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72739" y="5274564"/>
            <a:ext cx="359663" cy="2331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297935" y="5248655"/>
            <a:ext cx="466343" cy="3398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13176" y="5329428"/>
            <a:ext cx="431291" cy="20421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323844" y="5274564"/>
            <a:ext cx="359663" cy="23317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50208" y="5244084"/>
            <a:ext cx="466343" cy="3398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65447" y="5324855"/>
            <a:ext cx="432815" cy="20421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976115" y="5269991"/>
            <a:ext cx="359663" cy="23317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415028" y="5245608"/>
            <a:ext cx="467868" cy="3398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440935" y="5324855"/>
            <a:ext cx="420624" cy="20574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40935" y="5271515"/>
            <a:ext cx="361188" cy="23317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950208" y="3584447"/>
            <a:ext cx="466343" cy="3398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974591" y="3665220"/>
            <a:ext cx="422148" cy="20421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976115" y="3610355"/>
            <a:ext cx="359663" cy="23317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07408" y="3578352"/>
            <a:ext cx="467867" cy="3398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33315" y="3659123"/>
            <a:ext cx="419100" cy="20421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33315" y="3604259"/>
            <a:ext cx="361188" cy="23317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526792" y="2415539"/>
            <a:ext cx="466344" cy="3398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48127" y="2494788"/>
            <a:ext cx="428244" cy="20421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552700" y="2441448"/>
            <a:ext cx="359663" cy="23317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746877" y="2304033"/>
            <a:ext cx="499745" cy="260985"/>
          </a:xfrm>
          <a:custGeom>
            <a:avLst/>
            <a:gdLst/>
            <a:ahLst/>
            <a:cxnLst/>
            <a:rect l="l" t="t" r="r" b="b"/>
            <a:pathLst>
              <a:path w="499745" h="260985">
                <a:moveTo>
                  <a:pt x="0" y="260985"/>
                </a:moveTo>
                <a:lnTo>
                  <a:pt x="499160" y="260985"/>
                </a:lnTo>
                <a:lnTo>
                  <a:pt x="49916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245986" y="2304033"/>
            <a:ext cx="499745" cy="260985"/>
          </a:xfrm>
          <a:custGeom>
            <a:avLst/>
            <a:gdLst/>
            <a:ahLst/>
            <a:cxnLst/>
            <a:rect l="l" t="t" r="r" b="b"/>
            <a:pathLst>
              <a:path w="499745" h="260985">
                <a:moveTo>
                  <a:pt x="0" y="260985"/>
                </a:moveTo>
                <a:lnTo>
                  <a:pt x="499160" y="260985"/>
                </a:lnTo>
                <a:lnTo>
                  <a:pt x="49916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45223" y="2304033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226554" y="2304033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707756" y="2304033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189086" y="2304033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46877" y="2565019"/>
            <a:ext cx="499745" cy="260985"/>
          </a:xfrm>
          <a:custGeom>
            <a:avLst/>
            <a:gdLst/>
            <a:ahLst/>
            <a:cxnLst/>
            <a:rect l="l" t="t" r="r" b="b"/>
            <a:pathLst>
              <a:path w="499745" h="260985">
                <a:moveTo>
                  <a:pt x="0" y="260985"/>
                </a:moveTo>
                <a:lnTo>
                  <a:pt x="499160" y="260985"/>
                </a:lnTo>
                <a:lnTo>
                  <a:pt x="49916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245986" y="2565019"/>
            <a:ext cx="499745" cy="260985"/>
          </a:xfrm>
          <a:custGeom>
            <a:avLst/>
            <a:gdLst/>
            <a:ahLst/>
            <a:cxnLst/>
            <a:rect l="l" t="t" r="r" b="b"/>
            <a:pathLst>
              <a:path w="499745" h="260985">
                <a:moveTo>
                  <a:pt x="0" y="260985"/>
                </a:moveTo>
                <a:lnTo>
                  <a:pt x="499160" y="260985"/>
                </a:lnTo>
                <a:lnTo>
                  <a:pt x="49916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745223" y="2565019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226554" y="2565019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707756" y="2565019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189086" y="2565019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746877" y="2826004"/>
            <a:ext cx="499745" cy="260985"/>
          </a:xfrm>
          <a:custGeom>
            <a:avLst/>
            <a:gdLst/>
            <a:ahLst/>
            <a:cxnLst/>
            <a:rect l="l" t="t" r="r" b="b"/>
            <a:pathLst>
              <a:path w="499745" h="260985">
                <a:moveTo>
                  <a:pt x="0" y="260985"/>
                </a:moveTo>
                <a:lnTo>
                  <a:pt x="499160" y="260985"/>
                </a:lnTo>
                <a:lnTo>
                  <a:pt x="49916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45986" y="2826004"/>
            <a:ext cx="499745" cy="260985"/>
          </a:xfrm>
          <a:custGeom>
            <a:avLst/>
            <a:gdLst/>
            <a:ahLst/>
            <a:cxnLst/>
            <a:rect l="l" t="t" r="r" b="b"/>
            <a:pathLst>
              <a:path w="499745" h="260985">
                <a:moveTo>
                  <a:pt x="0" y="260985"/>
                </a:moveTo>
                <a:lnTo>
                  <a:pt x="499160" y="260985"/>
                </a:lnTo>
                <a:lnTo>
                  <a:pt x="49916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745223" y="2826004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226554" y="2826004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707756" y="2826004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189086" y="2826004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746877" y="3086989"/>
            <a:ext cx="499745" cy="260985"/>
          </a:xfrm>
          <a:custGeom>
            <a:avLst/>
            <a:gdLst/>
            <a:ahLst/>
            <a:cxnLst/>
            <a:rect l="l" t="t" r="r" b="b"/>
            <a:pathLst>
              <a:path w="499745" h="260985">
                <a:moveTo>
                  <a:pt x="0" y="260985"/>
                </a:moveTo>
                <a:lnTo>
                  <a:pt x="499160" y="260985"/>
                </a:lnTo>
                <a:lnTo>
                  <a:pt x="49916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245986" y="3086989"/>
            <a:ext cx="499745" cy="260985"/>
          </a:xfrm>
          <a:custGeom>
            <a:avLst/>
            <a:gdLst/>
            <a:ahLst/>
            <a:cxnLst/>
            <a:rect l="l" t="t" r="r" b="b"/>
            <a:pathLst>
              <a:path w="499745" h="260985">
                <a:moveTo>
                  <a:pt x="0" y="260985"/>
                </a:moveTo>
                <a:lnTo>
                  <a:pt x="499160" y="260985"/>
                </a:lnTo>
                <a:lnTo>
                  <a:pt x="49916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745223" y="3086989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226554" y="3086989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707756" y="3086989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189086" y="3086989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746877" y="3347973"/>
            <a:ext cx="499745" cy="260985"/>
          </a:xfrm>
          <a:custGeom>
            <a:avLst/>
            <a:gdLst/>
            <a:ahLst/>
            <a:cxnLst/>
            <a:rect l="l" t="t" r="r" b="b"/>
            <a:pathLst>
              <a:path w="499745" h="260985">
                <a:moveTo>
                  <a:pt x="0" y="260984"/>
                </a:moveTo>
                <a:lnTo>
                  <a:pt x="499160" y="260984"/>
                </a:lnTo>
                <a:lnTo>
                  <a:pt x="499160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245986" y="3347973"/>
            <a:ext cx="499745" cy="260985"/>
          </a:xfrm>
          <a:custGeom>
            <a:avLst/>
            <a:gdLst/>
            <a:ahLst/>
            <a:cxnLst/>
            <a:rect l="l" t="t" r="r" b="b"/>
            <a:pathLst>
              <a:path w="499745" h="260985">
                <a:moveTo>
                  <a:pt x="0" y="260984"/>
                </a:moveTo>
                <a:lnTo>
                  <a:pt x="499160" y="260984"/>
                </a:lnTo>
                <a:lnTo>
                  <a:pt x="499160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745223" y="3347973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4"/>
                </a:moveTo>
                <a:lnTo>
                  <a:pt x="481291" y="260984"/>
                </a:lnTo>
                <a:lnTo>
                  <a:pt x="481291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226554" y="3347973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4"/>
                </a:moveTo>
                <a:lnTo>
                  <a:pt x="481291" y="260984"/>
                </a:lnTo>
                <a:lnTo>
                  <a:pt x="481291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707756" y="3347973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4"/>
                </a:moveTo>
                <a:lnTo>
                  <a:pt x="481291" y="260984"/>
                </a:lnTo>
                <a:lnTo>
                  <a:pt x="481291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189086" y="3347973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4"/>
                </a:moveTo>
                <a:lnTo>
                  <a:pt x="481291" y="260984"/>
                </a:lnTo>
                <a:lnTo>
                  <a:pt x="481291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46877" y="3608959"/>
            <a:ext cx="499745" cy="260985"/>
          </a:xfrm>
          <a:custGeom>
            <a:avLst/>
            <a:gdLst/>
            <a:ahLst/>
            <a:cxnLst/>
            <a:rect l="l" t="t" r="r" b="b"/>
            <a:pathLst>
              <a:path w="499745" h="260985">
                <a:moveTo>
                  <a:pt x="0" y="260985"/>
                </a:moveTo>
                <a:lnTo>
                  <a:pt x="499160" y="260985"/>
                </a:lnTo>
                <a:lnTo>
                  <a:pt x="49916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245986" y="3608959"/>
            <a:ext cx="499745" cy="260985"/>
          </a:xfrm>
          <a:custGeom>
            <a:avLst/>
            <a:gdLst/>
            <a:ahLst/>
            <a:cxnLst/>
            <a:rect l="l" t="t" r="r" b="b"/>
            <a:pathLst>
              <a:path w="499745" h="260985">
                <a:moveTo>
                  <a:pt x="0" y="260985"/>
                </a:moveTo>
                <a:lnTo>
                  <a:pt x="499160" y="260985"/>
                </a:lnTo>
                <a:lnTo>
                  <a:pt x="49916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745223" y="3608959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226554" y="3608959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707756" y="3608959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189086" y="3608959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46877" y="3869944"/>
            <a:ext cx="499745" cy="260985"/>
          </a:xfrm>
          <a:custGeom>
            <a:avLst/>
            <a:gdLst/>
            <a:ahLst/>
            <a:cxnLst/>
            <a:rect l="l" t="t" r="r" b="b"/>
            <a:pathLst>
              <a:path w="499745" h="260985">
                <a:moveTo>
                  <a:pt x="0" y="260984"/>
                </a:moveTo>
                <a:lnTo>
                  <a:pt x="499160" y="260984"/>
                </a:lnTo>
                <a:lnTo>
                  <a:pt x="499160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245986" y="3869944"/>
            <a:ext cx="499745" cy="260985"/>
          </a:xfrm>
          <a:custGeom>
            <a:avLst/>
            <a:gdLst/>
            <a:ahLst/>
            <a:cxnLst/>
            <a:rect l="l" t="t" r="r" b="b"/>
            <a:pathLst>
              <a:path w="499745" h="260985">
                <a:moveTo>
                  <a:pt x="0" y="260984"/>
                </a:moveTo>
                <a:lnTo>
                  <a:pt x="499160" y="260984"/>
                </a:lnTo>
                <a:lnTo>
                  <a:pt x="499160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745223" y="3869944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4"/>
                </a:moveTo>
                <a:lnTo>
                  <a:pt x="481291" y="260984"/>
                </a:lnTo>
                <a:lnTo>
                  <a:pt x="481291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26554" y="3869944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4"/>
                </a:moveTo>
                <a:lnTo>
                  <a:pt x="481291" y="260984"/>
                </a:lnTo>
                <a:lnTo>
                  <a:pt x="481291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707756" y="3869944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4"/>
                </a:moveTo>
                <a:lnTo>
                  <a:pt x="481291" y="260984"/>
                </a:lnTo>
                <a:lnTo>
                  <a:pt x="481291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189086" y="3869944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4"/>
                </a:moveTo>
                <a:lnTo>
                  <a:pt x="481291" y="260984"/>
                </a:lnTo>
                <a:lnTo>
                  <a:pt x="481291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746877" y="4130928"/>
            <a:ext cx="499745" cy="260985"/>
          </a:xfrm>
          <a:custGeom>
            <a:avLst/>
            <a:gdLst/>
            <a:ahLst/>
            <a:cxnLst/>
            <a:rect l="l" t="t" r="r" b="b"/>
            <a:pathLst>
              <a:path w="499745" h="260985">
                <a:moveTo>
                  <a:pt x="0" y="260985"/>
                </a:moveTo>
                <a:lnTo>
                  <a:pt x="499160" y="260985"/>
                </a:lnTo>
                <a:lnTo>
                  <a:pt x="49916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245986" y="4130928"/>
            <a:ext cx="499745" cy="260985"/>
          </a:xfrm>
          <a:custGeom>
            <a:avLst/>
            <a:gdLst/>
            <a:ahLst/>
            <a:cxnLst/>
            <a:rect l="l" t="t" r="r" b="b"/>
            <a:pathLst>
              <a:path w="499745" h="260985">
                <a:moveTo>
                  <a:pt x="0" y="260985"/>
                </a:moveTo>
                <a:lnTo>
                  <a:pt x="499160" y="260985"/>
                </a:lnTo>
                <a:lnTo>
                  <a:pt x="49916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745223" y="4130928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226554" y="4130928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707756" y="4130928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189086" y="4130928"/>
            <a:ext cx="481330" cy="260985"/>
          </a:xfrm>
          <a:custGeom>
            <a:avLst/>
            <a:gdLst/>
            <a:ahLst/>
            <a:cxnLst/>
            <a:rect l="l" t="t" r="r" b="b"/>
            <a:pathLst>
              <a:path w="481329" h="260985">
                <a:moveTo>
                  <a:pt x="0" y="260985"/>
                </a:moveTo>
                <a:lnTo>
                  <a:pt x="481291" y="260985"/>
                </a:lnTo>
                <a:lnTo>
                  <a:pt x="481291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5" name="object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42103"/>
              </p:ext>
            </p:extLst>
          </p:nvPr>
        </p:nvGraphicFramePr>
        <p:xfrm>
          <a:off x="5338381" y="1777301"/>
          <a:ext cx="4290055" cy="2673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13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13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09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Type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세대수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4135" marR="46355" indent="5905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spc="-60" dirty="0">
                          <a:latin typeface="Arial Unicode MS"/>
                          <a:cs typeface="Arial Unicode MS"/>
                        </a:rPr>
                        <a:t>분양  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세대수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8445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전용면적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공급면적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계약면적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445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평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평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평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A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56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065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34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20.21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6.11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25.82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60" dirty="0">
                          <a:latin typeface="Arial Unicode MS"/>
                          <a:cs typeface="Arial Unicode MS"/>
                        </a:rPr>
                        <a:t>7.81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5" dirty="0">
                          <a:latin typeface="Arial Unicode MS"/>
                          <a:cs typeface="Arial Unicode MS"/>
                        </a:rPr>
                        <a:t>34.51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5" dirty="0">
                          <a:latin typeface="Arial Unicode MS"/>
                          <a:cs typeface="Arial Unicode MS"/>
                        </a:rPr>
                        <a:t>10.44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B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16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14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20.43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6.18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26.09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7.89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34.87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10.55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C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621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5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20.37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6.16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26.01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7.87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34.77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10.52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D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21.78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6.59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28.46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8.61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38.04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11.51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E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24.89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7.53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32.44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9.81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43.36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13.12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F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60" dirty="0">
                          <a:latin typeface="Arial Unicode MS"/>
                          <a:cs typeface="Arial Unicode MS"/>
                        </a:rPr>
                        <a:t>23.71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80" dirty="0">
                          <a:latin typeface="Arial Unicode MS"/>
                          <a:cs typeface="Arial Unicode MS"/>
                        </a:rPr>
                        <a:t>7.17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30.90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9.35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41.30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12.49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12700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G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22.14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6.70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29.79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9.01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39.82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12.05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80" dirty="0">
                          <a:latin typeface="Arial Unicode MS"/>
                          <a:cs typeface="Arial Unicode MS"/>
                        </a:rPr>
                        <a:t>합계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112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85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-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-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-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-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-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-</a:t>
                      </a: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6" name="object 176"/>
          <p:cNvSpPr/>
          <p:nvPr/>
        </p:nvSpPr>
        <p:spPr>
          <a:xfrm>
            <a:off x="3905529" y="1928647"/>
            <a:ext cx="888212" cy="88821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380731" y="4561332"/>
            <a:ext cx="2298192" cy="207263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123688" y="4462271"/>
            <a:ext cx="2456688" cy="218846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223509" y="4499609"/>
            <a:ext cx="772795" cy="288290"/>
          </a:xfrm>
          <a:custGeom>
            <a:avLst/>
            <a:gdLst/>
            <a:ahLst/>
            <a:cxnLst/>
            <a:rect l="l" t="t" r="r" b="b"/>
            <a:pathLst>
              <a:path w="772795" h="288289">
                <a:moveTo>
                  <a:pt x="724662" y="0"/>
                </a:moveTo>
                <a:lnTo>
                  <a:pt x="48005" y="0"/>
                </a:lnTo>
                <a:lnTo>
                  <a:pt x="29307" y="3768"/>
                </a:lnTo>
                <a:lnTo>
                  <a:pt x="14049" y="14049"/>
                </a:lnTo>
                <a:lnTo>
                  <a:pt x="3768" y="29307"/>
                </a:lnTo>
                <a:lnTo>
                  <a:pt x="0" y="48006"/>
                </a:lnTo>
                <a:lnTo>
                  <a:pt x="0" y="240029"/>
                </a:lnTo>
                <a:lnTo>
                  <a:pt x="3768" y="258728"/>
                </a:lnTo>
                <a:lnTo>
                  <a:pt x="14049" y="273986"/>
                </a:lnTo>
                <a:lnTo>
                  <a:pt x="29307" y="284267"/>
                </a:lnTo>
                <a:lnTo>
                  <a:pt x="48005" y="288035"/>
                </a:lnTo>
                <a:lnTo>
                  <a:pt x="724662" y="288035"/>
                </a:lnTo>
                <a:lnTo>
                  <a:pt x="743360" y="284267"/>
                </a:lnTo>
                <a:lnTo>
                  <a:pt x="758618" y="273986"/>
                </a:lnTo>
                <a:lnTo>
                  <a:pt x="768899" y="258728"/>
                </a:lnTo>
                <a:lnTo>
                  <a:pt x="772667" y="240029"/>
                </a:lnTo>
                <a:lnTo>
                  <a:pt x="772667" y="48006"/>
                </a:lnTo>
                <a:lnTo>
                  <a:pt x="768899" y="29307"/>
                </a:lnTo>
                <a:lnTo>
                  <a:pt x="758618" y="14049"/>
                </a:lnTo>
                <a:lnTo>
                  <a:pt x="743360" y="3768"/>
                </a:lnTo>
                <a:lnTo>
                  <a:pt x="72466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223509" y="4499609"/>
            <a:ext cx="772795" cy="288290"/>
          </a:xfrm>
          <a:custGeom>
            <a:avLst/>
            <a:gdLst/>
            <a:ahLst/>
            <a:cxnLst/>
            <a:rect l="l" t="t" r="r" b="b"/>
            <a:pathLst>
              <a:path w="772795" h="288289">
                <a:moveTo>
                  <a:pt x="0" y="48006"/>
                </a:moveTo>
                <a:lnTo>
                  <a:pt x="3768" y="29307"/>
                </a:lnTo>
                <a:lnTo>
                  <a:pt x="14049" y="14049"/>
                </a:lnTo>
                <a:lnTo>
                  <a:pt x="29307" y="3768"/>
                </a:lnTo>
                <a:lnTo>
                  <a:pt x="48005" y="0"/>
                </a:lnTo>
                <a:lnTo>
                  <a:pt x="724662" y="0"/>
                </a:lnTo>
                <a:lnTo>
                  <a:pt x="743360" y="3768"/>
                </a:lnTo>
                <a:lnTo>
                  <a:pt x="758618" y="14049"/>
                </a:lnTo>
                <a:lnTo>
                  <a:pt x="768899" y="29307"/>
                </a:lnTo>
                <a:lnTo>
                  <a:pt x="772667" y="48006"/>
                </a:lnTo>
                <a:lnTo>
                  <a:pt x="772667" y="240029"/>
                </a:lnTo>
                <a:lnTo>
                  <a:pt x="768899" y="258728"/>
                </a:lnTo>
                <a:lnTo>
                  <a:pt x="758618" y="273986"/>
                </a:lnTo>
                <a:lnTo>
                  <a:pt x="743360" y="284267"/>
                </a:lnTo>
                <a:lnTo>
                  <a:pt x="724662" y="288035"/>
                </a:lnTo>
                <a:lnTo>
                  <a:pt x="48005" y="288035"/>
                </a:lnTo>
                <a:lnTo>
                  <a:pt x="29307" y="284267"/>
                </a:lnTo>
                <a:lnTo>
                  <a:pt x="14049" y="273986"/>
                </a:lnTo>
                <a:lnTo>
                  <a:pt x="3768" y="258728"/>
                </a:lnTo>
                <a:lnTo>
                  <a:pt x="0" y="240029"/>
                </a:lnTo>
                <a:lnTo>
                  <a:pt x="0" y="48006"/>
                </a:lnTo>
                <a:close/>
              </a:path>
            </a:pathLst>
          </a:custGeom>
          <a:ln w="2590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>
            <a:off x="5358129" y="4535170"/>
            <a:ext cx="5054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1200" spc="195" dirty="0">
                <a:solidFill>
                  <a:srgbClr val="FFFFFF"/>
                </a:solidFill>
                <a:latin typeface="Arial Unicode MS"/>
                <a:cs typeface="Arial Unicode MS"/>
              </a:rPr>
              <a:t>-</a:t>
            </a:r>
            <a:r>
              <a:rPr sz="1200" spc="-110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1200" spc="-40" dirty="0">
                <a:solidFill>
                  <a:srgbClr val="FFFFFF"/>
                </a:solidFill>
                <a:latin typeface="Arial Unicode MS"/>
                <a:cs typeface="Arial Unicode MS"/>
              </a:rPr>
              <a:t>y</a:t>
            </a:r>
            <a:r>
              <a:rPr sz="1200" spc="-50" dirty="0">
                <a:solidFill>
                  <a:srgbClr val="FFFFFF"/>
                </a:solidFill>
                <a:latin typeface="Arial Unicode MS"/>
                <a:cs typeface="Arial Unicode MS"/>
              </a:rPr>
              <a:t>pe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8867393" y="4499609"/>
            <a:ext cx="771525" cy="288290"/>
          </a:xfrm>
          <a:custGeom>
            <a:avLst/>
            <a:gdLst/>
            <a:ahLst/>
            <a:cxnLst/>
            <a:rect l="l" t="t" r="r" b="b"/>
            <a:pathLst>
              <a:path w="771525" h="288289">
                <a:moveTo>
                  <a:pt x="723137" y="0"/>
                </a:moveTo>
                <a:lnTo>
                  <a:pt x="48005" y="0"/>
                </a:lnTo>
                <a:lnTo>
                  <a:pt x="29307" y="3768"/>
                </a:lnTo>
                <a:lnTo>
                  <a:pt x="14049" y="14049"/>
                </a:lnTo>
                <a:lnTo>
                  <a:pt x="3768" y="29307"/>
                </a:lnTo>
                <a:lnTo>
                  <a:pt x="0" y="48006"/>
                </a:lnTo>
                <a:lnTo>
                  <a:pt x="0" y="240029"/>
                </a:lnTo>
                <a:lnTo>
                  <a:pt x="3768" y="258728"/>
                </a:lnTo>
                <a:lnTo>
                  <a:pt x="14049" y="273986"/>
                </a:lnTo>
                <a:lnTo>
                  <a:pt x="29307" y="284267"/>
                </a:lnTo>
                <a:lnTo>
                  <a:pt x="48005" y="288035"/>
                </a:lnTo>
                <a:lnTo>
                  <a:pt x="723137" y="288035"/>
                </a:lnTo>
                <a:lnTo>
                  <a:pt x="741836" y="284267"/>
                </a:lnTo>
                <a:lnTo>
                  <a:pt x="757094" y="273986"/>
                </a:lnTo>
                <a:lnTo>
                  <a:pt x="767375" y="258728"/>
                </a:lnTo>
                <a:lnTo>
                  <a:pt x="771144" y="240029"/>
                </a:lnTo>
                <a:lnTo>
                  <a:pt x="771144" y="48006"/>
                </a:lnTo>
                <a:lnTo>
                  <a:pt x="767375" y="29307"/>
                </a:lnTo>
                <a:lnTo>
                  <a:pt x="757094" y="14049"/>
                </a:lnTo>
                <a:lnTo>
                  <a:pt x="741836" y="3768"/>
                </a:lnTo>
                <a:lnTo>
                  <a:pt x="72313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867393" y="4499609"/>
            <a:ext cx="771525" cy="288290"/>
          </a:xfrm>
          <a:custGeom>
            <a:avLst/>
            <a:gdLst/>
            <a:ahLst/>
            <a:cxnLst/>
            <a:rect l="l" t="t" r="r" b="b"/>
            <a:pathLst>
              <a:path w="771525" h="288289">
                <a:moveTo>
                  <a:pt x="0" y="48006"/>
                </a:moveTo>
                <a:lnTo>
                  <a:pt x="3768" y="29307"/>
                </a:lnTo>
                <a:lnTo>
                  <a:pt x="14049" y="14049"/>
                </a:lnTo>
                <a:lnTo>
                  <a:pt x="29307" y="3768"/>
                </a:lnTo>
                <a:lnTo>
                  <a:pt x="48005" y="0"/>
                </a:lnTo>
                <a:lnTo>
                  <a:pt x="723137" y="0"/>
                </a:lnTo>
                <a:lnTo>
                  <a:pt x="741836" y="3768"/>
                </a:lnTo>
                <a:lnTo>
                  <a:pt x="757094" y="14049"/>
                </a:lnTo>
                <a:lnTo>
                  <a:pt x="767375" y="29307"/>
                </a:lnTo>
                <a:lnTo>
                  <a:pt x="771144" y="48006"/>
                </a:lnTo>
                <a:lnTo>
                  <a:pt x="771144" y="240029"/>
                </a:lnTo>
                <a:lnTo>
                  <a:pt x="767375" y="258728"/>
                </a:lnTo>
                <a:lnTo>
                  <a:pt x="757094" y="273986"/>
                </a:lnTo>
                <a:lnTo>
                  <a:pt x="741836" y="284267"/>
                </a:lnTo>
                <a:lnTo>
                  <a:pt x="723137" y="288035"/>
                </a:lnTo>
                <a:lnTo>
                  <a:pt x="48005" y="288035"/>
                </a:lnTo>
                <a:lnTo>
                  <a:pt x="29307" y="284267"/>
                </a:lnTo>
                <a:lnTo>
                  <a:pt x="14049" y="273986"/>
                </a:lnTo>
                <a:lnTo>
                  <a:pt x="3768" y="258728"/>
                </a:lnTo>
                <a:lnTo>
                  <a:pt x="0" y="240029"/>
                </a:lnTo>
                <a:lnTo>
                  <a:pt x="0" y="48006"/>
                </a:lnTo>
                <a:close/>
              </a:path>
            </a:pathLst>
          </a:custGeom>
          <a:ln w="2590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8998966" y="4535170"/>
            <a:ext cx="508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FFFFFF"/>
                </a:solidFill>
                <a:latin typeface="Arial Unicode MS"/>
                <a:cs typeface="Arial Unicode MS"/>
              </a:rPr>
              <a:t>G-Type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2423160" y="3808476"/>
            <a:ext cx="569976" cy="40690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473451" y="3851147"/>
            <a:ext cx="467868" cy="32918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449067" y="3834384"/>
            <a:ext cx="463550" cy="300355"/>
          </a:xfrm>
          <a:custGeom>
            <a:avLst/>
            <a:gdLst/>
            <a:ahLst/>
            <a:cxnLst/>
            <a:rect l="l" t="t" r="r" b="b"/>
            <a:pathLst>
              <a:path w="463550" h="300354">
                <a:moveTo>
                  <a:pt x="0" y="300227"/>
                </a:moveTo>
                <a:lnTo>
                  <a:pt x="463295" y="300227"/>
                </a:lnTo>
                <a:lnTo>
                  <a:pt x="463295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586735" y="3878326"/>
            <a:ext cx="181864" cy="9652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504439" y="4004817"/>
            <a:ext cx="351790" cy="90805"/>
          </a:xfrm>
          <a:custGeom>
            <a:avLst/>
            <a:gdLst/>
            <a:ahLst/>
            <a:cxnLst/>
            <a:rect l="l" t="t" r="r" b="b"/>
            <a:pathLst>
              <a:path w="351789" h="90804">
                <a:moveTo>
                  <a:pt x="135509" y="58165"/>
                </a:moveTo>
                <a:lnTo>
                  <a:pt x="120860" y="59168"/>
                </a:lnTo>
                <a:lnTo>
                  <a:pt x="110426" y="62182"/>
                </a:lnTo>
                <a:lnTo>
                  <a:pt x="104183" y="67220"/>
                </a:lnTo>
                <a:lnTo>
                  <a:pt x="102108" y="74294"/>
                </a:lnTo>
                <a:lnTo>
                  <a:pt x="104183" y="81369"/>
                </a:lnTo>
                <a:lnTo>
                  <a:pt x="110426" y="86407"/>
                </a:lnTo>
                <a:lnTo>
                  <a:pt x="120860" y="89421"/>
                </a:lnTo>
                <a:lnTo>
                  <a:pt x="135509" y="90423"/>
                </a:lnTo>
                <a:lnTo>
                  <a:pt x="150177" y="89421"/>
                </a:lnTo>
                <a:lnTo>
                  <a:pt x="160654" y="86407"/>
                </a:lnTo>
                <a:lnTo>
                  <a:pt x="164992" y="82930"/>
                </a:lnTo>
                <a:lnTo>
                  <a:pt x="131572" y="82930"/>
                </a:lnTo>
                <a:lnTo>
                  <a:pt x="128143" y="82803"/>
                </a:lnTo>
                <a:lnTo>
                  <a:pt x="121920" y="82041"/>
                </a:lnTo>
                <a:lnTo>
                  <a:pt x="119380" y="81533"/>
                </a:lnTo>
                <a:lnTo>
                  <a:pt x="117348" y="80771"/>
                </a:lnTo>
                <a:lnTo>
                  <a:pt x="115189" y="80009"/>
                </a:lnTo>
                <a:lnTo>
                  <a:pt x="113665" y="79120"/>
                </a:lnTo>
                <a:lnTo>
                  <a:pt x="112522" y="78104"/>
                </a:lnTo>
                <a:lnTo>
                  <a:pt x="111506" y="76961"/>
                </a:lnTo>
                <a:lnTo>
                  <a:pt x="110998" y="75691"/>
                </a:lnTo>
                <a:lnTo>
                  <a:pt x="110998" y="71373"/>
                </a:lnTo>
                <a:lnTo>
                  <a:pt x="113157" y="69214"/>
                </a:lnTo>
                <a:lnTo>
                  <a:pt x="117475" y="67690"/>
                </a:lnTo>
                <a:lnTo>
                  <a:pt x="121793" y="66293"/>
                </a:lnTo>
                <a:lnTo>
                  <a:pt x="127762" y="65531"/>
                </a:lnTo>
                <a:lnTo>
                  <a:pt x="164834" y="65531"/>
                </a:lnTo>
                <a:lnTo>
                  <a:pt x="160655" y="62182"/>
                </a:lnTo>
                <a:lnTo>
                  <a:pt x="150177" y="59168"/>
                </a:lnTo>
                <a:lnTo>
                  <a:pt x="135509" y="58165"/>
                </a:lnTo>
                <a:close/>
              </a:path>
              <a:path w="351789" h="90804">
                <a:moveTo>
                  <a:pt x="164834" y="65531"/>
                </a:moveTo>
                <a:lnTo>
                  <a:pt x="139319" y="65531"/>
                </a:lnTo>
                <a:lnTo>
                  <a:pt x="142875" y="65785"/>
                </a:lnTo>
                <a:lnTo>
                  <a:pt x="145923" y="66166"/>
                </a:lnTo>
                <a:lnTo>
                  <a:pt x="160147" y="72897"/>
                </a:lnTo>
                <a:lnTo>
                  <a:pt x="160147" y="75691"/>
                </a:lnTo>
                <a:lnTo>
                  <a:pt x="159639" y="76961"/>
                </a:lnTo>
                <a:lnTo>
                  <a:pt x="158496" y="77977"/>
                </a:lnTo>
                <a:lnTo>
                  <a:pt x="157480" y="79120"/>
                </a:lnTo>
                <a:lnTo>
                  <a:pt x="139446" y="82930"/>
                </a:lnTo>
                <a:lnTo>
                  <a:pt x="164992" y="82930"/>
                </a:lnTo>
                <a:lnTo>
                  <a:pt x="166941" y="81369"/>
                </a:lnTo>
                <a:lnTo>
                  <a:pt x="169037" y="74294"/>
                </a:lnTo>
                <a:lnTo>
                  <a:pt x="166941" y="67220"/>
                </a:lnTo>
                <a:lnTo>
                  <a:pt x="164834" y="65531"/>
                </a:lnTo>
                <a:close/>
              </a:path>
              <a:path w="351789" h="90804">
                <a:moveTo>
                  <a:pt x="42545" y="55244"/>
                </a:moveTo>
                <a:lnTo>
                  <a:pt x="9223" y="66928"/>
                </a:lnTo>
                <a:lnTo>
                  <a:pt x="9223" y="78739"/>
                </a:lnTo>
                <a:lnTo>
                  <a:pt x="42545" y="90423"/>
                </a:lnTo>
                <a:lnTo>
                  <a:pt x="50311" y="90140"/>
                </a:lnTo>
                <a:lnTo>
                  <a:pt x="57054" y="89296"/>
                </a:lnTo>
                <a:lnTo>
                  <a:pt x="62797" y="87905"/>
                </a:lnTo>
                <a:lnTo>
                  <a:pt x="67564" y="85978"/>
                </a:lnTo>
                <a:lnTo>
                  <a:pt x="73279" y="82930"/>
                </a:lnTo>
                <a:lnTo>
                  <a:pt x="34798" y="82930"/>
                </a:lnTo>
                <a:lnTo>
                  <a:pt x="28702" y="82041"/>
                </a:lnTo>
                <a:lnTo>
                  <a:pt x="24511" y="80390"/>
                </a:lnTo>
                <a:lnTo>
                  <a:pt x="20193" y="78739"/>
                </a:lnTo>
                <a:lnTo>
                  <a:pt x="18034" y="76199"/>
                </a:lnTo>
                <a:lnTo>
                  <a:pt x="18034" y="69468"/>
                </a:lnTo>
                <a:lnTo>
                  <a:pt x="20193" y="66928"/>
                </a:lnTo>
                <a:lnTo>
                  <a:pt x="24511" y="65150"/>
                </a:lnTo>
                <a:lnTo>
                  <a:pt x="28829" y="63499"/>
                </a:lnTo>
                <a:lnTo>
                  <a:pt x="34798" y="62737"/>
                </a:lnTo>
                <a:lnTo>
                  <a:pt x="73358" y="62737"/>
                </a:lnTo>
                <a:lnTo>
                  <a:pt x="67564" y="59689"/>
                </a:lnTo>
                <a:lnTo>
                  <a:pt x="62797" y="57763"/>
                </a:lnTo>
                <a:lnTo>
                  <a:pt x="57054" y="56372"/>
                </a:lnTo>
                <a:lnTo>
                  <a:pt x="50311" y="55528"/>
                </a:lnTo>
                <a:lnTo>
                  <a:pt x="42545" y="55244"/>
                </a:lnTo>
                <a:close/>
              </a:path>
              <a:path w="351789" h="90804">
                <a:moveTo>
                  <a:pt x="73358" y="62737"/>
                </a:moveTo>
                <a:lnTo>
                  <a:pt x="46355" y="62737"/>
                </a:lnTo>
                <a:lnTo>
                  <a:pt x="49784" y="62864"/>
                </a:lnTo>
                <a:lnTo>
                  <a:pt x="52959" y="63372"/>
                </a:lnTo>
                <a:lnTo>
                  <a:pt x="65532" y="68452"/>
                </a:lnTo>
                <a:lnTo>
                  <a:pt x="66675" y="69595"/>
                </a:lnTo>
                <a:lnTo>
                  <a:pt x="67183" y="71119"/>
                </a:lnTo>
                <a:lnTo>
                  <a:pt x="67183" y="74548"/>
                </a:lnTo>
                <a:lnTo>
                  <a:pt x="66675" y="75945"/>
                </a:lnTo>
                <a:lnTo>
                  <a:pt x="65532" y="77215"/>
                </a:lnTo>
                <a:lnTo>
                  <a:pt x="64516" y="78485"/>
                </a:lnTo>
                <a:lnTo>
                  <a:pt x="46482" y="82930"/>
                </a:lnTo>
                <a:lnTo>
                  <a:pt x="73279" y="82930"/>
                </a:lnTo>
                <a:lnTo>
                  <a:pt x="75990" y="78739"/>
                </a:lnTo>
                <a:lnTo>
                  <a:pt x="75993" y="66928"/>
                </a:lnTo>
                <a:lnTo>
                  <a:pt x="73358" y="62737"/>
                </a:lnTo>
                <a:close/>
              </a:path>
              <a:path w="351789" h="90804">
                <a:moveTo>
                  <a:pt x="348615" y="51180"/>
                </a:moveTo>
                <a:lnTo>
                  <a:pt x="286766" y="51180"/>
                </a:lnTo>
                <a:lnTo>
                  <a:pt x="286766" y="58927"/>
                </a:lnTo>
                <a:lnTo>
                  <a:pt x="339852" y="58927"/>
                </a:lnTo>
                <a:lnTo>
                  <a:pt x="339852" y="65912"/>
                </a:lnTo>
                <a:lnTo>
                  <a:pt x="286766" y="65912"/>
                </a:lnTo>
                <a:lnTo>
                  <a:pt x="286766" y="88899"/>
                </a:lnTo>
                <a:lnTo>
                  <a:pt x="351536" y="88899"/>
                </a:lnTo>
                <a:lnTo>
                  <a:pt x="351536" y="81152"/>
                </a:lnTo>
                <a:lnTo>
                  <a:pt x="295529" y="81152"/>
                </a:lnTo>
                <a:lnTo>
                  <a:pt x="295529" y="73659"/>
                </a:lnTo>
                <a:lnTo>
                  <a:pt x="348615" y="73659"/>
                </a:lnTo>
                <a:lnTo>
                  <a:pt x="348615" y="51180"/>
                </a:lnTo>
                <a:close/>
              </a:path>
              <a:path w="351789" h="90804">
                <a:moveTo>
                  <a:pt x="85217" y="40512"/>
                </a:moveTo>
                <a:lnTo>
                  <a:pt x="0" y="40512"/>
                </a:lnTo>
                <a:lnTo>
                  <a:pt x="0" y="48386"/>
                </a:lnTo>
                <a:lnTo>
                  <a:pt x="85217" y="48386"/>
                </a:lnTo>
                <a:lnTo>
                  <a:pt x="85217" y="40512"/>
                </a:lnTo>
                <a:close/>
              </a:path>
              <a:path w="351789" h="90804">
                <a:moveTo>
                  <a:pt x="43053" y="22732"/>
                </a:moveTo>
                <a:lnTo>
                  <a:pt x="34162" y="22732"/>
                </a:lnTo>
                <a:lnTo>
                  <a:pt x="34162" y="40512"/>
                </a:lnTo>
                <a:lnTo>
                  <a:pt x="43053" y="40512"/>
                </a:lnTo>
                <a:lnTo>
                  <a:pt x="43053" y="22732"/>
                </a:lnTo>
                <a:close/>
              </a:path>
              <a:path w="351789" h="90804">
                <a:moveTo>
                  <a:pt x="75818" y="2920"/>
                </a:moveTo>
                <a:lnTo>
                  <a:pt x="10033" y="2920"/>
                </a:lnTo>
                <a:lnTo>
                  <a:pt x="10033" y="10794"/>
                </a:lnTo>
                <a:lnTo>
                  <a:pt x="66929" y="10794"/>
                </a:lnTo>
                <a:lnTo>
                  <a:pt x="66802" y="12318"/>
                </a:lnTo>
                <a:lnTo>
                  <a:pt x="66675" y="16128"/>
                </a:lnTo>
                <a:lnTo>
                  <a:pt x="66293" y="22986"/>
                </a:lnTo>
                <a:lnTo>
                  <a:pt x="66040" y="25399"/>
                </a:lnTo>
                <a:lnTo>
                  <a:pt x="65659" y="27939"/>
                </a:lnTo>
                <a:lnTo>
                  <a:pt x="65405" y="30606"/>
                </a:lnTo>
                <a:lnTo>
                  <a:pt x="64897" y="33527"/>
                </a:lnTo>
                <a:lnTo>
                  <a:pt x="64389" y="36702"/>
                </a:lnTo>
                <a:lnTo>
                  <a:pt x="72643" y="37972"/>
                </a:lnTo>
                <a:lnTo>
                  <a:pt x="75437" y="15874"/>
                </a:lnTo>
                <a:lnTo>
                  <a:pt x="75588" y="14223"/>
                </a:lnTo>
                <a:lnTo>
                  <a:pt x="75692" y="10159"/>
                </a:lnTo>
                <a:lnTo>
                  <a:pt x="75818" y="2920"/>
                </a:lnTo>
                <a:close/>
              </a:path>
              <a:path w="351789" h="90804">
                <a:moveTo>
                  <a:pt x="215773" y="5841"/>
                </a:moveTo>
                <a:lnTo>
                  <a:pt x="207264" y="5841"/>
                </a:lnTo>
                <a:lnTo>
                  <a:pt x="207264" y="17779"/>
                </a:lnTo>
                <a:lnTo>
                  <a:pt x="206857" y="24112"/>
                </a:lnTo>
                <a:lnTo>
                  <a:pt x="186783" y="59491"/>
                </a:lnTo>
                <a:lnTo>
                  <a:pt x="180467" y="64896"/>
                </a:lnTo>
                <a:lnTo>
                  <a:pt x="186055" y="70230"/>
                </a:lnTo>
                <a:lnTo>
                  <a:pt x="207772" y="46481"/>
                </a:lnTo>
                <a:lnTo>
                  <a:pt x="208915" y="44322"/>
                </a:lnTo>
                <a:lnTo>
                  <a:pt x="209723" y="42417"/>
                </a:lnTo>
                <a:lnTo>
                  <a:pt x="210185" y="41147"/>
                </a:lnTo>
                <a:lnTo>
                  <a:pt x="210693" y="39877"/>
                </a:lnTo>
                <a:lnTo>
                  <a:pt x="211074" y="38607"/>
                </a:lnTo>
                <a:lnTo>
                  <a:pt x="211328" y="37337"/>
                </a:lnTo>
                <a:lnTo>
                  <a:pt x="211709" y="36194"/>
                </a:lnTo>
                <a:lnTo>
                  <a:pt x="219011" y="36194"/>
                </a:lnTo>
                <a:lnTo>
                  <a:pt x="217932" y="34289"/>
                </a:lnTo>
                <a:lnTo>
                  <a:pt x="215773" y="26161"/>
                </a:lnTo>
                <a:lnTo>
                  <a:pt x="215773" y="5841"/>
                </a:lnTo>
                <a:close/>
              </a:path>
              <a:path w="351789" h="90804">
                <a:moveTo>
                  <a:pt x="219011" y="36194"/>
                </a:moveTo>
                <a:lnTo>
                  <a:pt x="211709" y="36194"/>
                </a:lnTo>
                <a:lnTo>
                  <a:pt x="211962" y="37337"/>
                </a:lnTo>
                <a:lnTo>
                  <a:pt x="212217" y="38607"/>
                </a:lnTo>
                <a:lnTo>
                  <a:pt x="235204" y="68706"/>
                </a:lnTo>
                <a:lnTo>
                  <a:pt x="241046" y="63118"/>
                </a:lnTo>
                <a:lnTo>
                  <a:pt x="235215" y="58144"/>
                </a:lnTo>
                <a:lnTo>
                  <a:pt x="230124" y="52943"/>
                </a:lnTo>
                <a:lnTo>
                  <a:pt x="225794" y="47527"/>
                </a:lnTo>
                <a:lnTo>
                  <a:pt x="222250" y="41909"/>
                </a:lnTo>
                <a:lnTo>
                  <a:pt x="219011" y="36194"/>
                </a:lnTo>
                <a:close/>
              </a:path>
              <a:path w="351789" h="90804">
                <a:moveTo>
                  <a:pt x="178181" y="44703"/>
                </a:moveTo>
                <a:lnTo>
                  <a:pt x="92964" y="44703"/>
                </a:lnTo>
                <a:lnTo>
                  <a:pt x="92964" y="52577"/>
                </a:lnTo>
                <a:lnTo>
                  <a:pt x="178181" y="52577"/>
                </a:lnTo>
                <a:lnTo>
                  <a:pt x="178181" y="44703"/>
                </a:lnTo>
                <a:close/>
              </a:path>
              <a:path w="351789" h="90804">
                <a:moveTo>
                  <a:pt x="140081" y="36194"/>
                </a:moveTo>
                <a:lnTo>
                  <a:pt x="131064" y="36194"/>
                </a:lnTo>
                <a:lnTo>
                  <a:pt x="131064" y="44703"/>
                </a:lnTo>
                <a:lnTo>
                  <a:pt x="140081" y="44703"/>
                </a:lnTo>
                <a:lnTo>
                  <a:pt x="140081" y="36194"/>
                </a:lnTo>
                <a:close/>
              </a:path>
              <a:path w="351789" h="90804">
                <a:moveTo>
                  <a:pt x="167640" y="2920"/>
                </a:moveTo>
                <a:lnTo>
                  <a:pt x="103505" y="2920"/>
                </a:lnTo>
                <a:lnTo>
                  <a:pt x="103505" y="36194"/>
                </a:lnTo>
                <a:lnTo>
                  <a:pt x="147320" y="36194"/>
                </a:lnTo>
                <a:lnTo>
                  <a:pt x="152527" y="36067"/>
                </a:lnTo>
                <a:lnTo>
                  <a:pt x="161162" y="35559"/>
                </a:lnTo>
                <a:lnTo>
                  <a:pt x="165354" y="35051"/>
                </a:lnTo>
                <a:lnTo>
                  <a:pt x="169418" y="34416"/>
                </a:lnTo>
                <a:lnTo>
                  <a:pt x="168918" y="28320"/>
                </a:lnTo>
                <a:lnTo>
                  <a:pt x="112395" y="28320"/>
                </a:lnTo>
                <a:lnTo>
                  <a:pt x="112395" y="10794"/>
                </a:lnTo>
                <a:lnTo>
                  <a:pt x="167640" y="10794"/>
                </a:lnTo>
                <a:lnTo>
                  <a:pt x="167640" y="2920"/>
                </a:lnTo>
                <a:close/>
              </a:path>
              <a:path w="351789" h="90804">
                <a:moveTo>
                  <a:pt x="168783" y="26669"/>
                </a:moveTo>
                <a:lnTo>
                  <a:pt x="165989" y="27050"/>
                </a:lnTo>
                <a:lnTo>
                  <a:pt x="163576" y="27304"/>
                </a:lnTo>
                <a:lnTo>
                  <a:pt x="161671" y="27558"/>
                </a:lnTo>
                <a:lnTo>
                  <a:pt x="159766" y="27685"/>
                </a:lnTo>
                <a:lnTo>
                  <a:pt x="157734" y="27939"/>
                </a:lnTo>
                <a:lnTo>
                  <a:pt x="153543" y="28193"/>
                </a:lnTo>
                <a:lnTo>
                  <a:pt x="149606" y="28193"/>
                </a:lnTo>
                <a:lnTo>
                  <a:pt x="147574" y="28320"/>
                </a:lnTo>
                <a:lnTo>
                  <a:pt x="168918" y="28320"/>
                </a:lnTo>
                <a:lnTo>
                  <a:pt x="168783" y="26669"/>
                </a:lnTo>
                <a:close/>
              </a:path>
              <a:path w="351789" h="90804">
                <a:moveTo>
                  <a:pt x="348615" y="0"/>
                </a:moveTo>
                <a:lnTo>
                  <a:pt x="339852" y="0"/>
                </a:lnTo>
                <a:lnTo>
                  <a:pt x="339852" y="17779"/>
                </a:lnTo>
                <a:lnTo>
                  <a:pt x="320167" y="17779"/>
                </a:lnTo>
                <a:lnTo>
                  <a:pt x="320167" y="25272"/>
                </a:lnTo>
                <a:lnTo>
                  <a:pt x="339852" y="25272"/>
                </a:lnTo>
                <a:lnTo>
                  <a:pt x="339852" y="47751"/>
                </a:lnTo>
                <a:lnTo>
                  <a:pt x="348615" y="47751"/>
                </a:lnTo>
                <a:lnTo>
                  <a:pt x="348615" y="0"/>
                </a:lnTo>
                <a:close/>
              </a:path>
              <a:path w="351789" h="90804">
                <a:moveTo>
                  <a:pt x="303403" y="2412"/>
                </a:moveTo>
                <a:lnTo>
                  <a:pt x="294513" y="2412"/>
                </a:lnTo>
                <a:lnTo>
                  <a:pt x="294501" y="8889"/>
                </a:lnTo>
                <a:lnTo>
                  <a:pt x="294259" y="11556"/>
                </a:lnTo>
                <a:lnTo>
                  <a:pt x="293624" y="14350"/>
                </a:lnTo>
                <a:lnTo>
                  <a:pt x="292989" y="17271"/>
                </a:lnTo>
                <a:lnTo>
                  <a:pt x="291719" y="20319"/>
                </a:lnTo>
                <a:lnTo>
                  <a:pt x="270256" y="41909"/>
                </a:lnTo>
                <a:lnTo>
                  <a:pt x="276352" y="47624"/>
                </a:lnTo>
                <a:lnTo>
                  <a:pt x="297434" y="26923"/>
                </a:lnTo>
                <a:lnTo>
                  <a:pt x="297942" y="26161"/>
                </a:lnTo>
                <a:lnTo>
                  <a:pt x="298323" y="25272"/>
                </a:lnTo>
                <a:lnTo>
                  <a:pt x="298704" y="24256"/>
                </a:lnTo>
                <a:lnTo>
                  <a:pt x="298958" y="23748"/>
                </a:lnTo>
                <a:lnTo>
                  <a:pt x="299085" y="22986"/>
                </a:lnTo>
                <a:lnTo>
                  <a:pt x="299212" y="22732"/>
                </a:lnTo>
                <a:lnTo>
                  <a:pt x="308171" y="22732"/>
                </a:lnTo>
                <a:lnTo>
                  <a:pt x="305943" y="19303"/>
                </a:lnTo>
                <a:lnTo>
                  <a:pt x="304800" y="16636"/>
                </a:lnTo>
                <a:lnTo>
                  <a:pt x="304292" y="14096"/>
                </a:lnTo>
                <a:lnTo>
                  <a:pt x="303657" y="11429"/>
                </a:lnTo>
                <a:lnTo>
                  <a:pt x="303403" y="8889"/>
                </a:lnTo>
                <a:lnTo>
                  <a:pt x="303403" y="2412"/>
                </a:lnTo>
                <a:close/>
              </a:path>
              <a:path w="351789" h="90804">
                <a:moveTo>
                  <a:pt x="308171" y="22732"/>
                </a:moveTo>
                <a:lnTo>
                  <a:pt x="299212" y="22732"/>
                </a:lnTo>
                <a:lnTo>
                  <a:pt x="299466" y="23621"/>
                </a:lnTo>
                <a:lnTo>
                  <a:pt x="299720" y="24002"/>
                </a:lnTo>
                <a:lnTo>
                  <a:pt x="299974" y="24891"/>
                </a:lnTo>
                <a:lnTo>
                  <a:pt x="300990" y="26669"/>
                </a:lnTo>
                <a:lnTo>
                  <a:pt x="301625" y="27685"/>
                </a:lnTo>
                <a:lnTo>
                  <a:pt x="302260" y="28828"/>
                </a:lnTo>
                <a:lnTo>
                  <a:pt x="303276" y="29971"/>
                </a:lnTo>
                <a:lnTo>
                  <a:pt x="304165" y="31241"/>
                </a:lnTo>
                <a:lnTo>
                  <a:pt x="305435" y="32511"/>
                </a:lnTo>
                <a:lnTo>
                  <a:pt x="307086" y="33908"/>
                </a:lnTo>
                <a:lnTo>
                  <a:pt x="308610" y="35305"/>
                </a:lnTo>
                <a:lnTo>
                  <a:pt x="310515" y="36829"/>
                </a:lnTo>
                <a:lnTo>
                  <a:pt x="315087" y="39877"/>
                </a:lnTo>
                <a:lnTo>
                  <a:pt x="318135" y="41401"/>
                </a:lnTo>
                <a:lnTo>
                  <a:pt x="321818" y="43052"/>
                </a:lnTo>
                <a:lnTo>
                  <a:pt x="327152" y="36448"/>
                </a:lnTo>
                <a:lnTo>
                  <a:pt x="321691" y="34035"/>
                </a:lnTo>
                <a:lnTo>
                  <a:pt x="317500" y="31622"/>
                </a:lnTo>
                <a:lnTo>
                  <a:pt x="311531" y="26923"/>
                </a:lnTo>
                <a:lnTo>
                  <a:pt x="309245" y="24383"/>
                </a:lnTo>
                <a:lnTo>
                  <a:pt x="308171" y="22732"/>
                </a:lnTo>
                <a:close/>
              </a:path>
              <a:path w="351789" h="90804">
                <a:moveTo>
                  <a:pt x="257810" y="0"/>
                </a:moveTo>
                <a:lnTo>
                  <a:pt x="249047" y="0"/>
                </a:lnTo>
                <a:lnTo>
                  <a:pt x="249047" y="85978"/>
                </a:lnTo>
                <a:lnTo>
                  <a:pt x="257810" y="85978"/>
                </a:lnTo>
                <a:lnTo>
                  <a:pt x="257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499867" y="4000246"/>
            <a:ext cx="360680" cy="9956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87488" y="265175"/>
            <a:ext cx="451484" cy="222250"/>
          </a:xfrm>
          <a:custGeom>
            <a:avLst/>
            <a:gdLst/>
            <a:ahLst/>
            <a:cxnLst/>
            <a:rect l="l" t="t" r="r" b="b"/>
            <a:pathLst>
              <a:path w="451484" h="222250">
                <a:moveTo>
                  <a:pt x="424942" y="148462"/>
                </a:moveTo>
                <a:lnTo>
                  <a:pt x="264972" y="148462"/>
                </a:lnTo>
                <a:lnTo>
                  <a:pt x="264972" y="221741"/>
                </a:lnTo>
                <a:lnTo>
                  <a:pt x="424942" y="221741"/>
                </a:lnTo>
                <a:lnTo>
                  <a:pt x="424942" y="202311"/>
                </a:lnTo>
                <a:lnTo>
                  <a:pt x="287007" y="202311"/>
                </a:lnTo>
                <a:lnTo>
                  <a:pt x="287007" y="167766"/>
                </a:lnTo>
                <a:lnTo>
                  <a:pt x="424942" y="167766"/>
                </a:lnTo>
                <a:lnTo>
                  <a:pt x="424942" y="148462"/>
                </a:lnTo>
                <a:close/>
              </a:path>
              <a:path w="451484" h="222250">
                <a:moveTo>
                  <a:pt x="424942" y="167766"/>
                </a:moveTo>
                <a:lnTo>
                  <a:pt x="402907" y="167766"/>
                </a:lnTo>
                <a:lnTo>
                  <a:pt x="402907" y="202311"/>
                </a:lnTo>
                <a:lnTo>
                  <a:pt x="424942" y="202311"/>
                </a:lnTo>
                <a:lnTo>
                  <a:pt x="424942" y="167766"/>
                </a:lnTo>
                <a:close/>
              </a:path>
              <a:path w="451484" h="222250">
                <a:moveTo>
                  <a:pt x="355727" y="129794"/>
                </a:moveTo>
                <a:lnTo>
                  <a:pt x="333705" y="129794"/>
                </a:lnTo>
                <a:lnTo>
                  <a:pt x="333705" y="148462"/>
                </a:lnTo>
                <a:lnTo>
                  <a:pt x="355727" y="148462"/>
                </a:lnTo>
                <a:lnTo>
                  <a:pt x="355727" y="129794"/>
                </a:lnTo>
                <a:close/>
              </a:path>
              <a:path w="451484" h="222250">
                <a:moveTo>
                  <a:pt x="451015" y="110109"/>
                </a:moveTo>
                <a:lnTo>
                  <a:pt x="238658" y="110109"/>
                </a:lnTo>
                <a:lnTo>
                  <a:pt x="238658" y="129794"/>
                </a:lnTo>
                <a:lnTo>
                  <a:pt x="451015" y="129794"/>
                </a:lnTo>
                <a:lnTo>
                  <a:pt x="451015" y="110109"/>
                </a:lnTo>
                <a:close/>
              </a:path>
              <a:path w="451484" h="222250">
                <a:moveTo>
                  <a:pt x="114338" y="137033"/>
                </a:moveTo>
                <a:lnTo>
                  <a:pt x="65351" y="143087"/>
                </a:lnTo>
                <a:lnTo>
                  <a:pt x="36065" y="169259"/>
                </a:lnTo>
                <a:lnTo>
                  <a:pt x="34848" y="178688"/>
                </a:lnTo>
                <a:lnTo>
                  <a:pt x="36062" y="188265"/>
                </a:lnTo>
                <a:lnTo>
                  <a:pt x="65289" y="214471"/>
                </a:lnTo>
                <a:lnTo>
                  <a:pt x="114338" y="220472"/>
                </a:lnTo>
                <a:lnTo>
                  <a:pt x="133290" y="219803"/>
                </a:lnTo>
                <a:lnTo>
                  <a:pt x="174459" y="209676"/>
                </a:lnTo>
                <a:lnTo>
                  <a:pt x="184909" y="201549"/>
                </a:lnTo>
                <a:lnTo>
                  <a:pt x="114338" y="201549"/>
                </a:lnTo>
                <a:lnTo>
                  <a:pt x="100927" y="201213"/>
                </a:lnTo>
                <a:lnTo>
                  <a:pt x="61099" y="192532"/>
                </a:lnTo>
                <a:lnTo>
                  <a:pt x="56146" y="186689"/>
                </a:lnTo>
                <a:lnTo>
                  <a:pt x="56146" y="170814"/>
                </a:lnTo>
                <a:lnTo>
                  <a:pt x="100995" y="156182"/>
                </a:lnTo>
                <a:lnTo>
                  <a:pt x="114338" y="155828"/>
                </a:lnTo>
                <a:lnTo>
                  <a:pt x="184791" y="155828"/>
                </a:lnTo>
                <a:lnTo>
                  <a:pt x="183028" y="153775"/>
                </a:lnTo>
                <a:lnTo>
                  <a:pt x="174434" y="147827"/>
                </a:lnTo>
                <a:lnTo>
                  <a:pt x="163306" y="143087"/>
                </a:lnTo>
                <a:lnTo>
                  <a:pt x="149582" y="139715"/>
                </a:lnTo>
                <a:lnTo>
                  <a:pt x="133259" y="137701"/>
                </a:lnTo>
                <a:lnTo>
                  <a:pt x="114338" y="137033"/>
                </a:lnTo>
                <a:close/>
              </a:path>
              <a:path w="451484" h="222250">
                <a:moveTo>
                  <a:pt x="184791" y="155828"/>
                </a:moveTo>
                <a:lnTo>
                  <a:pt x="114338" y="155828"/>
                </a:lnTo>
                <a:lnTo>
                  <a:pt x="127632" y="156184"/>
                </a:lnTo>
                <a:lnTo>
                  <a:pt x="139285" y="157241"/>
                </a:lnTo>
                <a:lnTo>
                  <a:pt x="149297" y="158990"/>
                </a:lnTo>
                <a:lnTo>
                  <a:pt x="157670" y="161416"/>
                </a:lnTo>
                <a:lnTo>
                  <a:pt x="167741" y="164973"/>
                </a:lnTo>
                <a:lnTo>
                  <a:pt x="172770" y="170814"/>
                </a:lnTo>
                <a:lnTo>
                  <a:pt x="172770" y="186689"/>
                </a:lnTo>
                <a:lnTo>
                  <a:pt x="127593" y="201215"/>
                </a:lnTo>
                <a:lnTo>
                  <a:pt x="114338" y="201549"/>
                </a:lnTo>
                <a:lnTo>
                  <a:pt x="184909" y="201549"/>
                </a:lnTo>
                <a:lnTo>
                  <a:pt x="189176" y="196564"/>
                </a:lnTo>
                <a:lnTo>
                  <a:pt x="192855" y="188210"/>
                </a:lnTo>
                <a:lnTo>
                  <a:pt x="194081" y="178688"/>
                </a:lnTo>
                <a:lnTo>
                  <a:pt x="192852" y="169241"/>
                </a:lnTo>
                <a:lnTo>
                  <a:pt x="189168" y="160924"/>
                </a:lnTo>
                <a:lnTo>
                  <a:pt x="184791" y="155828"/>
                </a:lnTo>
                <a:close/>
              </a:path>
              <a:path w="451484" h="222250">
                <a:moveTo>
                  <a:pt x="426885" y="73151"/>
                </a:moveTo>
                <a:lnTo>
                  <a:pt x="263029" y="73151"/>
                </a:lnTo>
                <a:lnTo>
                  <a:pt x="263029" y="92456"/>
                </a:lnTo>
                <a:lnTo>
                  <a:pt x="426885" y="92456"/>
                </a:lnTo>
                <a:lnTo>
                  <a:pt x="426885" y="73151"/>
                </a:lnTo>
                <a:close/>
              </a:path>
              <a:path w="451484" h="222250">
                <a:moveTo>
                  <a:pt x="316738" y="26924"/>
                </a:moveTo>
                <a:lnTo>
                  <a:pt x="294805" y="26924"/>
                </a:lnTo>
                <a:lnTo>
                  <a:pt x="295120" y="34671"/>
                </a:lnTo>
                <a:lnTo>
                  <a:pt x="295517" y="42672"/>
                </a:lnTo>
                <a:lnTo>
                  <a:pt x="296430" y="58927"/>
                </a:lnTo>
                <a:lnTo>
                  <a:pt x="296989" y="66548"/>
                </a:lnTo>
                <a:lnTo>
                  <a:pt x="297637" y="73151"/>
                </a:lnTo>
                <a:lnTo>
                  <a:pt x="319443" y="73151"/>
                </a:lnTo>
                <a:lnTo>
                  <a:pt x="318909" y="66294"/>
                </a:lnTo>
                <a:lnTo>
                  <a:pt x="318389" y="58547"/>
                </a:lnTo>
                <a:lnTo>
                  <a:pt x="317363" y="40004"/>
                </a:lnTo>
                <a:lnTo>
                  <a:pt x="316738" y="26924"/>
                </a:lnTo>
                <a:close/>
              </a:path>
              <a:path w="451484" h="222250">
                <a:moveTo>
                  <a:pt x="395338" y="26924"/>
                </a:moveTo>
                <a:lnTo>
                  <a:pt x="373176" y="26924"/>
                </a:lnTo>
                <a:lnTo>
                  <a:pt x="372859" y="34671"/>
                </a:lnTo>
                <a:lnTo>
                  <a:pt x="372491" y="42672"/>
                </a:lnTo>
                <a:lnTo>
                  <a:pt x="371681" y="58927"/>
                </a:lnTo>
                <a:lnTo>
                  <a:pt x="371119" y="66548"/>
                </a:lnTo>
                <a:lnTo>
                  <a:pt x="370471" y="73151"/>
                </a:lnTo>
                <a:lnTo>
                  <a:pt x="392036" y="73151"/>
                </a:lnTo>
                <a:lnTo>
                  <a:pt x="395100" y="33524"/>
                </a:lnTo>
                <a:lnTo>
                  <a:pt x="395338" y="26924"/>
                </a:lnTo>
                <a:close/>
              </a:path>
              <a:path w="451484" h="222250">
                <a:moveTo>
                  <a:pt x="427380" y="7493"/>
                </a:moveTo>
                <a:lnTo>
                  <a:pt x="262547" y="7493"/>
                </a:lnTo>
                <a:lnTo>
                  <a:pt x="262547" y="26924"/>
                </a:lnTo>
                <a:lnTo>
                  <a:pt x="427380" y="26924"/>
                </a:lnTo>
                <a:lnTo>
                  <a:pt x="427380" y="7493"/>
                </a:lnTo>
                <a:close/>
              </a:path>
              <a:path w="451484" h="222250">
                <a:moveTo>
                  <a:pt x="83692" y="8508"/>
                </a:moveTo>
                <a:lnTo>
                  <a:pt x="61658" y="8508"/>
                </a:lnTo>
                <a:lnTo>
                  <a:pt x="61642" y="29337"/>
                </a:lnTo>
                <a:lnTo>
                  <a:pt x="60782" y="36195"/>
                </a:lnTo>
                <a:lnTo>
                  <a:pt x="46071" y="74114"/>
                </a:lnTo>
                <a:lnTo>
                  <a:pt x="17557" y="104584"/>
                </a:lnTo>
                <a:lnTo>
                  <a:pt x="0" y="116712"/>
                </a:lnTo>
                <a:lnTo>
                  <a:pt x="15252" y="130810"/>
                </a:lnTo>
                <a:lnTo>
                  <a:pt x="50406" y="102997"/>
                </a:lnTo>
                <a:lnTo>
                  <a:pt x="71386" y="71120"/>
                </a:lnTo>
                <a:lnTo>
                  <a:pt x="73279" y="64770"/>
                </a:lnTo>
                <a:lnTo>
                  <a:pt x="94805" y="64770"/>
                </a:lnTo>
                <a:lnTo>
                  <a:pt x="90538" y="57657"/>
                </a:lnTo>
                <a:lnTo>
                  <a:pt x="87617" y="50419"/>
                </a:lnTo>
                <a:lnTo>
                  <a:pt x="84480" y="36195"/>
                </a:lnTo>
                <a:lnTo>
                  <a:pt x="83692" y="29337"/>
                </a:lnTo>
                <a:lnTo>
                  <a:pt x="83692" y="8508"/>
                </a:lnTo>
                <a:close/>
              </a:path>
              <a:path w="451484" h="222250">
                <a:moveTo>
                  <a:pt x="94805" y="64770"/>
                </a:moveTo>
                <a:lnTo>
                  <a:pt x="73279" y="64770"/>
                </a:lnTo>
                <a:lnTo>
                  <a:pt x="74180" y="68072"/>
                </a:lnTo>
                <a:lnTo>
                  <a:pt x="75857" y="71881"/>
                </a:lnTo>
                <a:lnTo>
                  <a:pt x="78295" y="76073"/>
                </a:lnTo>
                <a:lnTo>
                  <a:pt x="79705" y="78613"/>
                </a:lnTo>
                <a:lnTo>
                  <a:pt x="93429" y="95297"/>
                </a:lnTo>
                <a:lnTo>
                  <a:pt x="97243" y="99187"/>
                </a:lnTo>
                <a:lnTo>
                  <a:pt x="130314" y="120269"/>
                </a:lnTo>
                <a:lnTo>
                  <a:pt x="144119" y="104521"/>
                </a:lnTo>
                <a:lnTo>
                  <a:pt x="134644" y="99974"/>
                </a:lnTo>
                <a:lnTo>
                  <a:pt x="126168" y="95250"/>
                </a:lnTo>
                <a:lnTo>
                  <a:pt x="98322" y="70149"/>
                </a:lnTo>
                <a:lnTo>
                  <a:pt x="94805" y="64770"/>
                </a:lnTo>
                <a:close/>
              </a:path>
              <a:path w="451484" h="222250">
                <a:moveTo>
                  <a:pt x="190423" y="0"/>
                </a:moveTo>
                <a:lnTo>
                  <a:pt x="168389" y="0"/>
                </a:lnTo>
                <a:lnTo>
                  <a:pt x="168389" y="132461"/>
                </a:lnTo>
                <a:lnTo>
                  <a:pt x="190423" y="132461"/>
                </a:lnTo>
                <a:lnTo>
                  <a:pt x="190423" y="81533"/>
                </a:lnTo>
                <a:lnTo>
                  <a:pt x="230632" y="81533"/>
                </a:lnTo>
                <a:lnTo>
                  <a:pt x="230632" y="62102"/>
                </a:lnTo>
                <a:lnTo>
                  <a:pt x="190423" y="62102"/>
                </a:lnTo>
                <a:lnTo>
                  <a:pt x="190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82916" y="260604"/>
            <a:ext cx="460159" cy="23088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318767" y="265175"/>
            <a:ext cx="421640" cy="219710"/>
          </a:xfrm>
          <a:custGeom>
            <a:avLst/>
            <a:gdLst/>
            <a:ahLst/>
            <a:cxnLst/>
            <a:rect l="l" t="t" r="r" b="b"/>
            <a:pathLst>
              <a:path w="421639" h="219709">
                <a:moveTo>
                  <a:pt x="48387" y="158114"/>
                </a:moveTo>
                <a:lnTo>
                  <a:pt x="26288" y="158114"/>
                </a:lnTo>
                <a:lnTo>
                  <a:pt x="26288" y="219201"/>
                </a:lnTo>
                <a:lnTo>
                  <a:pt x="193547" y="219201"/>
                </a:lnTo>
                <a:lnTo>
                  <a:pt x="193547" y="199898"/>
                </a:lnTo>
                <a:lnTo>
                  <a:pt x="48387" y="199898"/>
                </a:lnTo>
                <a:lnTo>
                  <a:pt x="48387" y="158114"/>
                </a:lnTo>
                <a:close/>
              </a:path>
              <a:path w="421639" h="219709">
                <a:moveTo>
                  <a:pt x="118237" y="147954"/>
                </a:moveTo>
                <a:lnTo>
                  <a:pt x="96265" y="147954"/>
                </a:lnTo>
                <a:lnTo>
                  <a:pt x="96265" y="182499"/>
                </a:lnTo>
                <a:lnTo>
                  <a:pt x="118237" y="182499"/>
                </a:lnTo>
                <a:lnTo>
                  <a:pt x="118237" y="147954"/>
                </a:lnTo>
                <a:close/>
              </a:path>
              <a:path w="421639" h="219709">
                <a:moveTo>
                  <a:pt x="212344" y="128524"/>
                </a:moveTo>
                <a:lnTo>
                  <a:pt x="0" y="128524"/>
                </a:lnTo>
                <a:lnTo>
                  <a:pt x="0" y="147954"/>
                </a:lnTo>
                <a:lnTo>
                  <a:pt x="212344" y="147954"/>
                </a:lnTo>
                <a:lnTo>
                  <a:pt x="212344" y="128524"/>
                </a:lnTo>
                <a:close/>
              </a:path>
              <a:path w="421639" h="219709">
                <a:moveTo>
                  <a:pt x="421513" y="141986"/>
                </a:moveTo>
                <a:lnTo>
                  <a:pt x="265810" y="141986"/>
                </a:lnTo>
                <a:lnTo>
                  <a:pt x="265810" y="161289"/>
                </a:lnTo>
                <a:lnTo>
                  <a:pt x="399414" y="161289"/>
                </a:lnTo>
                <a:lnTo>
                  <a:pt x="399414" y="219201"/>
                </a:lnTo>
                <a:lnTo>
                  <a:pt x="421513" y="219201"/>
                </a:lnTo>
                <a:lnTo>
                  <a:pt x="421513" y="141986"/>
                </a:lnTo>
                <a:close/>
              </a:path>
              <a:path w="421639" h="219709">
                <a:moveTo>
                  <a:pt x="48387" y="8763"/>
                </a:moveTo>
                <a:lnTo>
                  <a:pt x="26288" y="8763"/>
                </a:lnTo>
                <a:lnTo>
                  <a:pt x="26288" y="108203"/>
                </a:lnTo>
                <a:lnTo>
                  <a:pt x="186309" y="108203"/>
                </a:lnTo>
                <a:lnTo>
                  <a:pt x="186309" y="88773"/>
                </a:lnTo>
                <a:lnTo>
                  <a:pt x="48387" y="88773"/>
                </a:lnTo>
                <a:lnTo>
                  <a:pt x="48387" y="65404"/>
                </a:lnTo>
                <a:lnTo>
                  <a:pt x="186309" y="65404"/>
                </a:lnTo>
                <a:lnTo>
                  <a:pt x="186309" y="46481"/>
                </a:lnTo>
                <a:lnTo>
                  <a:pt x="48387" y="46481"/>
                </a:lnTo>
                <a:lnTo>
                  <a:pt x="48387" y="8763"/>
                </a:lnTo>
                <a:close/>
              </a:path>
              <a:path w="421639" h="219709">
                <a:moveTo>
                  <a:pt x="186309" y="65404"/>
                </a:moveTo>
                <a:lnTo>
                  <a:pt x="164210" y="65404"/>
                </a:lnTo>
                <a:lnTo>
                  <a:pt x="164210" y="88773"/>
                </a:lnTo>
                <a:lnTo>
                  <a:pt x="186309" y="88773"/>
                </a:lnTo>
                <a:lnTo>
                  <a:pt x="186309" y="65404"/>
                </a:lnTo>
                <a:close/>
              </a:path>
              <a:path w="421639" h="219709">
                <a:moveTo>
                  <a:pt x="186309" y="8763"/>
                </a:moveTo>
                <a:lnTo>
                  <a:pt x="164210" y="8763"/>
                </a:lnTo>
                <a:lnTo>
                  <a:pt x="164210" y="46481"/>
                </a:lnTo>
                <a:lnTo>
                  <a:pt x="186309" y="46481"/>
                </a:lnTo>
                <a:lnTo>
                  <a:pt x="186309" y="8763"/>
                </a:lnTo>
                <a:close/>
              </a:path>
              <a:path w="421639" h="219709">
                <a:moveTo>
                  <a:pt x="421513" y="0"/>
                </a:moveTo>
                <a:lnTo>
                  <a:pt x="399414" y="0"/>
                </a:lnTo>
                <a:lnTo>
                  <a:pt x="399414" y="49022"/>
                </a:lnTo>
                <a:lnTo>
                  <a:pt x="343154" y="49022"/>
                </a:lnTo>
                <a:lnTo>
                  <a:pt x="343154" y="67818"/>
                </a:lnTo>
                <a:lnTo>
                  <a:pt x="399414" y="67818"/>
                </a:lnTo>
                <a:lnTo>
                  <a:pt x="399414" y="131318"/>
                </a:lnTo>
                <a:lnTo>
                  <a:pt x="421513" y="131318"/>
                </a:lnTo>
                <a:lnTo>
                  <a:pt x="421513" y="0"/>
                </a:lnTo>
                <a:close/>
              </a:path>
              <a:path w="421639" h="219709">
                <a:moveTo>
                  <a:pt x="308609" y="8508"/>
                </a:moveTo>
                <a:lnTo>
                  <a:pt x="286638" y="8508"/>
                </a:lnTo>
                <a:lnTo>
                  <a:pt x="286607" y="29464"/>
                </a:lnTo>
                <a:lnTo>
                  <a:pt x="285750" y="36322"/>
                </a:lnTo>
                <a:lnTo>
                  <a:pt x="271712" y="74114"/>
                </a:lnTo>
                <a:lnTo>
                  <a:pt x="243585" y="104632"/>
                </a:lnTo>
                <a:lnTo>
                  <a:pt x="226187" y="116712"/>
                </a:lnTo>
                <a:lnTo>
                  <a:pt x="241426" y="130810"/>
                </a:lnTo>
                <a:lnTo>
                  <a:pt x="275970" y="103632"/>
                </a:lnTo>
                <a:lnTo>
                  <a:pt x="298195" y="66040"/>
                </a:lnTo>
                <a:lnTo>
                  <a:pt x="319894" y="66040"/>
                </a:lnTo>
                <a:lnTo>
                  <a:pt x="308609" y="29464"/>
                </a:lnTo>
                <a:lnTo>
                  <a:pt x="308609" y="8508"/>
                </a:lnTo>
                <a:close/>
              </a:path>
              <a:path w="421639" h="219709">
                <a:moveTo>
                  <a:pt x="319894" y="66040"/>
                </a:moveTo>
                <a:lnTo>
                  <a:pt x="298195" y="66040"/>
                </a:lnTo>
                <a:lnTo>
                  <a:pt x="299084" y="69342"/>
                </a:lnTo>
                <a:lnTo>
                  <a:pt x="300735" y="73151"/>
                </a:lnTo>
                <a:lnTo>
                  <a:pt x="303275" y="77343"/>
                </a:lnTo>
                <a:lnTo>
                  <a:pt x="304672" y="79882"/>
                </a:lnTo>
                <a:lnTo>
                  <a:pt x="306450" y="82676"/>
                </a:lnTo>
                <a:lnTo>
                  <a:pt x="308737" y="85725"/>
                </a:lnTo>
                <a:lnTo>
                  <a:pt x="310895" y="88900"/>
                </a:lnTo>
                <a:lnTo>
                  <a:pt x="341931" y="114125"/>
                </a:lnTo>
                <a:lnTo>
                  <a:pt x="354330" y="120523"/>
                </a:lnTo>
                <a:lnTo>
                  <a:pt x="367792" y="104521"/>
                </a:lnTo>
                <a:lnTo>
                  <a:pt x="358340" y="99974"/>
                </a:lnTo>
                <a:lnTo>
                  <a:pt x="349996" y="95297"/>
                </a:lnTo>
                <a:lnTo>
                  <a:pt x="322603" y="70203"/>
                </a:lnTo>
                <a:lnTo>
                  <a:pt x="319894" y="6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314196" y="260604"/>
            <a:ext cx="430657" cy="22834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직사각형 195">
            <a:extLst>
              <a:ext uri="{FF2B5EF4-FFF2-40B4-BE49-F238E27FC236}">
                <a16:creationId xmlns:a16="http://schemas.microsoft.com/office/drawing/2014/main" id="{81F76B52-C4BD-4E4A-9F50-9C1849997533}"/>
              </a:ext>
            </a:extLst>
          </p:cNvPr>
          <p:cNvSpPr/>
          <p:nvPr/>
        </p:nvSpPr>
        <p:spPr>
          <a:xfrm>
            <a:off x="6812678" y="1984636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latin typeface="Arial Unicode MS"/>
                <a:cs typeface="Arial Unicode MS"/>
              </a:rPr>
              <a:t>㎡</a:t>
            </a:r>
          </a:p>
        </p:txBody>
      </p:sp>
      <p:sp>
        <p:nvSpPr>
          <p:cNvPr id="197" name="직사각형 196">
            <a:extLst>
              <a:ext uri="{FF2B5EF4-FFF2-40B4-BE49-F238E27FC236}">
                <a16:creationId xmlns:a16="http://schemas.microsoft.com/office/drawing/2014/main" id="{34479C73-04FE-4EBB-8D6B-BD779D1E46F4}"/>
              </a:ext>
            </a:extLst>
          </p:cNvPr>
          <p:cNvSpPr/>
          <p:nvPr/>
        </p:nvSpPr>
        <p:spPr>
          <a:xfrm>
            <a:off x="7788371" y="199202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latin typeface="Arial Unicode MS"/>
                <a:cs typeface="Arial Unicode MS"/>
              </a:rPr>
              <a:t>㎡</a:t>
            </a:r>
          </a:p>
        </p:txBody>
      </p:sp>
      <p:sp>
        <p:nvSpPr>
          <p:cNvPr id="198" name="직사각형 197">
            <a:extLst>
              <a:ext uri="{FF2B5EF4-FFF2-40B4-BE49-F238E27FC236}">
                <a16:creationId xmlns:a16="http://schemas.microsoft.com/office/drawing/2014/main" id="{269E012D-F380-48EA-9EA7-A07DD59E0614}"/>
              </a:ext>
            </a:extLst>
          </p:cNvPr>
          <p:cNvSpPr/>
          <p:nvPr/>
        </p:nvSpPr>
        <p:spPr>
          <a:xfrm>
            <a:off x="8744916" y="201405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latin typeface="Arial Unicode MS"/>
                <a:cs typeface="Arial Unicode MS"/>
              </a:rPr>
              <a:t>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0" y="0"/>
            <a:ext cx="990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736" y="685800"/>
            <a:ext cx="9503664" cy="5975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234" y="861313"/>
            <a:ext cx="900480" cy="1837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403" y="1757933"/>
            <a:ext cx="99199" cy="123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759" y="1729232"/>
            <a:ext cx="1215745" cy="182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91888" y="1734185"/>
            <a:ext cx="792226" cy="1628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3927" y="1333119"/>
            <a:ext cx="953135" cy="1847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1926" y="1333119"/>
            <a:ext cx="1876298" cy="1887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46551" y="1331975"/>
            <a:ext cx="1125220" cy="1859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8319" y="1327403"/>
            <a:ext cx="1474089" cy="2061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6703" y="1336547"/>
            <a:ext cx="733425" cy="177800"/>
          </a:xfrm>
          <a:custGeom>
            <a:avLst/>
            <a:gdLst/>
            <a:ahLst/>
            <a:cxnLst/>
            <a:rect l="l" t="t" r="r" b="b"/>
            <a:pathLst>
              <a:path w="733425" h="177800">
                <a:moveTo>
                  <a:pt x="596519" y="111760"/>
                </a:moveTo>
                <a:lnTo>
                  <a:pt x="578993" y="111760"/>
                </a:lnTo>
                <a:lnTo>
                  <a:pt x="578993" y="175767"/>
                </a:lnTo>
                <a:lnTo>
                  <a:pt x="700913" y="175767"/>
                </a:lnTo>
                <a:lnTo>
                  <a:pt x="700913" y="160274"/>
                </a:lnTo>
                <a:lnTo>
                  <a:pt x="596519" y="160274"/>
                </a:lnTo>
                <a:lnTo>
                  <a:pt x="596519" y="146430"/>
                </a:lnTo>
                <a:lnTo>
                  <a:pt x="700913" y="146430"/>
                </a:lnTo>
                <a:lnTo>
                  <a:pt x="700913" y="130937"/>
                </a:lnTo>
                <a:lnTo>
                  <a:pt x="596519" y="130937"/>
                </a:lnTo>
                <a:lnTo>
                  <a:pt x="596519" y="111760"/>
                </a:lnTo>
                <a:close/>
              </a:path>
              <a:path w="733425" h="177800">
                <a:moveTo>
                  <a:pt x="700913" y="146430"/>
                </a:moveTo>
                <a:lnTo>
                  <a:pt x="683387" y="146430"/>
                </a:lnTo>
                <a:lnTo>
                  <a:pt x="683387" y="160274"/>
                </a:lnTo>
                <a:lnTo>
                  <a:pt x="700913" y="160274"/>
                </a:lnTo>
                <a:lnTo>
                  <a:pt x="700913" y="146430"/>
                </a:lnTo>
                <a:close/>
              </a:path>
              <a:path w="733425" h="177800">
                <a:moveTo>
                  <a:pt x="700913" y="111760"/>
                </a:moveTo>
                <a:lnTo>
                  <a:pt x="683387" y="111760"/>
                </a:lnTo>
                <a:lnTo>
                  <a:pt x="683387" y="130937"/>
                </a:lnTo>
                <a:lnTo>
                  <a:pt x="700913" y="130937"/>
                </a:lnTo>
                <a:lnTo>
                  <a:pt x="700913" y="111760"/>
                </a:lnTo>
                <a:close/>
              </a:path>
              <a:path w="733425" h="177800">
                <a:moveTo>
                  <a:pt x="267462" y="110236"/>
                </a:moveTo>
                <a:lnTo>
                  <a:pt x="228474" y="115111"/>
                </a:lnTo>
                <a:lnTo>
                  <a:pt x="204216" y="143510"/>
                </a:lnTo>
                <a:lnTo>
                  <a:pt x="205170" y="151056"/>
                </a:lnTo>
                <a:lnTo>
                  <a:pt x="239283" y="174609"/>
                </a:lnTo>
                <a:lnTo>
                  <a:pt x="267462" y="176784"/>
                </a:lnTo>
                <a:lnTo>
                  <a:pt x="282533" y="176238"/>
                </a:lnTo>
                <a:lnTo>
                  <a:pt x="322175" y="163387"/>
                </a:lnTo>
                <a:lnTo>
                  <a:pt x="323644" y="161671"/>
                </a:lnTo>
                <a:lnTo>
                  <a:pt x="267462" y="161671"/>
                </a:lnTo>
                <a:lnTo>
                  <a:pt x="256795" y="161407"/>
                </a:lnTo>
                <a:lnTo>
                  <a:pt x="221106" y="149860"/>
                </a:lnTo>
                <a:lnTo>
                  <a:pt x="221106" y="137160"/>
                </a:lnTo>
                <a:lnTo>
                  <a:pt x="267462" y="125222"/>
                </a:lnTo>
                <a:lnTo>
                  <a:pt x="323558" y="125222"/>
                </a:lnTo>
                <a:lnTo>
                  <a:pt x="322175" y="123614"/>
                </a:lnTo>
                <a:lnTo>
                  <a:pt x="315341" y="118872"/>
                </a:lnTo>
                <a:lnTo>
                  <a:pt x="306484" y="115058"/>
                </a:lnTo>
                <a:lnTo>
                  <a:pt x="295544" y="112363"/>
                </a:lnTo>
                <a:lnTo>
                  <a:pt x="282533" y="110763"/>
                </a:lnTo>
                <a:lnTo>
                  <a:pt x="267462" y="110236"/>
                </a:lnTo>
                <a:close/>
              </a:path>
              <a:path w="733425" h="177800">
                <a:moveTo>
                  <a:pt x="323558" y="125222"/>
                </a:moveTo>
                <a:lnTo>
                  <a:pt x="267462" y="125222"/>
                </a:lnTo>
                <a:lnTo>
                  <a:pt x="278056" y="125505"/>
                </a:lnTo>
                <a:lnTo>
                  <a:pt x="287353" y="126349"/>
                </a:lnTo>
                <a:lnTo>
                  <a:pt x="295340" y="127740"/>
                </a:lnTo>
                <a:lnTo>
                  <a:pt x="302005" y="129666"/>
                </a:lnTo>
                <a:lnTo>
                  <a:pt x="310006" y="132587"/>
                </a:lnTo>
                <a:lnTo>
                  <a:pt x="314071" y="137160"/>
                </a:lnTo>
                <a:lnTo>
                  <a:pt x="313961" y="149860"/>
                </a:lnTo>
                <a:lnTo>
                  <a:pt x="267462" y="161671"/>
                </a:lnTo>
                <a:lnTo>
                  <a:pt x="323644" y="161671"/>
                </a:lnTo>
                <a:lnTo>
                  <a:pt x="327056" y="157686"/>
                </a:lnTo>
                <a:lnTo>
                  <a:pt x="329985" y="151056"/>
                </a:lnTo>
                <a:lnTo>
                  <a:pt x="330962" y="143510"/>
                </a:lnTo>
                <a:lnTo>
                  <a:pt x="329985" y="135909"/>
                </a:lnTo>
                <a:lnTo>
                  <a:pt x="327056" y="129285"/>
                </a:lnTo>
                <a:lnTo>
                  <a:pt x="323558" y="125222"/>
                </a:lnTo>
                <a:close/>
              </a:path>
              <a:path w="733425" h="177800">
                <a:moveTo>
                  <a:pt x="515112" y="122936"/>
                </a:moveTo>
                <a:lnTo>
                  <a:pt x="386715" y="122936"/>
                </a:lnTo>
                <a:lnTo>
                  <a:pt x="386715" y="138302"/>
                </a:lnTo>
                <a:lnTo>
                  <a:pt x="497586" y="138302"/>
                </a:lnTo>
                <a:lnTo>
                  <a:pt x="497586" y="177673"/>
                </a:lnTo>
                <a:lnTo>
                  <a:pt x="515112" y="177673"/>
                </a:lnTo>
                <a:lnTo>
                  <a:pt x="515112" y="122936"/>
                </a:lnTo>
                <a:close/>
              </a:path>
              <a:path w="733425" h="177800">
                <a:moveTo>
                  <a:pt x="91312" y="117093"/>
                </a:moveTo>
                <a:lnTo>
                  <a:pt x="73787" y="117093"/>
                </a:lnTo>
                <a:lnTo>
                  <a:pt x="73787" y="173609"/>
                </a:lnTo>
                <a:lnTo>
                  <a:pt x="91312" y="173609"/>
                </a:lnTo>
                <a:lnTo>
                  <a:pt x="91312" y="117093"/>
                </a:lnTo>
                <a:close/>
              </a:path>
              <a:path w="733425" h="177800">
                <a:moveTo>
                  <a:pt x="165226" y="101473"/>
                </a:moveTo>
                <a:lnTo>
                  <a:pt x="0" y="101473"/>
                </a:lnTo>
                <a:lnTo>
                  <a:pt x="0" y="117093"/>
                </a:lnTo>
                <a:lnTo>
                  <a:pt x="165226" y="117093"/>
                </a:lnTo>
                <a:lnTo>
                  <a:pt x="165226" y="101473"/>
                </a:lnTo>
                <a:close/>
              </a:path>
              <a:path w="733425" h="177800">
                <a:moveTo>
                  <a:pt x="609600" y="51815"/>
                </a:moveTo>
                <a:lnTo>
                  <a:pt x="567563" y="64262"/>
                </a:lnTo>
                <a:lnTo>
                  <a:pt x="563372" y="88900"/>
                </a:lnTo>
                <a:lnTo>
                  <a:pt x="567563" y="95885"/>
                </a:lnTo>
                <a:lnTo>
                  <a:pt x="609600" y="108203"/>
                </a:lnTo>
                <a:lnTo>
                  <a:pt x="619793" y="107749"/>
                </a:lnTo>
                <a:lnTo>
                  <a:pt x="653161" y="93979"/>
                </a:lnTo>
                <a:lnTo>
                  <a:pt x="605408" y="93979"/>
                </a:lnTo>
                <a:lnTo>
                  <a:pt x="601599" y="93725"/>
                </a:lnTo>
                <a:lnTo>
                  <a:pt x="598043" y="93090"/>
                </a:lnTo>
                <a:lnTo>
                  <a:pt x="594360" y="92582"/>
                </a:lnTo>
                <a:lnTo>
                  <a:pt x="591312" y="91693"/>
                </a:lnTo>
                <a:lnTo>
                  <a:pt x="580390" y="82423"/>
                </a:lnTo>
                <a:lnTo>
                  <a:pt x="580390" y="77597"/>
                </a:lnTo>
                <a:lnTo>
                  <a:pt x="581025" y="75564"/>
                </a:lnTo>
                <a:lnTo>
                  <a:pt x="582549" y="74040"/>
                </a:lnTo>
                <a:lnTo>
                  <a:pt x="583946" y="72389"/>
                </a:lnTo>
                <a:lnTo>
                  <a:pt x="605536" y="66293"/>
                </a:lnTo>
                <a:lnTo>
                  <a:pt x="653259" y="66293"/>
                </a:lnTo>
                <a:lnTo>
                  <a:pt x="652018" y="64262"/>
                </a:lnTo>
                <a:lnTo>
                  <a:pt x="643636" y="59309"/>
                </a:lnTo>
                <a:lnTo>
                  <a:pt x="636799" y="56048"/>
                </a:lnTo>
                <a:lnTo>
                  <a:pt x="628856" y="53705"/>
                </a:lnTo>
                <a:lnTo>
                  <a:pt x="619793" y="52290"/>
                </a:lnTo>
                <a:lnTo>
                  <a:pt x="609600" y="51815"/>
                </a:lnTo>
                <a:close/>
              </a:path>
              <a:path w="733425" h="177800">
                <a:moveTo>
                  <a:pt x="653259" y="66293"/>
                </a:moveTo>
                <a:lnTo>
                  <a:pt x="613664" y="66293"/>
                </a:lnTo>
                <a:lnTo>
                  <a:pt x="617601" y="66548"/>
                </a:lnTo>
                <a:lnTo>
                  <a:pt x="621283" y="67182"/>
                </a:lnTo>
                <a:lnTo>
                  <a:pt x="636904" y="74040"/>
                </a:lnTo>
                <a:lnTo>
                  <a:pt x="638428" y="75691"/>
                </a:lnTo>
                <a:lnTo>
                  <a:pt x="639024" y="77597"/>
                </a:lnTo>
                <a:lnTo>
                  <a:pt x="639064" y="82423"/>
                </a:lnTo>
                <a:lnTo>
                  <a:pt x="638428" y="84454"/>
                </a:lnTo>
                <a:lnTo>
                  <a:pt x="636805" y="86232"/>
                </a:lnTo>
                <a:lnTo>
                  <a:pt x="635507" y="87884"/>
                </a:lnTo>
                <a:lnTo>
                  <a:pt x="621411" y="93090"/>
                </a:lnTo>
                <a:lnTo>
                  <a:pt x="617727" y="93725"/>
                </a:lnTo>
                <a:lnTo>
                  <a:pt x="613791" y="93979"/>
                </a:lnTo>
                <a:lnTo>
                  <a:pt x="653161" y="93979"/>
                </a:lnTo>
                <a:lnTo>
                  <a:pt x="656208" y="88900"/>
                </a:lnTo>
                <a:lnTo>
                  <a:pt x="656131" y="70992"/>
                </a:lnTo>
                <a:lnTo>
                  <a:pt x="653259" y="66293"/>
                </a:lnTo>
                <a:close/>
              </a:path>
              <a:path w="733425" h="177800">
                <a:moveTo>
                  <a:pt x="536448" y="95123"/>
                </a:moveTo>
                <a:lnTo>
                  <a:pt x="367283" y="95123"/>
                </a:lnTo>
                <a:lnTo>
                  <a:pt x="367283" y="110871"/>
                </a:lnTo>
                <a:lnTo>
                  <a:pt x="536448" y="110871"/>
                </a:lnTo>
                <a:lnTo>
                  <a:pt x="536448" y="95123"/>
                </a:lnTo>
                <a:close/>
              </a:path>
              <a:path w="733425" h="177800">
                <a:moveTo>
                  <a:pt x="460755" y="78486"/>
                </a:moveTo>
                <a:lnTo>
                  <a:pt x="442975" y="78486"/>
                </a:lnTo>
                <a:lnTo>
                  <a:pt x="442975" y="95123"/>
                </a:lnTo>
                <a:lnTo>
                  <a:pt x="460755" y="95123"/>
                </a:lnTo>
                <a:lnTo>
                  <a:pt x="460755" y="78486"/>
                </a:lnTo>
                <a:close/>
              </a:path>
              <a:path w="733425" h="177800">
                <a:moveTo>
                  <a:pt x="405892" y="6096"/>
                </a:moveTo>
                <a:lnTo>
                  <a:pt x="388239" y="6096"/>
                </a:lnTo>
                <a:lnTo>
                  <a:pt x="388239" y="78486"/>
                </a:lnTo>
                <a:lnTo>
                  <a:pt x="515747" y="78486"/>
                </a:lnTo>
                <a:lnTo>
                  <a:pt x="515747" y="63118"/>
                </a:lnTo>
                <a:lnTo>
                  <a:pt x="405892" y="63118"/>
                </a:lnTo>
                <a:lnTo>
                  <a:pt x="405892" y="46736"/>
                </a:lnTo>
                <a:lnTo>
                  <a:pt x="515747" y="46736"/>
                </a:lnTo>
                <a:lnTo>
                  <a:pt x="515747" y="31623"/>
                </a:lnTo>
                <a:lnTo>
                  <a:pt x="405892" y="31623"/>
                </a:lnTo>
                <a:lnTo>
                  <a:pt x="405892" y="6096"/>
                </a:lnTo>
                <a:close/>
              </a:path>
              <a:path w="733425" h="177800">
                <a:moveTo>
                  <a:pt x="515747" y="46736"/>
                </a:moveTo>
                <a:lnTo>
                  <a:pt x="498094" y="46736"/>
                </a:lnTo>
                <a:lnTo>
                  <a:pt x="498094" y="63118"/>
                </a:lnTo>
                <a:lnTo>
                  <a:pt x="515747" y="63118"/>
                </a:lnTo>
                <a:lnTo>
                  <a:pt x="515747" y="46736"/>
                </a:lnTo>
                <a:close/>
              </a:path>
              <a:path w="733425" h="177800">
                <a:moveTo>
                  <a:pt x="515747" y="6096"/>
                </a:moveTo>
                <a:lnTo>
                  <a:pt x="498094" y="6096"/>
                </a:lnTo>
                <a:lnTo>
                  <a:pt x="498094" y="31623"/>
                </a:lnTo>
                <a:lnTo>
                  <a:pt x="515747" y="31623"/>
                </a:lnTo>
                <a:lnTo>
                  <a:pt x="515747" y="6096"/>
                </a:lnTo>
                <a:close/>
              </a:path>
              <a:path w="733425" h="177800">
                <a:moveTo>
                  <a:pt x="663194" y="29844"/>
                </a:moveTo>
                <a:lnTo>
                  <a:pt x="555117" y="29844"/>
                </a:lnTo>
                <a:lnTo>
                  <a:pt x="555117" y="44703"/>
                </a:lnTo>
                <a:lnTo>
                  <a:pt x="663194" y="44703"/>
                </a:lnTo>
                <a:lnTo>
                  <a:pt x="663194" y="29844"/>
                </a:lnTo>
                <a:close/>
              </a:path>
              <a:path w="733425" h="177800">
                <a:moveTo>
                  <a:pt x="90932" y="24764"/>
                </a:moveTo>
                <a:lnTo>
                  <a:pt x="74168" y="24764"/>
                </a:lnTo>
                <a:lnTo>
                  <a:pt x="73279" y="31241"/>
                </a:lnTo>
                <a:lnTo>
                  <a:pt x="72644" y="33400"/>
                </a:lnTo>
                <a:lnTo>
                  <a:pt x="59689" y="50926"/>
                </a:lnTo>
                <a:lnTo>
                  <a:pt x="54863" y="55117"/>
                </a:lnTo>
                <a:lnTo>
                  <a:pt x="12700" y="71627"/>
                </a:lnTo>
                <a:lnTo>
                  <a:pt x="19938" y="85471"/>
                </a:lnTo>
                <a:lnTo>
                  <a:pt x="61952" y="68931"/>
                </a:lnTo>
                <a:lnTo>
                  <a:pt x="82676" y="46481"/>
                </a:lnTo>
                <a:lnTo>
                  <a:pt x="99860" y="46481"/>
                </a:lnTo>
                <a:lnTo>
                  <a:pt x="96520" y="42544"/>
                </a:lnTo>
                <a:lnTo>
                  <a:pt x="94361" y="38226"/>
                </a:lnTo>
                <a:lnTo>
                  <a:pt x="93218" y="36067"/>
                </a:lnTo>
                <a:lnTo>
                  <a:pt x="92329" y="33781"/>
                </a:lnTo>
                <a:lnTo>
                  <a:pt x="91821" y="31496"/>
                </a:lnTo>
                <a:lnTo>
                  <a:pt x="90932" y="24764"/>
                </a:lnTo>
                <a:close/>
              </a:path>
              <a:path w="733425" h="177800">
                <a:moveTo>
                  <a:pt x="99860" y="46481"/>
                </a:moveTo>
                <a:lnTo>
                  <a:pt x="82676" y="46481"/>
                </a:lnTo>
                <a:lnTo>
                  <a:pt x="83312" y="48260"/>
                </a:lnTo>
                <a:lnTo>
                  <a:pt x="116845" y="75055"/>
                </a:lnTo>
                <a:lnTo>
                  <a:pt x="145796" y="82930"/>
                </a:lnTo>
                <a:lnTo>
                  <a:pt x="151892" y="68706"/>
                </a:lnTo>
                <a:lnTo>
                  <a:pt x="143605" y="67067"/>
                </a:lnTo>
                <a:lnTo>
                  <a:pt x="136080" y="65214"/>
                </a:lnTo>
                <a:lnTo>
                  <a:pt x="104901" y="50546"/>
                </a:lnTo>
                <a:lnTo>
                  <a:pt x="100075" y="46736"/>
                </a:lnTo>
                <a:lnTo>
                  <a:pt x="99860" y="46481"/>
                </a:lnTo>
                <a:close/>
              </a:path>
              <a:path w="733425" h="177800">
                <a:moveTo>
                  <a:pt x="147827" y="9016"/>
                </a:moveTo>
                <a:lnTo>
                  <a:pt x="17525" y="9016"/>
                </a:lnTo>
                <a:lnTo>
                  <a:pt x="17525" y="24764"/>
                </a:lnTo>
                <a:lnTo>
                  <a:pt x="147827" y="24764"/>
                </a:lnTo>
                <a:lnTo>
                  <a:pt x="147827" y="9016"/>
                </a:lnTo>
                <a:close/>
              </a:path>
              <a:path w="733425" h="177800">
                <a:moveTo>
                  <a:pt x="243077" y="7874"/>
                </a:moveTo>
                <a:lnTo>
                  <a:pt x="225551" y="7874"/>
                </a:lnTo>
                <a:lnTo>
                  <a:pt x="225534" y="24511"/>
                </a:lnTo>
                <a:lnTo>
                  <a:pt x="224790" y="29972"/>
                </a:lnTo>
                <a:lnTo>
                  <a:pt x="221996" y="42417"/>
                </a:lnTo>
                <a:lnTo>
                  <a:pt x="219582" y="48767"/>
                </a:lnTo>
                <a:lnTo>
                  <a:pt x="216026" y="55244"/>
                </a:lnTo>
                <a:lnTo>
                  <a:pt x="212471" y="61849"/>
                </a:lnTo>
                <a:lnTo>
                  <a:pt x="183810" y="89269"/>
                </a:lnTo>
                <a:lnTo>
                  <a:pt x="176402" y="94106"/>
                </a:lnTo>
                <a:lnTo>
                  <a:pt x="188595" y="105282"/>
                </a:lnTo>
                <a:lnTo>
                  <a:pt x="222885" y="76073"/>
                </a:lnTo>
                <a:lnTo>
                  <a:pt x="234018" y="55244"/>
                </a:lnTo>
                <a:lnTo>
                  <a:pt x="234315" y="54355"/>
                </a:lnTo>
                <a:lnTo>
                  <a:pt x="234569" y="53339"/>
                </a:lnTo>
                <a:lnTo>
                  <a:pt x="234823" y="52450"/>
                </a:lnTo>
                <a:lnTo>
                  <a:pt x="251815" y="52450"/>
                </a:lnTo>
                <a:lnTo>
                  <a:pt x="248539" y="46989"/>
                </a:lnTo>
                <a:lnTo>
                  <a:pt x="246125" y="41275"/>
                </a:lnTo>
                <a:lnTo>
                  <a:pt x="244982" y="35560"/>
                </a:lnTo>
                <a:lnTo>
                  <a:pt x="243713" y="29972"/>
                </a:lnTo>
                <a:lnTo>
                  <a:pt x="243077" y="24511"/>
                </a:lnTo>
                <a:lnTo>
                  <a:pt x="243077" y="7874"/>
                </a:lnTo>
                <a:close/>
              </a:path>
              <a:path w="733425" h="177800">
                <a:moveTo>
                  <a:pt x="251815" y="52450"/>
                </a:moveTo>
                <a:lnTo>
                  <a:pt x="234823" y="52450"/>
                </a:lnTo>
                <a:lnTo>
                  <a:pt x="235712" y="55499"/>
                </a:lnTo>
                <a:lnTo>
                  <a:pt x="250870" y="77009"/>
                </a:lnTo>
                <a:lnTo>
                  <a:pt x="253873" y="80137"/>
                </a:lnTo>
                <a:lnTo>
                  <a:pt x="257682" y="83312"/>
                </a:lnTo>
                <a:lnTo>
                  <a:pt x="262381" y="86740"/>
                </a:lnTo>
                <a:lnTo>
                  <a:pt x="266953" y="90169"/>
                </a:lnTo>
                <a:lnTo>
                  <a:pt x="272923" y="93472"/>
                </a:lnTo>
                <a:lnTo>
                  <a:pt x="280162" y="96900"/>
                </a:lnTo>
                <a:lnTo>
                  <a:pt x="291211" y="84327"/>
                </a:lnTo>
                <a:lnTo>
                  <a:pt x="283640" y="80734"/>
                </a:lnTo>
                <a:lnTo>
                  <a:pt x="276867" y="76962"/>
                </a:lnTo>
                <a:lnTo>
                  <a:pt x="271119" y="73165"/>
                </a:lnTo>
                <a:lnTo>
                  <a:pt x="266192" y="69214"/>
                </a:lnTo>
                <a:lnTo>
                  <a:pt x="260096" y="64007"/>
                </a:lnTo>
                <a:lnTo>
                  <a:pt x="255270" y="58547"/>
                </a:lnTo>
                <a:lnTo>
                  <a:pt x="251815" y="52450"/>
                </a:lnTo>
                <a:close/>
              </a:path>
              <a:path w="733425" h="177800">
                <a:moveTo>
                  <a:pt x="700913" y="1142"/>
                </a:moveTo>
                <a:lnTo>
                  <a:pt x="683387" y="1142"/>
                </a:lnTo>
                <a:lnTo>
                  <a:pt x="683387" y="106806"/>
                </a:lnTo>
                <a:lnTo>
                  <a:pt x="700913" y="106806"/>
                </a:lnTo>
                <a:lnTo>
                  <a:pt x="700913" y="72771"/>
                </a:lnTo>
                <a:lnTo>
                  <a:pt x="732917" y="72771"/>
                </a:lnTo>
                <a:lnTo>
                  <a:pt x="732917" y="57403"/>
                </a:lnTo>
                <a:lnTo>
                  <a:pt x="700913" y="57403"/>
                </a:lnTo>
                <a:lnTo>
                  <a:pt x="700913" y="1142"/>
                </a:lnTo>
                <a:close/>
              </a:path>
              <a:path w="733425" h="177800">
                <a:moveTo>
                  <a:pt x="328041" y="1142"/>
                </a:moveTo>
                <a:lnTo>
                  <a:pt x="310515" y="1142"/>
                </a:lnTo>
                <a:lnTo>
                  <a:pt x="310515" y="106679"/>
                </a:lnTo>
                <a:lnTo>
                  <a:pt x="328041" y="106679"/>
                </a:lnTo>
                <a:lnTo>
                  <a:pt x="328041" y="66039"/>
                </a:lnTo>
                <a:lnTo>
                  <a:pt x="360045" y="66039"/>
                </a:lnTo>
                <a:lnTo>
                  <a:pt x="360045" y="50673"/>
                </a:lnTo>
                <a:lnTo>
                  <a:pt x="328041" y="50673"/>
                </a:lnTo>
                <a:lnTo>
                  <a:pt x="328041" y="1142"/>
                </a:lnTo>
                <a:close/>
              </a:path>
              <a:path w="733425" h="177800">
                <a:moveTo>
                  <a:pt x="578485" y="0"/>
                </a:moveTo>
                <a:lnTo>
                  <a:pt x="612267" y="19812"/>
                </a:lnTo>
                <a:lnTo>
                  <a:pt x="618108" y="19938"/>
                </a:lnTo>
                <a:lnTo>
                  <a:pt x="623951" y="19812"/>
                </a:lnTo>
                <a:lnTo>
                  <a:pt x="629793" y="19812"/>
                </a:lnTo>
                <a:lnTo>
                  <a:pt x="643001" y="19557"/>
                </a:lnTo>
                <a:lnTo>
                  <a:pt x="643001" y="4825"/>
                </a:lnTo>
                <a:lnTo>
                  <a:pt x="615696" y="4825"/>
                </a:lnTo>
                <a:lnTo>
                  <a:pt x="605663" y="4572"/>
                </a:lnTo>
                <a:lnTo>
                  <a:pt x="600582" y="4190"/>
                </a:lnTo>
                <a:lnTo>
                  <a:pt x="590423" y="2921"/>
                </a:lnTo>
                <a:lnTo>
                  <a:pt x="584707" y="1777"/>
                </a:lnTo>
                <a:lnTo>
                  <a:pt x="578485" y="0"/>
                </a:lnTo>
                <a:close/>
              </a:path>
              <a:path w="733425" h="177800">
                <a:moveTo>
                  <a:pt x="643001" y="4572"/>
                </a:moveTo>
                <a:lnTo>
                  <a:pt x="631825" y="4572"/>
                </a:lnTo>
                <a:lnTo>
                  <a:pt x="620902" y="4825"/>
                </a:lnTo>
                <a:lnTo>
                  <a:pt x="643001" y="4825"/>
                </a:lnTo>
                <a:lnTo>
                  <a:pt x="643001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8650" y="148990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012" y="0"/>
                </a:lnTo>
              </a:path>
            </a:pathLst>
          </a:custGeom>
          <a:ln w="229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07809" y="1461769"/>
            <a:ext cx="93345" cy="36830"/>
          </a:xfrm>
          <a:custGeom>
            <a:avLst/>
            <a:gdLst/>
            <a:ahLst/>
            <a:cxnLst/>
            <a:rect l="l" t="t" r="r" b="b"/>
            <a:pathLst>
              <a:path w="93345" h="36830">
                <a:moveTo>
                  <a:pt x="46355" y="0"/>
                </a:moveTo>
                <a:lnTo>
                  <a:pt x="3937" y="7238"/>
                </a:lnTo>
                <a:lnTo>
                  <a:pt x="0" y="11937"/>
                </a:lnTo>
                <a:lnTo>
                  <a:pt x="0" y="18287"/>
                </a:lnTo>
                <a:lnTo>
                  <a:pt x="0" y="24637"/>
                </a:lnTo>
                <a:lnTo>
                  <a:pt x="46355" y="36449"/>
                </a:lnTo>
                <a:lnTo>
                  <a:pt x="57003" y="36185"/>
                </a:lnTo>
                <a:lnTo>
                  <a:pt x="92964" y="24510"/>
                </a:lnTo>
                <a:lnTo>
                  <a:pt x="92964" y="18287"/>
                </a:lnTo>
                <a:lnTo>
                  <a:pt x="92964" y="11937"/>
                </a:lnTo>
                <a:lnTo>
                  <a:pt x="56949" y="283"/>
                </a:lnTo>
                <a:lnTo>
                  <a:pt x="4635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73418" y="1459483"/>
            <a:ext cx="128905" cy="55244"/>
          </a:xfrm>
          <a:custGeom>
            <a:avLst/>
            <a:gdLst/>
            <a:ahLst/>
            <a:cxnLst/>
            <a:rect l="l" t="t" r="r" b="b"/>
            <a:pathLst>
              <a:path w="128904" h="55244">
                <a:moveTo>
                  <a:pt x="0" y="0"/>
                </a:moveTo>
                <a:lnTo>
                  <a:pt x="128397" y="0"/>
                </a:lnTo>
                <a:lnTo>
                  <a:pt x="128397" y="54737"/>
                </a:lnTo>
                <a:lnTo>
                  <a:pt x="110871" y="54737"/>
                </a:lnTo>
                <a:lnTo>
                  <a:pt x="110871" y="15366"/>
                </a:lnTo>
                <a:lnTo>
                  <a:pt x="0" y="153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5695" y="1448308"/>
            <a:ext cx="121920" cy="64135"/>
          </a:xfrm>
          <a:custGeom>
            <a:avLst/>
            <a:gdLst/>
            <a:ahLst/>
            <a:cxnLst/>
            <a:rect l="l" t="t" r="r" b="b"/>
            <a:pathLst>
              <a:path w="121920" h="64134">
                <a:moveTo>
                  <a:pt x="0" y="0"/>
                </a:moveTo>
                <a:lnTo>
                  <a:pt x="17525" y="0"/>
                </a:lnTo>
                <a:lnTo>
                  <a:pt x="17525" y="19176"/>
                </a:lnTo>
                <a:lnTo>
                  <a:pt x="104394" y="19176"/>
                </a:lnTo>
                <a:lnTo>
                  <a:pt x="104394" y="0"/>
                </a:lnTo>
                <a:lnTo>
                  <a:pt x="121920" y="0"/>
                </a:lnTo>
                <a:lnTo>
                  <a:pt x="121920" y="64007"/>
                </a:lnTo>
                <a:lnTo>
                  <a:pt x="0" y="6400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0918" y="1446783"/>
            <a:ext cx="127000" cy="66675"/>
          </a:xfrm>
          <a:custGeom>
            <a:avLst/>
            <a:gdLst/>
            <a:ahLst/>
            <a:cxnLst/>
            <a:rect l="l" t="t" r="r" b="b"/>
            <a:pathLst>
              <a:path w="127000" h="66675">
                <a:moveTo>
                  <a:pt x="63246" y="0"/>
                </a:moveTo>
                <a:lnTo>
                  <a:pt x="102268" y="4822"/>
                </a:lnTo>
                <a:lnTo>
                  <a:pt x="126746" y="33274"/>
                </a:lnTo>
                <a:lnTo>
                  <a:pt x="125769" y="40820"/>
                </a:lnTo>
                <a:lnTo>
                  <a:pt x="91328" y="64373"/>
                </a:lnTo>
                <a:lnTo>
                  <a:pt x="63246" y="66548"/>
                </a:lnTo>
                <a:lnTo>
                  <a:pt x="48103" y="66002"/>
                </a:lnTo>
                <a:lnTo>
                  <a:pt x="8626" y="53151"/>
                </a:lnTo>
                <a:lnTo>
                  <a:pt x="0" y="33274"/>
                </a:lnTo>
                <a:lnTo>
                  <a:pt x="956" y="25745"/>
                </a:lnTo>
                <a:lnTo>
                  <a:pt x="35131" y="2174"/>
                </a:lnTo>
                <a:lnTo>
                  <a:pt x="63246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86703" y="1438021"/>
            <a:ext cx="165735" cy="72390"/>
          </a:xfrm>
          <a:custGeom>
            <a:avLst/>
            <a:gdLst/>
            <a:ahLst/>
            <a:cxnLst/>
            <a:rect l="l" t="t" r="r" b="b"/>
            <a:pathLst>
              <a:path w="165734" h="72390">
                <a:moveTo>
                  <a:pt x="0" y="0"/>
                </a:moveTo>
                <a:lnTo>
                  <a:pt x="165226" y="0"/>
                </a:lnTo>
                <a:lnTo>
                  <a:pt x="165226" y="15620"/>
                </a:lnTo>
                <a:lnTo>
                  <a:pt x="91312" y="15620"/>
                </a:lnTo>
                <a:lnTo>
                  <a:pt x="91312" y="72136"/>
                </a:lnTo>
                <a:lnTo>
                  <a:pt x="73787" y="72136"/>
                </a:lnTo>
                <a:lnTo>
                  <a:pt x="73787" y="15620"/>
                </a:lnTo>
                <a:lnTo>
                  <a:pt x="0" y="156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67093" y="1402841"/>
            <a:ext cx="59055" cy="27940"/>
          </a:xfrm>
          <a:custGeom>
            <a:avLst/>
            <a:gdLst/>
            <a:ahLst/>
            <a:cxnLst/>
            <a:rect l="l" t="t" r="r" b="b"/>
            <a:pathLst>
              <a:path w="59054" h="27940">
                <a:moveTo>
                  <a:pt x="29209" y="0"/>
                </a:moveTo>
                <a:lnTo>
                  <a:pt x="25146" y="0"/>
                </a:lnTo>
                <a:lnTo>
                  <a:pt x="21335" y="254"/>
                </a:lnTo>
                <a:lnTo>
                  <a:pt x="2158" y="7747"/>
                </a:lnTo>
                <a:lnTo>
                  <a:pt x="634" y="9271"/>
                </a:lnTo>
                <a:lnTo>
                  <a:pt x="0" y="11303"/>
                </a:lnTo>
                <a:lnTo>
                  <a:pt x="0" y="13716"/>
                </a:lnTo>
                <a:lnTo>
                  <a:pt x="0" y="16129"/>
                </a:lnTo>
                <a:lnTo>
                  <a:pt x="17652" y="26797"/>
                </a:lnTo>
                <a:lnTo>
                  <a:pt x="21208" y="27432"/>
                </a:lnTo>
                <a:lnTo>
                  <a:pt x="25018" y="27686"/>
                </a:lnTo>
                <a:lnTo>
                  <a:pt x="29209" y="27686"/>
                </a:lnTo>
                <a:lnTo>
                  <a:pt x="33400" y="27686"/>
                </a:lnTo>
                <a:lnTo>
                  <a:pt x="37337" y="27432"/>
                </a:lnTo>
                <a:lnTo>
                  <a:pt x="41021" y="26797"/>
                </a:lnTo>
                <a:lnTo>
                  <a:pt x="44703" y="26288"/>
                </a:lnTo>
                <a:lnTo>
                  <a:pt x="56514" y="19812"/>
                </a:lnTo>
                <a:lnTo>
                  <a:pt x="58038" y="18161"/>
                </a:lnTo>
                <a:lnTo>
                  <a:pt x="58674" y="16129"/>
                </a:lnTo>
                <a:lnTo>
                  <a:pt x="58674" y="13716"/>
                </a:lnTo>
                <a:lnTo>
                  <a:pt x="58674" y="11430"/>
                </a:lnTo>
                <a:lnTo>
                  <a:pt x="58038" y="9398"/>
                </a:lnTo>
                <a:lnTo>
                  <a:pt x="56514" y="7747"/>
                </a:lnTo>
                <a:lnTo>
                  <a:pt x="55117" y="6096"/>
                </a:lnTo>
                <a:lnTo>
                  <a:pt x="40893" y="888"/>
                </a:lnTo>
                <a:lnTo>
                  <a:pt x="37210" y="254"/>
                </a:lnTo>
                <a:lnTo>
                  <a:pt x="33274" y="0"/>
                </a:lnTo>
                <a:lnTo>
                  <a:pt x="2920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50075" y="1388363"/>
            <a:ext cx="93345" cy="56515"/>
          </a:xfrm>
          <a:custGeom>
            <a:avLst/>
            <a:gdLst/>
            <a:ahLst/>
            <a:cxnLst/>
            <a:rect l="l" t="t" r="r" b="b"/>
            <a:pathLst>
              <a:path w="93345" h="56515">
                <a:moveTo>
                  <a:pt x="46227" y="0"/>
                </a:moveTo>
                <a:lnTo>
                  <a:pt x="88646" y="12446"/>
                </a:lnTo>
                <a:lnTo>
                  <a:pt x="92836" y="19303"/>
                </a:lnTo>
                <a:lnTo>
                  <a:pt x="92836" y="28194"/>
                </a:lnTo>
                <a:lnTo>
                  <a:pt x="92836" y="37084"/>
                </a:lnTo>
                <a:lnTo>
                  <a:pt x="56421" y="55933"/>
                </a:lnTo>
                <a:lnTo>
                  <a:pt x="46227" y="56387"/>
                </a:lnTo>
                <a:lnTo>
                  <a:pt x="36127" y="55933"/>
                </a:lnTo>
                <a:lnTo>
                  <a:pt x="0" y="37084"/>
                </a:lnTo>
                <a:lnTo>
                  <a:pt x="0" y="28194"/>
                </a:lnTo>
                <a:lnTo>
                  <a:pt x="0" y="19303"/>
                </a:lnTo>
                <a:lnTo>
                  <a:pt x="36183" y="474"/>
                </a:lnTo>
                <a:lnTo>
                  <a:pt x="4622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88022" y="139147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346" y="0"/>
                </a:lnTo>
              </a:path>
            </a:pathLst>
          </a:custGeom>
          <a:ln w="255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37247" y="137382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221" y="0"/>
                </a:lnTo>
              </a:path>
            </a:pathLst>
          </a:custGeom>
          <a:ln w="240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99403" y="1345564"/>
            <a:ext cx="139700" cy="76835"/>
          </a:xfrm>
          <a:custGeom>
            <a:avLst/>
            <a:gdLst/>
            <a:ahLst/>
            <a:cxnLst/>
            <a:rect l="l" t="t" r="r" b="b"/>
            <a:pathLst>
              <a:path w="139700" h="76834">
                <a:moveTo>
                  <a:pt x="4825" y="0"/>
                </a:moveTo>
                <a:lnTo>
                  <a:pt x="135127" y="0"/>
                </a:lnTo>
                <a:lnTo>
                  <a:pt x="135127" y="15748"/>
                </a:lnTo>
                <a:lnTo>
                  <a:pt x="78232" y="15748"/>
                </a:lnTo>
                <a:lnTo>
                  <a:pt x="79121" y="22479"/>
                </a:lnTo>
                <a:lnTo>
                  <a:pt x="79629" y="24764"/>
                </a:lnTo>
                <a:lnTo>
                  <a:pt x="80518" y="27050"/>
                </a:lnTo>
                <a:lnTo>
                  <a:pt x="81661" y="29210"/>
                </a:lnTo>
                <a:lnTo>
                  <a:pt x="83820" y="33527"/>
                </a:lnTo>
                <a:lnTo>
                  <a:pt x="87375" y="37719"/>
                </a:lnTo>
                <a:lnTo>
                  <a:pt x="92201" y="41529"/>
                </a:lnTo>
                <a:lnTo>
                  <a:pt x="96900" y="45338"/>
                </a:lnTo>
                <a:lnTo>
                  <a:pt x="139192" y="59689"/>
                </a:lnTo>
                <a:lnTo>
                  <a:pt x="133096" y="73913"/>
                </a:lnTo>
                <a:lnTo>
                  <a:pt x="96520" y="62611"/>
                </a:lnTo>
                <a:lnTo>
                  <a:pt x="72009" y="41783"/>
                </a:lnTo>
                <a:lnTo>
                  <a:pt x="71500" y="40894"/>
                </a:lnTo>
                <a:lnTo>
                  <a:pt x="70993" y="40005"/>
                </a:lnTo>
                <a:lnTo>
                  <a:pt x="70612" y="39243"/>
                </a:lnTo>
                <a:lnTo>
                  <a:pt x="69976" y="37464"/>
                </a:lnTo>
                <a:lnTo>
                  <a:pt x="69214" y="39243"/>
                </a:lnTo>
                <a:lnTo>
                  <a:pt x="68834" y="40005"/>
                </a:lnTo>
                <a:lnTo>
                  <a:pt x="68325" y="40894"/>
                </a:lnTo>
                <a:lnTo>
                  <a:pt x="67691" y="42037"/>
                </a:lnTo>
                <a:lnTo>
                  <a:pt x="35367" y="67149"/>
                </a:lnTo>
                <a:lnTo>
                  <a:pt x="7238" y="76454"/>
                </a:lnTo>
                <a:lnTo>
                  <a:pt x="0" y="62611"/>
                </a:lnTo>
                <a:lnTo>
                  <a:pt x="8122" y="60537"/>
                </a:lnTo>
                <a:lnTo>
                  <a:pt x="15541" y="58308"/>
                </a:lnTo>
                <a:lnTo>
                  <a:pt x="46989" y="41910"/>
                </a:lnTo>
                <a:lnTo>
                  <a:pt x="51943" y="37846"/>
                </a:lnTo>
                <a:lnTo>
                  <a:pt x="61468" y="15748"/>
                </a:lnTo>
                <a:lnTo>
                  <a:pt x="4825" y="15748"/>
                </a:lnTo>
                <a:lnTo>
                  <a:pt x="4825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63106" y="1344422"/>
            <a:ext cx="114935" cy="97790"/>
          </a:xfrm>
          <a:custGeom>
            <a:avLst/>
            <a:gdLst/>
            <a:ahLst/>
            <a:cxnLst/>
            <a:rect l="l" t="t" r="r" b="b"/>
            <a:pathLst>
              <a:path w="114934" h="97790">
                <a:moveTo>
                  <a:pt x="49149" y="0"/>
                </a:moveTo>
                <a:lnTo>
                  <a:pt x="66675" y="0"/>
                </a:lnTo>
                <a:lnTo>
                  <a:pt x="66675" y="11556"/>
                </a:lnTo>
                <a:lnTo>
                  <a:pt x="66675" y="16637"/>
                </a:lnTo>
                <a:lnTo>
                  <a:pt x="67310" y="22098"/>
                </a:lnTo>
                <a:lnTo>
                  <a:pt x="68579" y="27686"/>
                </a:lnTo>
                <a:lnTo>
                  <a:pt x="69723" y="33400"/>
                </a:lnTo>
                <a:lnTo>
                  <a:pt x="72136" y="39115"/>
                </a:lnTo>
                <a:lnTo>
                  <a:pt x="75565" y="44830"/>
                </a:lnTo>
                <a:lnTo>
                  <a:pt x="78867" y="50673"/>
                </a:lnTo>
                <a:lnTo>
                  <a:pt x="114808" y="76453"/>
                </a:lnTo>
                <a:lnTo>
                  <a:pt x="103759" y="89026"/>
                </a:lnTo>
                <a:lnTo>
                  <a:pt x="96520" y="85598"/>
                </a:lnTo>
                <a:lnTo>
                  <a:pt x="90550" y="82295"/>
                </a:lnTo>
                <a:lnTo>
                  <a:pt x="85978" y="78866"/>
                </a:lnTo>
                <a:lnTo>
                  <a:pt x="81279" y="75437"/>
                </a:lnTo>
                <a:lnTo>
                  <a:pt x="77470" y="72262"/>
                </a:lnTo>
                <a:lnTo>
                  <a:pt x="74422" y="69087"/>
                </a:lnTo>
                <a:lnTo>
                  <a:pt x="71247" y="66039"/>
                </a:lnTo>
                <a:lnTo>
                  <a:pt x="58420" y="44576"/>
                </a:lnTo>
                <a:lnTo>
                  <a:pt x="58166" y="45465"/>
                </a:lnTo>
                <a:lnTo>
                  <a:pt x="57912" y="46481"/>
                </a:lnTo>
                <a:lnTo>
                  <a:pt x="57530" y="47625"/>
                </a:lnTo>
                <a:lnTo>
                  <a:pt x="34819" y="80621"/>
                </a:lnTo>
                <a:lnTo>
                  <a:pt x="12192" y="97408"/>
                </a:lnTo>
                <a:lnTo>
                  <a:pt x="0" y="86232"/>
                </a:lnTo>
                <a:lnTo>
                  <a:pt x="7407" y="81395"/>
                </a:lnTo>
                <a:lnTo>
                  <a:pt x="14017" y="76580"/>
                </a:lnTo>
                <a:lnTo>
                  <a:pt x="39624" y="47370"/>
                </a:lnTo>
                <a:lnTo>
                  <a:pt x="43179" y="40893"/>
                </a:lnTo>
                <a:lnTo>
                  <a:pt x="45593" y="34543"/>
                </a:lnTo>
                <a:lnTo>
                  <a:pt x="46990" y="28320"/>
                </a:lnTo>
                <a:lnTo>
                  <a:pt x="48387" y="22098"/>
                </a:lnTo>
                <a:lnTo>
                  <a:pt x="49149" y="16510"/>
                </a:lnTo>
                <a:lnTo>
                  <a:pt x="49149" y="11556"/>
                </a:lnTo>
                <a:lnTo>
                  <a:pt x="4914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53986" y="1342644"/>
            <a:ext cx="169545" cy="104775"/>
          </a:xfrm>
          <a:custGeom>
            <a:avLst/>
            <a:gdLst/>
            <a:ahLst/>
            <a:cxnLst/>
            <a:rect l="l" t="t" r="r" b="b"/>
            <a:pathLst>
              <a:path w="169545" h="104775">
                <a:moveTo>
                  <a:pt x="20955" y="0"/>
                </a:moveTo>
                <a:lnTo>
                  <a:pt x="38608" y="0"/>
                </a:lnTo>
                <a:lnTo>
                  <a:pt x="38608" y="25526"/>
                </a:lnTo>
                <a:lnTo>
                  <a:pt x="130810" y="25526"/>
                </a:lnTo>
                <a:lnTo>
                  <a:pt x="130810" y="0"/>
                </a:lnTo>
                <a:lnTo>
                  <a:pt x="148463" y="0"/>
                </a:lnTo>
                <a:lnTo>
                  <a:pt x="148463" y="72389"/>
                </a:lnTo>
                <a:lnTo>
                  <a:pt x="93472" y="72389"/>
                </a:lnTo>
                <a:lnTo>
                  <a:pt x="93472" y="89026"/>
                </a:lnTo>
                <a:lnTo>
                  <a:pt x="169164" y="89026"/>
                </a:lnTo>
                <a:lnTo>
                  <a:pt x="169164" y="104775"/>
                </a:lnTo>
                <a:lnTo>
                  <a:pt x="0" y="104775"/>
                </a:lnTo>
                <a:lnTo>
                  <a:pt x="0" y="89026"/>
                </a:lnTo>
                <a:lnTo>
                  <a:pt x="75692" y="89026"/>
                </a:lnTo>
                <a:lnTo>
                  <a:pt x="75692" y="72389"/>
                </a:lnTo>
                <a:lnTo>
                  <a:pt x="20955" y="72389"/>
                </a:lnTo>
                <a:lnTo>
                  <a:pt x="2095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0090" y="1337691"/>
            <a:ext cx="49530" cy="106045"/>
          </a:xfrm>
          <a:custGeom>
            <a:avLst/>
            <a:gdLst/>
            <a:ahLst/>
            <a:cxnLst/>
            <a:rect l="l" t="t" r="r" b="b"/>
            <a:pathLst>
              <a:path w="49529" h="106044">
                <a:moveTo>
                  <a:pt x="0" y="0"/>
                </a:moveTo>
                <a:lnTo>
                  <a:pt x="17525" y="0"/>
                </a:lnTo>
                <a:lnTo>
                  <a:pt x="17525" y="56261"/>
                </a:lnTo>
                <a:lnTo>
                  <a:pt x="49529" y="56261"/>
                </a:lnTo>
                <a:lnTo>
                  <a:pt x="49529" y="71628"/>
                </a:lnTo>
                <a:lnTo>
                  <a:pt x="17525" y="71628"/>
                </a:lnTo>
                <a:lnTo>
                  <a:pt x="17525" y="105663"/>
                </a:lnTo>
                <a:lnTo>
                  <a:pt x="0" y="1056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97218" y="1337691"/>
            <a:ext cx="49530" cy="106045"/>
          </a:xfrm>
          <a:custGeom>
            <a:avLst/>
            <a:gdLst/>
            <a:ahLst/>
            <a:cxnLst/>
            <a:rect l="l" t="t" r="r" b="b"/>
            <a:pathLst>
              <a:path w="49529" h="106044">
                <a:moveTo>
                  <a:pt x="0" y="0"/>
                </a:moveTo>
                <a:lnTo>
                  <a:pt x="17525" y="0"/>
                </a:lnTo>
                <a:lnTo>
                  <a:pt x="17525" y="49530"/>
                </a:lnTo>
                <a:lnTo>
                  <a:pt x="49529" y="49530"/>
                </a:lnTo>
                <a:lnTo>
                  <a:pt x="49529" y="64897"/>
                </a:lnTo>
                <a:lnTo>
                  <a:pt x="17525" y="64897"/>
                </a:lnTo>
                <a:lnTo>
                  <a:pt x="17525" y="105537"/>
                </a:lnTo>
                <a:lnTo>
                  <a:pt x="0" y="1055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62140" y="1336547"/>
            <a:ext cx="67945" cy="20320"/>
          </a:xfrm>
          <a:custGeom>
            <a:avLst/>
            <a:gdLst/>
            <a:ahLst/>
            <a:cxnLst/>
            <a:rect l="l" t="t" r="r" b="b"/>
            <a:pathLst>
              <a:path w="67945" h="20319">
                <a:moveTo>
                  <a:pt x="3048" y="0"/>
                </a:moveTo>
                <a:lnTo>
                  <a:pt x="9270" y="1777"/>
                </a:lnTo>
                <a:lnTo>
                  <a:pt x="14985" y="2921"/>
                </a:lnTo>
                <a:lnTo>
                  <a:pt x="20065" y="3555"/>
                </a:lnTo>
                <a:lnTo>
                  <a:pt x="25145" y="4190"/>
                </a:lnTo>
                <a:lnTo>
                  <a:pt x="30225" y="4572"/>
                </a:lnTo>
                <a:lnTo>
                  <a:pt x="35178" y="4699"/>
                </a:lnTo>
                <a:lnTo>
                  <a:pt x="40258" y="4825"/>
                </a:lnTo>
                <a:lnTo>
                  <a:pt x="45465" y="4825"/>
                </a:lnTo>
                <a:lnTo>
                  <a:pt x="50926" y="4699"/>
                </a:lnTo>
                <a:lnTo>
                  <a:pt x="56387" y="4572"/>
                </a:lnTo>
                <a:lnTo>
                  <a:pt x="61975" y="4572"/>
                </a:lnTo>
                <a:lnTo>
                  <a:pt x="67563" y="4572"/>
                </a:lnTo>
                <a:lnTo>
                  <a:pt x="67563" y="19557"/>
                </a:lnTo>
                <a:lnTo>
                  <a:pt x="60705" y="19685"/>
                </a:lnTo>
                <a:lnTo>
                  <a:pt x="54355" y="19812"/>
                </a:lnTo>
                <a:lnTo>
                  <a:pt x="48513" y="19812"/>
                </a:lnTo>
                <a:lnTo>
                  <a:pt x="42671" y="19938"/>
                </a:lnTo>
                <a:lnTo>
                  <a:pt x="36829" y="19812"/>
                </a:lnTo>
                <a:lnTo>
                  <a:pt x="31114" y="19557"/>
                </a:lnTo>
                <a:lnTo>
                  <a:pt x="25400" y="19303"/>
                </a:lnTo>
                <a:lnTo>
                  <a:pt x="20065" y="18796"/>
                </a:lnTo>
                <a:lnTo>
                  <a:pt x="14985" y="18034"/>
                </a:lnTo>
                <a:lnTo>
                  <a:pt x="9905" y="17272"/>
                </a:lnTo>
                <a:lnTo>
                  <a:pt x="4952" y="16001"/>
                </a:lnTo>
                <a:lnTo>
                  <a:pt x="0" y="14097"/>
                </a:lnTo>
                <a:lnTo>
                  <a:pt x="304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72706" y="1337691"/>
            <a:ext cx="360045" cy="176530"/>
          </a:xfrm>
          <a:custGeom>
            <a:avLst/>
            <a:gdLst/>
            <a:ahLst/>
            <a:cxnLst/>
            <a:rect l="l" t="t" r="r" b="b"/>
            <a:pathLst>
              <a:path w="360045" h="176530">
                <a:moveTo>
                  <a:pt x="339344" y="118237"/>
                </a:moveTo>
                <a:lnTo>
                  <a:pt x="211836" y="118237"/>
                </a:lnTo>
                <a:lnTo>
                  <a:pt x="211836" y="176530"/>
                </a:lnTo>
                <a:lnTo>
                  <a:pt x="339344" y="176530"/>
                </a:lnTo>
                <a:lnTo>
                  <a:pt x="339344" y="161162"/>
                </a:lnTo>
                <a:lnTo>
                  <a:pt x="229489" y="161162"/>
                </a:lnTo>
                <a:lnTo>
                  <a:pt x="229489" y="133604"/>
                </a:lnTo>
                <a:lnTo>
                  <a:pt x="339344" y="133604"/>
                </a:lnTo>
                <a:lnTo>
                  <a:pt x="339344" y="118237"/>
                </a:lnTo>
                <a:close/>
              </a:path>
              <a:path w="360045" h="176530">
                <a:moveTo>
                  <a:pt x="339344" y="133604"/>
                </a:moveTo>
                <a:lnTo>
                  <a:pt x="321691" y="133604"/>
                </a:lnTo>
                <a:lnTo>
                  <a:pt x="321691" y="161162"/>
                </a:lnTo>
                <a:lnTo>
                  <a:pt x="339344" y="161162"/>
                </a:lnTo>
                <a:lnTo>
                  <a:pt x="339344" y="133604"/>
                </a:lnTo>
                <a:close/>
              </a:path>
              <a:path w="360045" h="176530">
                <a:moveTo>
                  <a:pt x="284225" y="103378"/>
                </a:moveTo>
                <a:lnTo>
                  <a:pt x="266573" y="103378"/>
                </a:lnTo>
                <a:lnTo>
                  <a:pt x="266573" y="118237"/>
                </a:lnTo>
                <a:lnTo>
                  <a:pt x="284225" y="118237"/>
                </a:lnTo>
                <a:lnTo>
                  <a:pt x="284225" y="103378"/>
                </a:lnTo>
                <a:close/>
              </a:path>
              <a:path w="360045" h="176530">
                <a:moveTo>
                  <a:pt x="360045" y="87757"/>
                </a:moveTo>
                <a:lnTo>
                  <a:pt x="190880" y="87757"/>
                </a:lnTo>
                <a:lnTo>
                  <a:pt x="190880" y="103378"/>
                </a:lnTo>
                <a:lnTo>
                  <a:pt x="360045" y="103378"/>
                </a:lnTo>
                <a:lnTo>
                  <a:pt x="360045" y="87757"/>
                </a:lnTo>
                <a:close/>
              </a:path>
              <a:path w="360045" h="176530">
                <a:moveTo>
                  <a:pt x="91059" y="109093"/>
                </a:moveTo>
                <a:lnTo>
                  <a:pt x="52071" y="113968"/>
                </a:lnTo>
                <a:lnTo>
                  <a:pt x="27813" y="142367"/>
                </a:lnTo>
                <a:lnTo>
                  <a:pt x="28767" y="149913"/>
                </a:lnTo>
                <a:lnTo>
                  <a:pt x="62880" y="173466"/>
                </a:lnTo>
                <a:lnTo>
                  <a:pt x="91059" y="175641"/>
                </a:lnTo>
                <a:lnTo>
                  <a:pt x="106130" y="175095"/>
                </a:lnTo>
                <a:lnTo>
                  <a:pt x="145772" y="162244"/>
                </a:lnTo>
                <a:lnTo>
                  <a:pt x="147241" y="160528"/>
                </a:lnTo>
                <a:lnTo>
                  <a:pt x="91059" y="160528"/>
                </a:lnTo>
                <a:lnTo>
                  <a:pt x="80392" y="160264"/>
                </a:lnTo>
                <a:lnTo>
                  <a:pt x="44703" y="148717"/>
                </a:lnTo>
                <a:lnTo>
                  <a:pt x="44703" y="136017"/>
                </a:lnTo>
                <a:lnTo>
                  <a:pt x="91059" y="124079"/>
                </a:lnTo>
                <a:lnTo>
                  <a:pt x="147155" y="124079"/>
                </a:lnTo>
                <a:lnTo>
                  <a:pt x="145772" y="122471"/>
                </a:lnTo>
                <a:lnTo>
                  <a:pt x="138938" y="117729"/>
                </a:lnTo>
                <a:lnTo>
                  <a:pt x="130081" y="113915"/>
                </a:lnTo>
                <a:lnTo>
                  <a:pt x="119141" y="111220"/>
                </a:lnTo>
                <a:lnTo>
                  <a:pt x="106130" y="109620"/>
                </a:lnTo>
                <a:lnTo>
                  <a:pt x="91059" y="109093"/>
                </a:lnTo>
                <a:close/>
              </a:path>
              <a:path w="360045" h="176530">
                <a:moveTo>
                  <a:pt x="147155" y="124079"/>
                </a:moveTo>
                <a:lnTo>
                  <a:pt x="91059" y="124079"/>
                </a:lnTo>
                <a:lnTo>
                  <a:pt x="101653" y="124362"/>
                </a:lnTo>
                <a:lnTo>
                  <a:pt x="110950" y="125206"/>
                </a:lnTo>
                <a:lnTo>
                  <a:pt x="118937" y="126597"/>
                </a:lnTo>
                <a:lnTo>
                  <a:pt x="125602" y="128524"/>
                </a:lnTo>
                <a:lnTo>
                  <a:pt x="133603" y="131445"/>
                </a:lnTo>
                <a:lnTo>
                  <a:pt x="137668" y="136017"/>
                </a:lnTo>
                <a:lnTo>
                  <a:pt x="137558" y="148717"/>
                </a:lnTo>
                <a:lnTo>
                  <a:pt x="91059" y="160528"/>
                </a:lnTo>
                <a:lnTo>
                  <a:pt x="147241" y="160528"/>
                </a:lnTo>
                <a:lnTo>
                  <a:pt x="150653" y="156543"/>
                </a:lnTo>
                <a:lnTo>
                  <a:pt x="153582" y="149913"/>
                </a:lnTo>
                <a:lnTo>
                  <a:pt x="154559" y="142367"/>
                </a:lnTo>
                <a:lnTo>
                  <a:pt x="153582" y="134766"/>
                </a:lnTo>
                <a:lnTo>
                  <a:pt x="150653" y="128142"/>
                </a:lnTo>
                <a:lnTo>
                  <a:pt x="147155" y="124079"/>
                </a:lnTo>
                <a:close/>
              </a:path>
              <a:path w="360045" h="176530">
                <a:moveTo>
                  <a:pt x="340868" y="58166"/>
                </a:moveTo>
                <a:lnTo>
                  <a:pt x="210312" y="58166"/>
                </a:lnTo>
                <a:lnTo>
                  <a:pt x="210312" y="73660"/>
                </a:lnTo>
                <a:lnTo>
                  <a:pt x="340868" y="73660"/>
                </a:lnTo>
                <a:lnTo>
                  <a:pt x="340868" y="58166"/>
                </a:lnTo>
                <a:close/>
              </a:path>
              <a:path w="360045" h="176530">
                <a:moveTo>
                  <a:pt x="253111" y="21336"/>
                </a:moveTo>
                <a:lnTo>
                  <a:pt x="235585" y="21336"/>
                </a:lnTo>
                <a:lnTo>
                  <a:pt x="236082" y="32766"/>
                </a:lnTo>
                <a:lnTo>
                  <a:pt x="236600" y="40005"/>
                </a:lnTo>
                <a:lnTo>
                  <a:pt x="237085" y="48513"/>
                </a:lnTo>
                <a:lnTo>
                  <a:pt x="237347" y="52705"/>
                </a:lnTo>
                <a:lnTo>
                  <a:pt x="237871" y="58166"/>
                </a:lnTo>
                <a:lnTo>
                  <a:pt x="255270" y="58166"/>
                </a:lnTo>
                <a:lnTo>
                  <a:pt x="254889" y="52705"/>
                </a:lnTo>
                <a:lnTo>
                  <a:pt x="254380" y="46609"/>
                </a:lnTo>
                <a:lnTo>
                  <a:pt x="253619" y="32766"/>
                </a:lnTo>
                <a:lnTo>
                  <a:pt x="253365" y="26670"/>
                </a:lnTo>
                <a:lnTo>
                  <a:pt x="253111" y="21336"/>
                </a:lnTo>
                <a:close/>
              </a:path>
              <a:path w="360045" h="176530">
                <a:moveTo>
                  <a:pt x="315722" y="21336"/>
                </a:moveTo>
                <a:lnTo>
                  <a:pt x="298069" y="21336"/>
                </a:lnTo>
                <a:lnTo>
                  <a:pt x="297561" y="33909"/>
                </a:lnTo>
                <a:lnTo>
                  <a:pt x="297202" y="40005"/>
                </a:lnTo>
                <a:lnTo>
                  <a:pt x="296925" y="46862"/>
                </a:lnTo>
                <a:lnTo>
                  <a:pt x="296299" y="53975"/>
                </a:lnTo>
                <a:lnTo>
                  <a:pt x="295910" y="58166"/>
                </a:lnTo>
                <a:lnTo>
                  <a:pt x="313054" y="58166"/>
                </a:lnTo>
                <a:lnTo>
                  <a:pt x="313690" y="53975"/>
                </a:lnTo>
                <a:lnTo>
                  <a:pt x="314198" y="48513"/>
                </a:lnTo>
                <a:lnTo>
                  <a:pt x="314705" y="41910"/>
                </a:lnTo>
                <a:lnTo>
                  <a:pt x="315468" y="28448"/>
                </a:lnTo>
                <a:lnTo>
                  <a:pt x="315722" y="21336"/>
                </a:lnTo>
                <a:close/>
              </a:path>
              <a:path w="360045" h="176530">
                <a:moveTo>
                  <a:pt x="341249" y="5969"/>
                </a:moveTo>
                <a:lnTo>
                  <a:pt x="209930" y="5969"/>
                </a:lnTo>
                <a:lnTo>
                  <a:pt x="209930" y="21336"/>
                </a:lnTo>
                <a:lnTo>
                  <a:pt x="341249" y="21336"/>
                </a:lnTo>
                <a:lnTo>
                  <a:pt x="341249" y="5969"/>
                </a:lnTo>
                <a:close/>
              </a:path>
              <a:path w="360045" h="176530">
                <a:moveTo>
                  <a:pt x="66675" y="6731"/>
                </a:moveTo>
                <a:lnTo>
                  <a:pt x="49149" y="6731"/>
                </a:lnTo>
                <a:lnTo>
                  <a:pt x="49131" y="23368"/>
                </a:lnTo>
                <a:lnTo>
                  <a:pt x="48387" y="28829"/>
                </a:lnTo>
                <a:lnTo>
                  <a:pt x="45593" y="41275"/>
                </a:lnTo>
                <a:lnTo>
                  <a:pt x="43179" y="47625"/>
                </a:lnTo>
                <a:lnTo>
                  <a:pt x="39624" y="54101"/>
                </a:lnTo>
                <a:lnTo>
                  <a:pt x="36068" y="60706"/>
                </a:lnTo>
                <a:lnTo>
                  <a:pt x="7407" y="88126"/>
                </a:lnTo>
                <a:lnTo>
                  <a:pt x="0" y="92963"/>
                </a:lnTo>
                <a:lnTo>
                  <a:pt x="12192" y="104139"/>
                </a:lnTo>
                <a:lnTo>
                  <a:pt x="46482" y="74930"/>
                </a:lnTo>
                <a:lnTo>
                  <a:pt x="57615" y="54101"/>
                </a:lnTo>
                <a:lnTo>
                  <a:pt x="57912" y="53212"/>
                </a:lnTo>
                <a:lnTo>
                  <a:pt x="58166" y="52197"/>
                </a:lnTo>
                <a:lnTo>
                  <a:pt x="58420" y="51308"/>
                </a:lnTo>
                <a:lnTo>
                  <a:pt x="75412" y="51308"/>
                </a:lnTo>
                <a:lnTo>
                  <a:pt x="72136" y="45847"/>
                </a:lnTo>
                <a:lnTo>
                  <a:pt x="69723" y="40132"/>
                </a:lnTo>
                <a:lnTo>
                  <a:pt x="68579" y="34417"/>
                </a:lnTo>
                <a:lnTo>
                  <a:pt x="67310" y="28829"/>
                </a:lnTo>
                <a:lnTo>
                  <a:pt x="66675" y="23368"/>
                </a:lnTo>
                <a:lnTo>
                  <a:pt x="66675" y="6731"/>
                </a:lnTo>
                <a:close/>
              </a:path>
              <a:path w="360045" h="176530">
                <a:moveTo>
                  <a:pt x="75412" y="51308"/>
                </a:moveTo>
                <a:lnTo>
                  <a:pt x="58420" y="51308"/>
                </a:lnTo>
                <a:lnTo>
                  <a:pt x="59309" y="54356"/>
                </a:lnTo>
                <a:lnTo>
                  <a:pt x="74467" y="75866"/>
                </a:lnTo>
                <a:lnTo>
                  <a:pt x="77470" y="78994"/>
                </a:lnTo>
                <a:lnTo>
                  <a:pt x="81279" y="82169"/>
                </a:lnTo>
                <a:lnTo>
                  <a:pt x="85978" y="85598"/>
                </a:lnTo>
                <a:lnTo>
                  <a:pt x="90550" y="89026"/>
                </a:lnTo>
                <a:lnTo>
                  <a:pt x="96520" y="92329"/>
                </a:lnTo>
                <a:lnTo>
                  <a:pt x="103759" y="95758"/>
                </a:lnTo>
                <a:lnTo>
                  <a:pt x="114808" y="83185"/>
                </a:lnTo>
                <a:lnTo>
                  <a:pt x="107237" y="79591"/>
                </a:lnTo>
                <a:lnTo>
                  <a:pt x="100464" y="75819"/>
                </a:lnTo>
                <a:lnTo>
                  <a:pt x="94716" y="72022"/>
                </a:lnTo>
                <a:lnTo>
                  <a:pt x="89789" y="68072"/>
                </a:lnTo>
                <a:lnTo>
                  <a:pt x="83693" y="62864"/>
                </a:lnTo>
                <a:lnTo>
                  <a:pt x="78867" y="57404"/>
                </a:lnTo>
                <a:lnTo>
                  <a:pt x="75412" y="51308"/>
                </a:lnTo>
                <a:close/>
              </a:path>
              <a:path w="360045" h="176530">
                <a:moveTo>
                  <a:pt x="151638" y="0"/>
                </a:moveTo>
                <a:lnTo>
                  <a:pt x="134112" y="0"/>
                </a:lnTo>
                <a:lnTo>
                  <a:pt x="134112" y="105537"/>
                </a:lnTo>
                <a:lnTo>
                  <a:pt x="151638" y="105537"/>
                </a:lnTo>
                <a:lnTo>
                  <a:pt x="151638" y="64897"/>
                </a:lnTo>
                <a:lnTo>
                  <a:pt x="183642" y="64897"/>
                </a:lnTo>
                <a:lnTo>
                  <a:pt x="183642" y="49530"/>
                </a:lnTo>
                <a:lnTo>
                  <a:pt x="151638" y="49530"/>
                </a:lnTo>
                <a:lnTo>
                  <a:pt x="151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68133" y="1333119"/>
            <a:ext cx="369189" cy="1856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92314" y="1420428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28" y="0"/>
                </a:lnTo>
              </a:path>
            </a:pathLst>
          </a:custGeom>
          <a:ln w="10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87742" y="1420428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472" y="0"/>
                </a:lnTo>
              </a:path>
            </a:pathLst>
          </a:custGeom>
          <a:ln w="194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66939" y="1337436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5" h="43815">
                <a:moveTo>
                  <a:pt x="44195" y="0"/>
                </a:moveTo>
                <a:lnTo>
                  <a:pt x="37337" y="2159"/>
                </a:lnTo>
                <a:lnTo>
                  <a:pt x="32765" y="5334"/>
                </a:lnTo>
                <a:lnTo>
                  <a:pt x="30352" y="9778"/>
                </a:lnTo>
                <a:lnTo>
                  <a:pt x="27812" y="14224"/>
                </a:lnTo>
                <a:lnTo>
                  <a:pt x="26542" y="19685"/>
                </a:lnTo>
                <a:lnTo>
                  <a:pt x="26542" y="43561"/>
                </a:lnTo>
                <a:lnTo>
                  <a:pt x="50164" y="43561"/>
                </a:lnTo>
                <a:lnTo>
                  <a:pt x="50164" y="20700"/>
                </a:lnTo>
                <a:lnTo>
                  <a:pt x="39877" y="20700"/>
                </a:lnTo>
                <a:lnTo>
                  <a:pt x="39877" y="18923"/>
                </a:lnTo>
                <a:lnTo>
                  <a:pt x="49149" y="10160"/>
                </a:lnTo>
                <a:lnTo>
                  <a:pt x="44195" y="0"/>
                </a:lnTo>
                <a:close/>
              </a:path>
              <a:path w="50165" h="43815">
                <a:moveTo>
                  <a:pt x="17525" y="0"/>
                </a:moveTo>
                <a:lnTo>
                  <a:pt x="0" y="19685"/>
                </a:lnTo>
                <a:lnTo>
                  <a:pt x="0" y="43561"/>
                </a:lnTo>
                <a:lnTo>
                  <a:pt x="23621" y="43561"/>
                </a:lnTo>
                <a:lnTo>
                  <a:pt x="23621" y="20700"/>
                </a:lnTo>
                <a:lnTo>
                  <a:pt x="13334" y="20700"/>
                </a:lnTo>
                <a:lnTo>
                  <a:pt x="13334" y="18923"/>
                </a:lnTo>
                <a:lnTo>
                  <a:pt x="13842" y="17145"/>
                </a:lnTo>
                <a:lnTo>
                  <a:pt x="15112" y="15239"/>
                </a:lnTo>
                <a:lnTo>
                  <a:pt x="16255" y="13335"/>
                </a:lnTo>
                <a:lnTo>
                  <a:pt x="18795" y="11684"/>
                </a:lnTo>
                <a:lnTo>
                  <a:pt x="22605" y="10160"/>
                </a:lnTo>
                <a:lnTo>
                  <a:pt x="17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93481" y="1337436"/>
            <a:ext cx="24130" cy="43815"/>
          </a:xfrm>
          <a:custGeom>
            <a:avLst/>
            <a:gdLst/>
            <a:ahLst/>
            <a:cxnLst/>
            <a:rect l="l" t="t" r="r" b="b"/>
            <a:pathLst>
              <a:path w="24129" h="43815">
                <a:moveTo>
                  <a:pt x="17652" y="0"/>
                </a:moveTo>
                <a:lnTo>
                  <a:pt x="22606" y="10160"/>
                </a:lnTo>
                <a:lnTo>
                  <a:pt x="18796" y="11684"/>
                </a:lnTo>
                <a:lnTo>
                  <a:pt x="16383" y="13335"/>
                </a:lnTo>
                <a:lnTo>
                  <a:pt x="15113" y="15239"/>
                </a:lnTo>
                <a:lnTo>
                  <a:pt x="13970" y="17145"/>
                </a:lnTo>
                <a:lnTo>
                  <a:pt x="13335" y="18923"/>
                </a:lnTo>
                <a:lnTo>
                  <a:pt x="13335" y="20700"/>
                </a:lnTo>
                <a:lnTo>
                  <a:pt x="23622" y="20700"/>
                </a:lnTo>
                <a:lnTo>
                  <a:pt x="23622" y="43561"/>
                </a:lnTo>
                <a:lnTo>
                  <a:pt x="0" y="43561"/>
                </a:lnTo>
                <a:lnTo>
                  <a:pt x="0" y="26162"/>
                </a:lnTo>
                <a:lnTo>
                  <a:pt x="0" y="19685"/>
                </a:lnTo>
                <a:lnTo>
                  <a:pt x="1270" y="14224"/>
                </a:lnTo>
                <a:lnTo>
                  <a:pt x="3810" y="9778"/>
                </a:lnTo>
                <a:lnTo>
                  <a:pt x="6223" y="5334"/>
                </a:lnTo>
                <a:lnTo>
                  <a:pt x="10795" y="2159"/>
                </a:lnTo>
                <a:lnTo>
                  <a:pt x="17652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66939" y="1337436"/>
            <a:ext cx="24130" cy="43815"/>
          </a:xfrm>
          <a:custGeom>
            <a:avLst/>
            <a:gdLst/>
            <a:ahLst/>
            <a:cxnLst/>
            <a:rect l="l" t="t" r="r" b="b"/>
            <a:pathLst>
              <a:path w="24129" h="43815">
                <a:moveTo>
                  <a:pt x="17525" y="0"/>
                </a:moveTo>
                <a:lnTo>
                  <a:pt x="22605" y="10160"/>
                </a:lnTo>
                <a:lnTo>
                  <a:pt x="18795" y="11684"/>
                </a:lnTo>
                <a:lnTo>
                  <a:pt x="16255" y="13335"/>
                </a:lnTo>
                <a:lnTo>
                  <a:pt x="15112" y="15239"/>
                </a:lnTo>
                <a:lnTo>
                  <a:pt x="13842" y="17145"/>
                </a:lnTo>
                <a:lnTo>
                  <a:pt x="13334" y="18923"/>
                </a:lnTo>
                <a:lnTo>
                  <a:pt x="13334" y="20700"/>
                </a:lnTo>
                <a:lnTo>
                  <a:pt x="23621" y="20700"/>
                </a:lnTo>
                <a:lnTo>
                  <a:pt x="23621" y="43561"/>
                </a:lnTo>
                <a:lnTo>
                  <a:pt x="0" y="43561"/>
                </a:lnTo>
                <a:lnTo>
                  <a:pt x="0" y="26162"/>
                </a:lnTo>
                <a:lnTo>
                  <a:pt x="0" y="19685"/>
                </a:lnTo>
                <a:lnTo>
                  <a:pt x="1269" y="14224"/>
                </a:lnTo>
                <a:lnTo>
                  <a:pt x="3682" y="9778"/>
                </a:lnTo>
                <a:lnTo>
                  <a:pt x="6222" y="5334"/>
                </a:lnTo>
                <a:lnTo>
                  <a:pt x="10794" y="2159"/>
                </a:lnTo>
                <a:lnTo>
                  <a:pt x="1752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37551" y="1337691"/>
            <a:ext cx="544195" cy="179705"/>
          </a:xfrm>
          <a:custGeom>
            <a:avLst/>
            <a:gdLst/>
            <a:ahLst/>
            <a:cxnLst/>
            <a:rect l="l" t="t" r="r" b="b"/>
            <a:pathLst>
              <a:path w="544195" h="179705">
                <a:moveTo>
                  <a:pt x="93345" y="102743"/>
                </a:moveTo>
                <a:lnTo>
                  <a:pt x="75692" y="102743"/>
                </a:lnTo>
                <a:lnTo>
                  <a:pt x="75692" y="115697"/>
                </a:lnTo>
                <a:lnTo>
                  <a:pt x="62595" y="116528"/>
                </a:lnTo>
                <a:lnTo>
                  <a:pt x="26499" y="128783"/>
                </a:lnTo>
                <a:lnTo>
                  <a:pt x="18033" y="147447"/>
                </a:lnTo>
                <a:lnTo>
                  <a:pt x="22197" y="161522"/>
                </a:lnTo>
                <a:lnTo>
                  <a:pt x="34670" y="171561"/>
                </a:lnTo>
                <a:lnTo>
                  <a:pt x="55431" y="177575"/>
                </a:lnTo>
                <a:lnTo>
                  <a:pt x="84454" y="179578"/>
                </a:lnTo>
                <a:lnTo>
                  <a:pt x="113625" y="177575"/>
                </a:lnTo>
                <a:lnTo>
                  <a:pt x="134461" y="171561"/>
                </a:lnTo>
                <a:lnTo>
                  <a:pt x="142981" y="164719"/>
                </a:lnTo>
                <a:lnTo>
                  <a:pt x="76707" y="164719"/>
                </a:lnTo>
                <a:lnTo>
                  <a:pt x="69850" y="164337"/>
                </a:lnTo>
                <a:lnTo>
                  <a:pt x="63753" y="163703"/>
                </a:lnTo>
                <a:lnTo>
                  <a:pt x="57657" y="162941"/>
                </a:lnTo>
                <a:lnTo>
                  <a:pt x="52450" y="161925"/>
                </a:lnTo>
                <a:lnTo>
                  <a:pt x="48387" y="160400"/>
                </a:lnTo>
                <a:lnTo>
                  <a:pt x="44196" y="159004"/>
                </a:lnTo>
                <a:lnTo>
                  <a:pt x="41021" y="157099"/>
                </a:lnTo>
                <a:lnTo>
                  <a:pt x="36829" y="152908"/>
                </a:lnTo>
                <a:lnTo>
                  <a:pt x="35814" y="150368"/>
                </a:lnTo>
                <a:lnTo>
                  <a:pt x="35814" y="141732"/>
                </a:lnTo>
                <a:lnTo>
                  <a:pt x="73572" y="130563"/>
                </a:lnTo>
                <a:lnTo>
                  <a:pt x="84454" y="130301"/>
                </a:lnTo>
                <a:lnTo>
                  <a:pt x="143210" y="130301"/>
                </a:lnTo>
                <a:lnTo>
                  <a:pt x="136667" y="124428"/>
                </a:lnTo>
                <a:lnTo>
                  <a:pt x="118608" y="118264"/>
                </a:lnTo>
                <a:lnTo>
                  <a:pt x="93345" y="115697"/>
                </a:lnTo>
                <a:lnTo>
                  <a:pt x="93345" y="102743"/>
                </a:lnTo>
                <a:close/>
              </a:path>
              <a:path w="544195" h="179705">
                <a:moveTo>
                  <a:pt x="143210" y="130301"/>
                </a:moveTo>
                <a:lnTo>
                  <a:pt x="92075" y="130301"/>
                </a:lnTo>
                <a:lnTo>
                  <a:pt x="99123" y="130563"/>
                </a:lnTo>
                <a:lnTo>
                  <a:pt x="105155" y="131318"/>
                </a:lnTo>
                <a:lnTo>
                  <a:pt x="111378" y="131953"/>
                </a:lnTo>
                <a:lnTo>
                  <a:pt x="116585" y="133096"/>
                </a:lnTo>
                <a:lnTo>
                  <a:pt x="120776" y="134620"/>
                </a:lnTo>
                <a:lnTo>
                  <a:pt x="124968" y="136017"/>
                </a:lnTo>
                <a:lnTo>
                  <a:pt x="128143" y="137922"/>
                </a:lnTo>
                <a:lnTo>
                  <a:pt x="130175" y="140081"/>
                </a:lnTo>
                <a:lnTo>
                  <a:pt x="132333" y="142239"/>
                </a:lnTo>
                <a:lnTo>
                  <a:pt x="133350" y="144653"/>
                </a:lnTo>
                <a:lnTo>
                  <a:pt x="133350" y="150368"/>
                </a:lnTo>
                <a:lnTo>
                  <a:pt x="132333" y="152781"/>
                </a:lnTo>
                <a:lnTo>
                  <a:pt x="130175" y="154939"/>
                </a:lnTo>
                <a:lnTo>
                  <a:pt x="128143" y="157099"/>
                </a:lnTo>
                <a:lnTo>
                  <a:pt x="92328" y="164719"/>
                </a:lnTo>
                <a:lnTo>
                  <a:pt x="142981" y="164719"/>
                </a:lnTo>
                <a:lnTo>
                  <a:pt x="146962" y="161522"/>
                </a:lnTo>
                <a:lnTo>
                  <a:pt x="151129" y="147447"/>
                </a:lnTo>
                <a:lnTo>
                  <a:pt x="147512" y="134163"/>
                </a:lnTo>
                <a:lnTo>
                  <a:pt x="143210" y="130301"/>
                </a:lnTo>
                <a:close/>
              </a:path>
              <a:path w="544195" h="179705">
                <a:moveTo>
                  <a:pt x="169164" y="87122"/>
                </a:moveTo>
                <a:lnTo>
                  <a:pt x="0" y="87122"/>
                </a:lnTo>
                <a:lnTo>
                  <a:pt x="0" y="102743"/>
                </a:lnTo>
                <a:lnTo>
                  <a:pt x="169164" y="102743"/>
                </a:lnTo>
                <a:lnTo>
                  <a:pt x="169164" y="87122"/>
                </a:lnTo>
                <a:close/>
              </a:path>
              <a:path w="544195" h="179705">
                <a:moveTo>
                  <a:pt x="410464" y="129667"/>
                </a:moveTo>
                <a:lnTo>
                  <a:pt x="392810" y="129667"/>
                </a:lnTo>
                <a:lnTo>
                  <a:pt x="392810" y="173609"/>
                </a:lnTo>
                <a:lnTo>
                  <a:pt x="516763" y="173609"/>
                </a:lnTo>
                <a:lnTo>
                  <a:pt x="516763" y="158114"/>
                </a:lnTo>
                <a:lnTo>
                  <a:pt x="410464" y="158114"/>
                </a:lnTo>
                <a:lnTo>
                  <a:pt x="410464" y="129667"/>
                </a:lnTo>
                <a:close/>
              </a:path>
              <a:path w="544195" h="179705">
                <a:moveTo>
                  <a:pt x="511937" y="0"/>
                </a:moveTo>
                <a:lnTo>
                  <a:pt x="494410" y="0"/>
                </a:lnTo>
                <a:lnTo>
                  <a:pt x="494410" y="139319"/>
                </a:lnTo>
                <a:lnTo>
                  <a:pt x="511937" y="139319"/>
                </a:lnTo>
                <a:lnTo>
                  <a:pt x="511937" y="78612"/>
                </a:lnTo>
                <a:lnTo>
                  <a:pt x="543941" y="78612"/>
                </a:lnTo>
                <a:lnTo>
                  <a:pt x="543941" y="63119"/>
                </a:lnTo>
                <a:lnTo>
                  <a:pt x="511937" y="63119"/>
                </a:lnTo>
                <a:lnTo>
                  <a:pt x="511937" y="0"/>
                </a:lnTo>
                <a:close/>
              </a:path>
              <a:path w="544195" h="179705">
                <a:moveTo>
                  <a:pt x="419480" y="57658"/>
                </a:moveTo>
                <a:lnTo>
                  <a:pt x="378459" y="71374"/>
                </a:lnTo>
                <a:lnTo>
                  <a:pt x="374650" y="78867"/>
                </a:lnTo>
                <a:lnTo>
                  <a:pt x="374650" y="98044"/>
                </a:lnTo>
                <a:lnTo>
                  <a:pt x="409098" y="118858"/>
                </a:lnTo>
                <a:lnTo>
                  <a:pt x="419480" y="119380"/>
                </a:lnTo>
                <a:lnTo>
                  <a:pt x="429956" y="118858"/>
                </a:lnTo>
                <a:lnTo>
                  <a:pt x="461083" y="105156"/>
                </a:lnTo>
                <a:lnTo>
                  <a:pt x="410464" y="105156"/>
                </a:lnTo>
                <a:lnTo>
                  <a:pt x="403478" y="103759"/>
                </a:lnTo>
                <a:lnTo>
                  <a:pt x="398399" y="101219"/>
                </a:lnTo>
                <a:lnTo>
                  <a:pt x="393319" y="98551"/>
                </a:lnTo>
                <a:lnTo>
                  <a:pt x="390778" y="94361"/>
                </a:lnTo>
                <a:lnTo>
                  <a:pt x="390778" y="82676"/>
                </a:lnTo>
                <a:lnTo>
                  <a:pt x="393319" y="78486"/>
                </a:lnTo>
                <a:lnTo>
                  <a:pt x="398399" y="75946"/>
                </a:lnTo>
                <a:lnTo>
                  <a:pt x="403605" y="73406"/>
                </a:lnTo>
                <a:lnTo>
                  <a:pt x="410591" y="72009"/>
                </a:lnTo>
                <a:lnTo>
                  <a:pt x="461211" y="72009"/>
                </a:lnTo>
                <a:lnTo>
                  <a:pt x="460882" y="71374"/>
                </a:lnTo>
                <a:lnTo>
                  <a:pt x="453263" y="65912"/>
                </a:lnTo>
                <a:lnTo>
                  <a:pt x="446805" y="62265"/>
                </a:lnTo>
                <a:lnTo>
                  <a:pt x="439039" y="59690"/>
                </a:lnTo>
                <a:lnTo>
                  <a:pt x="429938" y="58162"/>
                </a:lnTo>
                <a:lnTo>
                  <a:pt x="419480" y="57658"/>
                </a:lnTo>
                <a:close/>
              </a:path>
              <a:path w="544195" h="179705">
                <a:moveTo>
                  <a:pt x="461211" y="72009"/>
                </a:moveTo>
                <a:lnTo>
                  <a:pt x="428498" y="72009"/>
                </a:lnTo>
                <a:lnTo>
                  <a:pt x="435482" y="73406"/>
                </a:lnTo>
                <a:lnTo>
                  <a:pt x="440690" y="75946"/>
                </a:lnTo>
                <a:lnTo>
                  <a:pt x="445770" y="78612"/>
                </a:lnTo>
                <a:lnTo>
                  <a:pt x="448437" y="82676"/>
                </a:lnTo>
                <a:lnTo>
                  <a:pt x="448358" y="94361"/>
                </a:lnTo>
                <a:lnTo>
                  <a:pt x="445770" y="98551"/>
                </a:lnTo>
                <a:lnTo>
                  <a:pt x="440690" y="101092"/>
                </a:lnTo>
                <a:lnTo>
                  <a:pt x="435609" y="103759"/>
                </a:lnTo>
                <a:lnTo>
                  <a:pt x="428498" y="105156"/>
                </a:lnTo>
                <a:lnTo>
                  <a:pt x="461083" y="105156"/>
                </a:lnTo>
                <a:lnTo>
                  <a:pt x="464820" y="98044"/>
                </a:lnTo>
                <a:lnTo>
                  <a:pt x="464754" y="78867"/>
                </a:lnTo>
                <a:lnTo>
                  <a:pt x="461211" y="72009"/>
                </a:lnTo>
                <a:close/>
              </a:path>
              <a:path w="544195" h="179705">
                <a:moveTo>
                  <a:pt x="474218" y="32893"/>
                </a:moveTo>
                <a:lnTo>
                  <a:pt x="366141" y="32893"/>
                </a:lnTo>
                <a:lnTo>
                  <a:pt x="366141" y="47751"/>
                </a:lnTo>
                <a:lnTo>
                  <a:pt x="474218" y="47751"/>
                </a:lnTo>
                <a:lnTo>
                  <a:pt x="474218" y="32893"/>
                </a:lnTo>
                <a:close/>
              </a:path>
              <a:path w="544195" h="179705">
                <a:moveTo>
                  <a:pt x="389508" y="635"/>
                </a:moveTo>
                <a:lnTo>
                  <a:pt x="423291" y="20447"/>
                </a:lnTo>
                <a:lnTo>
                  <a:pt x="429132" y="20574"/>
                </a:lnTo>
                <a:lnTo>
                  <a:pt x="434975" y="20447"/>
                </a:lnTo>
                <a:lnTo>
                  <a:pt x="440817" y="20447"/>
                </a:lnTo>
                <a:lnTo>
                  <a:pt x="454025" y="20193"/>
                </a:lnTo>
                <a:lnTo>
                  <a:pt x="454025" y="5461"/>
                </a:lnTo>
                <a:lnTo>
                  <a:pt x="426720" y="5461"/>
                </a:lnTo>
                <a:lnTo>
                  <a:pt x="416687" y="5207"/>
                </a:lnTo>
                <a:lnTo>
                  <a:pt x="411606" y="4825"/>
                </a:lnTo>
                <a:lnTo>
                  <a:pt x="401447" y="3556"/>
                </a:lnTo>
                <a:lnTo>
                  <a:pt x="395731" y="2412"/>
                </a:lnTo>
                <a:lnTo>
                  <a:pt x="389508" y="635"/>
                </a:lnTo>
                <a:close/>
              </a:path>
              <a:path w="544195" h="179705">
                <a:moveTo>
                  <a:pt x="454025" y="5207"/>
                </a:moveTo>
                <a:lnTo>
                  <a:pt x="442849" y="5207"/>
                </a:lnTo>
                <a:lnTo>
                  <a:pt x="431926" y="5461"/>
                </a:lnTo>
                <a:lnTo>
                  <a:pt x="454025" y="5461"/>
                </a:lnTo>
                <a:lnTo>
                  <a:pt x="454025" y="5207"/>
                </a:lnTo>
                <a:close/>
              </a:path>
              <a:path w="544195" h="179705">
                <a:moveTo>
                  <a:pt x="274193" y="120014"/>
                </a:moveTo>
                <a:lnTo>
                  <a:pt x="256667" y="120014"/>
                </a:lnTo>
                <a:lnTo>
                  <a:pt x="256667" y="172466"/>
                </a:lnTo>
                <a:lnTo>
                  <a:pt x="274193" y="172466"/>
                </a:lnTo>
                <a:lnTo>
                  <a:pt x="274193" y="120014"/>
                </a:lnTo>
                <a:close/>
              </a:path>
              <a:path w="544195" h="179705">
                <a:moveTo>
                  <a:pt x="348106" y="104267"/>
                </a:moveTo>
                <a:lnTo>
                  <a:pt x="182879" y="104267"/>
                </a:lnTo>
                <a:lnTo>
                  <a:pt x="182879" y="120014"/>
                </a:lnTo>
                <a:lnTo>
                  <a:pt x="348106" y="120014"/>
                </a:lnTo>
                <a:lnTo>
                  <a:pt x="348106" y="104267"/>
                </a:lnTo>
                <a:close/>
              </a:path>
              <a:path w="544195" h="179705">
                <a:moveTo>
                  <a:pt x="219837" y="6985"/>
                </a:moveTo>
                <a:lnTo>
                  <a:pt x="202310" y="6985"/>
                </a:lnTo>
                <a:lnTo>
                  <a:pt x="202310" y="85089"/>
                </a:lnTo>
                <a:lnTo>
                  <a:pt x="328802" y="85089"/>
                </a:lnTo>
                <a:lnTo>
                  <a:pt x="328802" y="70104"/>
                </a:lnTo>
                <a:lnTo>
                  <a:pt x="219837" y="70104"/>
                </a:lnTo>
                <a:lnTo>
                  <a:pt x="219837" y="50673"/>
                </a:lnTo>
                <a:lnTo>
                  <a:pt x="328802" y="50673"/>
                </a:lnTo>
                <a:lnTo>
                  <a:pt x="328802" y="35687"/>
                </a:lnTo>
                <a:lnTo>
                  <a:pt x="219837" y="35687"/>
                </a:lnTo>
                <a:lnTo>
                  <a:pt x="219837" y="6985"/>
                </a:lnTo>
                <a:close/>
              </a:path>
              <a:path w="544195" h="179705">
                <a:moveTo>
                  <a:pt x="328802" y="50673"/>
                </a:moveTo>
                <a:lnTo>
                  <a:pt x="311150" y="50673"/>
                </a:lnTo>
                <a:lnTo>
                  <a:pt x="311150" y="70104"/>
                </a:lnTo>
                <a:lnTo>
                  <a:pt x="328802" y="70104"/>
                </a:lnTo>
                <a:lnTo>
                  <a:pt x="328802" y="50673"/>
                </a:lnTo>
                <a:close/>
              </a:path>
              <a:path w="544195" h="179705">
                <a:moveTo>
                  <a:pt x="328802" y="6985"/>
                </a:moveTo>
                <a:lnTo>
                  <a:pt x="311150" y="6985"/>
                </a:lnTo>
                <a:lnTo>
                  <a:pt x="311150" y="35687"/>
                </a:lnTo>
                <a:lnTo>
                  <a:pt x="328802" y="35687"/>
                </a:lnTo>
                <a:lnTo>
                  <a:pt x="328802" y="6985"/>
                </a:lnTo>
                <a:close/>
              </a:path>
              <a:path w="544195" h="179705">
                <a:moveTo>
                  <a:pt x="149987" y="58420"/>
                </a:moveTo>
                <a:lnTo>
                  <a:pt x="19430" y="58420"/>
                </a:lnTo>
                <a:lnTo>
                  <a:pt x="19430" y="73787"/>
                </a:lnTo>
                <a:lnTo>
                  <a:pt x="149987" y="73787"/>
                </a:lnTo>
                <a:lnTo>
                  <a:pt x="149987" y="58420"/>
                </a:lnTo>
                <a:close/>
              </a:path>
              <a:path w="544195" h="179705">
                <a:moveTo>
                  <a:pt x="62229" y="21336"/>
                </a:moveTo>
                <a:lnTo>
                  <a:pt x="44703" y="21336"/>
                </a:lnTo>
                <a:lnTo>
                  <a:pt x="45206" y="32893"/>
                </a:lnTo>
                <a:lnTo>
                  <a:pt x="45720" y="40132"/>
                </a:lnTo>
                <a:lnTo>
                  <a:pt x="46204" y="48768"/>
                </a:lnTo>
                <a:lnTo>
                  <a:pt x="46466" y="52959"/>
                </a:lnTo>
                <a:lnTo>
                  <a:pt x="46990" y="58420"/>
                </a:lnTo>
                <a:lnTo>
                  <a:pt x="64389" y="58420"/>
                </a:lnTo>
                <a:lnTo>
                  <a:pt x="64007" y="52959"/>
                </a:lnTo>
                <a:lnTo>
                  <a:pt x="63500" y="46736"/>
                </a:lnTo>
                <a:lnTo>
                  <a:pt x="62738" y="32893"/>
                </a:lnTo>
                <a:lnTo>
                  <a:pt x="62483" y="26797"/>
                </a:lnTo>
                <a:lnTo>
                  <a:pt x="62229" y="21336"/>
                </a:lnTo>
                <a:close/>
              </a:path>
              <a:path w="544195" h="179705">
                <a:moveTo>
                  <a:pt x="124841" y="21336"/>
                </a:moveTo>
                <a:lnTo>
                  <a:pt x="107188" y="21336"/>
                </a:lnTo>
                <a:lnTo>
                  <a:pt x="106679" y="34036"/>
                </a:lnTo>
                <a:lnTo>
                  <a:pt x="106321" y="40132"/>
                </a:lnTo>
                <a:lnTo>
                  <a:pt x="106034" y="47117"/>
                </a:lnTo>
                <a:lnTo>
                  <a:pt x="105430" y="54101"/>
                </a:lnTo>
                <a:lnTo>
                  <a:pt x="105028" y="58420"/>
                </a:lnTo>
                <a:lnTo>
                  <a:pt x="122174" y="58420"/>
                </a:lnTo>
                <a:lnTo>
                  <a:pt x="122808" y="54101"/>
                </a:lnTo>
                <a:lnTo>
                  <a:pt x="123317" y="48768"/>
                </a:lnTo>
                <a:lnTo>
                  <a:pt x="123825" y="42037"/>
                </a:lnTo>
                <a:lnTo>
                  <a:pt x="124587" y="28448"/>
                </a:lnTo>
                <a:lnTo>
                  <a:pt x="124841" y="21336"/>
                </a:lnTo>
                <a:close/>
              </a:path>
              <a:path w="544195" h="179705">
                <a:moveTo>
                  <a:pt x="150368" y="5969"/>
                </a:moveTo>
                <a:lnTo>
                  <a:pt x="19050" y="5969"/>
                </a:lnTo>
                <a:lnTo>
                  <a:pt x="19050" y="21336"/>
                </a:lnTo>
                <a:lnTo>
                  <a:pt x="150368" y="21336"/>
                </a:lnTo>
                <a:lnTo>
                  <a:pt x="150368" y="5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73365" y="1467992"/>
            <a:ext cx="97790" cy="34925"/>
          </a:xfrm>
          <a:custGeom>
            <a:avLst/>
            <a:gdLst/>
            <a:ahLst/>
            <a:cxnLst/>
            <a:rect l="l" t="t" r="r" b="b"/>
            <a:pathLst>
              <a:path w="97790" h="34925">
                <a:moveTo>
                  <a:pt x="48640" y="0"/>
                </a:moveTo>
                <a:lnTo>
                  <a:pt x="4317" y="7112"/>
                </a:lnTo>
                <a:lnTo>
                  <a:pt x="0" y="11430"/>
                </a:lnTo>
                <a:lnTo>
                  <a:pt x="0" y="17145"/>
                </a:lnTo>
                <a:lnTo>
                  <a:pt x="0" y="20066"/>
                </a:lnTo>
                <a:lnTo>
                  <a:pt x="1015" y="22606"/>
                </a:lnTo>
                <a:lnTo>
                  <a:pt x="3175" y="24765"/>
                </a:lnTo>
                <a:lnTo>
                  <a:pt x="5206" y="26797"/>
                </a:lnTo>
                <a:lnTo>
                  <a:pt x="8381" y="28702"/>
                </a:lnTo>
                <a:lnTo>
                  <a:pt x="12573" y="30099"/>
                </a:lnTo>
                <a:lnTo>
                  <a:pt x="16636" y="31623"/>
                </a:lnTo>
                <a:lnTo>
                  <a:pt x="21843" y="32639"/>
                </a:lnTo>
                <a:lnTo>
                  <a:pt x="27939" y="33401"/>
                </a:lnTo>
                <a:lnTo>
                  <a:pt x="34035" y="34036"/>
                </a:lnTo>
                <a:lnTo>
                  <a:pt x="40893" y="34417"/>
                </a:lnTo>
                <a:lnTo>
                  <a:pt x="48640" y="34417"/>
                </a:lnTo>
                <a:lnTo>
                  <a:pt x="56514" y="34417"/>
                </a:lnTo>
                <a:lnTo>
                  <a:pt x="84962" y="30099"/>
                </a:lnTo>
                <a:lnTo>
                  <a:pt x="89153" y="28575"/>
                </a:lnTo>
                <a:lnTo>
                  <a:pt x="92328" y="26797"/>
                </a:lnTo>
                <a:lnTo>
                  <a:pt x="94360" y="24637"/>
                </a:lnTo>
                <a:lnTo>
                  <a:pt x="96519" y="22479"/>
                </a:lnTo>
                <a:lnTo>
                  <a:pt x="97535" y="20066"/>
                </a:lnTo>
                <a:lnTo>
                  <a:pt x="97535" y="17145"/>
                </a:lnTo>
                <a:lnTo>
                  <a:pt x="97535" y="14351"/>
                </a:lnTo>
                <a:lnTo>
                  <a:pt x="96519" y="11937"/>
                </a:lnTo>
                <a:lnTo>
                  <a:pt x="94360" y="9779"/>
                </a:lnTo>
                <a:lnTo>
                  <a:pt x="92328" y="7620"/>
                </a:lnTo>
                <a:lnTo>
                  <a:pt x="89153" y="5715"/>
                </a:lnTo>
                <a:lnTo>
                  <a:pt x="84962" y="4318"/>
                </a:lnTo>
                <a:lnTo>
                  <a:pt x="80771" y="2794"/>
                </a:lnTo>
                <a:lnTo>
                  <a:pt x="75564" y="1651"/>
                </a:lnTo>
                <a:lnTo>
                  <a:pt x="69341" y="1016"/>
                </a:lnTo>
                <a:lnTo>
                  <a:pt x="63245" y="254"/>
                </a:lnTo>
                <a:lnTo>
                  <a:pt x="56260" y="0"/>
                </a:lnTo>
                <a:lnTo>
                  <a:pt x="4864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30361" y="1467358"/>
            <a:ext cx="124460" cy="44450"/>
          </a:xfrm>
          <a:custGeom>
            <a:avLst/>
            <a:gdLst/>
            <a:ahLst/>
            <a:cxnLst/>
            <a:rect l="l" t="t" r="r" b="b"/>
            <a:pathLst>
              <a:path w="124459" h="44450">
                <a:moveTo>
                  <a:pt x="0" y="0"/>
                </a:moveTo>
                <a:lnTo>
                  <a:pt x="17653" y="0"/>
                </a:lnTo>
                <a:lnTo>
                  <a:pt x="17653" y="28447"/>
                </a:lnTo>
                <a:lnTo>
                  <a:pt x="123952" y="28447"/>
                </a:lnTo>
                <a:lnTo>
                  <a:pt x="123952" y="43941"/>
                </a:lnTo>
                <a:lnTo>
                  <a:pt x="0" y="4394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20431" y="1441958"/>
            <a:ext cx="165735" cy="68580"/>
          </a:xfrm>
          <a:custGeom>
            <a:avLst/>
            <a:gdLst/>
            <a:ahLst/>
            <a:cxnLst/>
            <a:rect l="l" t="t" r="r" b="b"/>
            <a:pathLst>
              <a:path w="165734" h="68580">
                <a:moveTo>
                  <a:pt x="0" y="0"/>
                </a:moveTo>
                <a:lnTo>
                  <a:pt x="165226" y="0"/>
                </a:lnTo>
                <a:lnTo>
                  <a:pt x="165226" y="15747"/>
                </a:lnTo>
                <a:lnTo>
                  <a:pt x="91313" y="15747"/>
                </a:lnTo>
                <a:lnTo>
                  <a:pt x="91313" y="68199"/>
                </a:lnTo>
                <a:lnTo>
                  <a:pt x="73787" y="68199"/>
                </a:lnTo>
                <a:lnTo>
                  <a:pt x="73787" y="15747"/>
                </a:lnTo>
                <a:lnTo>
                  <a:pt x="0" y="1574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37551" y="1424813"/>
            <a:ext cx="169545" cy="92710"/>
          </a:xfrm>
          <a:custGeom>
            <a:avLst/>
            <a:gdLst/>
            <a:ahLst/>
            <a:cxnLst/>
            <a:rect l="l" t="t" r="r" b="b"/>
            <a:pathLst>
              <a:path w="169545" h="92709">
                <a:moveTo>
                  <a:pt x="0" y="0"/>
                </a:moveTo>
                <a:lnTo>
                  <a:pt x="169164" y="0"/>
                </a:lnTo>
                <a:lnTo>
                  <a:pt x="169164" y="15621"/>
                </a:lnTo>
                <a:lnTo>
                  <a:pt x="93345" y="15621"/>
                </a:lnTo>
                <a:lnTo>
                  <a:pt x="93345" y="28575"/>
                </a:lnTo>
                <a:lnTo>
                  <a:pt x="118608" y="31142"/>
                </a:lnTo>
                <a:lnTo>
                  <a:pt x="136667" y="37306"/>
                </a:lnTo>
                <a:lnTo>
                  <a:pt x="147512" y="47041"/>
                </a:lnTo>
                <a:lnTo>
                  <a:pt x="151129" y="60325"/>
                </a:lnTo>
                <a:lnTo>
                  <a:pt x="146962" y="74400"/>
                </a:lnTo>
                <a:lnTo>
                  <a:pt x="134461" y="84439"/>
                </a:lnTo>
                <a:lnTo>
                  <a:pt x="113625" y="90453"/>
                </a:lnTo>
                <a:lnTo>
                  <a:pt x="84454" y="92456"/>
                </a:lnTo>
                <a:lnTo>
                  <a:pt x="55431" y="90453"/>
                </a:lnTo>
                <a:lnTo>
                  <a:pt x="34670" y="84439"/>
                </a:lnTo>
                <a:lnTo>
                  <a:pt x="22197" y="74400"/>
                </a:lnTo>
                <a:lnTo>
                  <a:pt x="18033" y="60325"/>
                </a:lnTo>
                <a:lnTo>
                  <a:pt x="18982" y="53230"/>
                </a:lnTo>
                <a:lnTo>
                  <a:pt x="51117" y="31130"/>
                </a:lnTo>
                <a:lnTo>
                  <a:pt x="75692" y="28575"/>
                </a:lnTo>
                <a:lnTo>
                  <a:pt x="75692" y="15621"/>
                </a:lnTo>
                <a:lnTo>
                  <a:pt x="0" y="156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28330" y="1409700"/>
            <a:ext cx="57785" cy="33655"/>
          </a:xfrm>
          <a:custGeom>
            <a:avLst/>
            <a:gdLst/>
            <a:ahLst/>
            <a:cxnLst/>
            <a:rect l="l" t="t" r="r" b="b"/>
            <a:pathLst>
              <a:path w="57784" h="33655">
                <a:moveTo>
                  <a:pt x="28701" y="0"/>
                </a:moveTo>
                <a:lnTo>
                  <a:pt x="19812" y="0"/>
                </a:lnTo>
                <a:lnTo>
                  <a:pt x="12826" y="1397"/>
                </a:lnTo>
                <a:lnTo>
                  <a:pt x="7620" y="3937"/>
                </a:lnTo>
                <a:lnTo>
                  <a:pt x="2540" y="6476"/>
                </a:lnTo>
                <a:lnTo>
                  <a:pt x="0" y="10667"/>
                </a:lnTo>
                <a:lnTo>
                  <a:pt x="0" y="16510"/>
                </a:lnTo>
                <a:lnTo>
                  <a:pt x="0" y="22351"/>
                </a:lnTo>
                <a:lnTo>
                  <a:pt x="2540" y="26542"/>
                </a:lnTo>
                <a:lnTo>
                  <a:pt x="7620" y="29210"/>
                </a:lnTo>
                <a:lnTo>
                  <a:pt x="12700" y="31750"/>
                </a:lnTo>
                <a:lnTo>
                  <a:pt x="19685" y="33147"/>
                </a:lnTo>
                <a:lnTo>
                  <a:pt x="28701" y="33147"/>
                </a:lnTo>
                <a:lnTo>
                  <a:pt x="37719" y="33147"/>
                </a:lnTo>
                <a:lnTo>
                  <a:pt x="44830" y="31750"/>
                </a:lnTo>
                <a:lnTo>
                  <a:pt x="49911" y="29083"/>
                </a:lnTo>
                <a:lnTo>
                  <a:pt x="54991" y="26542"/>
                </a:lnTo>
                <a:lnTo>
                  <a:pt x="57658" y="22225"/>
                </a:lnTo>
                <a:lnTo>
                  <a:pt x="57658" y="16510"/>
                </a:lnTo>
                <a:lnTo>
                  <a:pt x="57658" y="10667"/>
                </a:lnTo>
                <a:lnTo>
                  <a:pt x="54991" y="6603"/>
                </a:lnTo>
                <a:lnTo>
                  <a:pt x="49911" y="3937"/>
                </a:lnTo>
                <a:lnTo>
                  <a:pt x="44703" y="1397"/>
                </a:lnTo>
                <a:lnTo>
                  <a:pt x="37719" y="0"/>
                </a:lnTo>
                <a:lnTo>
                  <a:pt x="28701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12201" y="1395349"/>
            <a:ext cx="90170" cy="62230"/>
          </a:xfrm>
          <a:custGeom>
            <a:avLst/>
            <a:gdLst/>
            <a:ahLst/>
            <a:cxnLst/>
            <a:rect l="l" t="t" r="r" b="b"/>
            <a:pathLst>
              <a:path w="90170" h="62230">
                <a:moveTo>
                  <a:pt x="44830" y="0"/>
                </a:moveTo>
                <a:lnTo>
                  <a:pt x="86232" y="13715"/>
                </a:lnTo>
                <a:lnTo>
                  <a:pt x="90170" y="21336"/>
                </a:lnTo>
                <a:lnTo>
                  <a:pt x="90170" y="30861"/>
                </a:lnTo>
                <a:lnTo>
                  <a:pt x="90170" y="40386"/>
                </a:lnTo>
                <a:lnTo>
                  <a:pt x="55306" y="61200"/>
                </a:lnTo>
                <a:lnTo>
                  <a:pt x="44830" y="61722"/>
                </a:lnTo>
                <a:lnTo>
                  <a:pt x="34448" y="61200"/>
                </a:lnTo>
                <a:lnTo>
                  <a:pt x="0" y="40386"/>
                </a:lnTo>
                <a:lnTo>
                  <a:pt x="0" y="30861"/>
                </a:lnTo>
                <a:lnTo>
                  <a:pt x="0" y="21209"/>
                </a:lnTo>
                <a:lnTo>
                  <a:pt x="34448" y="504"/>
                </a:lnTo>
                <a:lnTo>
                  <a:pt x="4483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52816" y="1398079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456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99119" y="1378013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221" y="0"/>
                </a:lnTo>
              </a:path>
            </a:pathLst>
          </a:custGeom>
          <a:ln w="24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99781" y="1359027"/>
            <a:ext cx="45085" cy="37465"/>
          </a:xfrm>
          <a:custGeom>
            <a:avLst/>
            <a:gdLst/>
            <a:ahLst/>
            <a:cxnLst/>
            <a:rect l="l" t="t" r="r" b="b"/>
            <a:pathLst>
              <a:path w="45084" h="37465">
                <a:moveTo>
                  <a:pt x="0" y="0"/>
                </a:moveTo>
                <a:lnTo>
                  <a:pt x="253" y="5461"/>
                </a:lnTo>
                <a:lnTo>
                  <a:pt x="508" y="11557"/>
                </a:lnTo>
                <a:lnTo>
                  <a:pt x="889" y="18414"/>
                </a:lnTo>
                <a:lnTo>
                  <a:pt x="1270" y="25400"/>
                </a:lnTo>
                <a:lnTo>
                  <a:pt x="1777" y="31623"/>
                </a:lnTo>
                <a:lnTo>
                  <a:pt x="2159" y="37084"/>
                </a:lnTo>
                <a:lnTo>
                  <a:pt x="42799" y="37084"/>
                </a:lnTo>
                <a:lnTo>
                  <a:pt x="43307" y="31623"/>
                </a:lnTo>
                <a:lnTo>
                  <a:pt x="43815" y="25653"/>
                </a:lnTo>
                <a:lnTo>
                  <a:pt x="44069" y="19176"/>
                </a:lnTo>
                <a:lnTo>
                  <a:pt x="44450" y="12700"/>
                </a:lnTo>
                <a:lnTo>
                  <a:pt x="44703" y="6350"/>
                </a:lnTo>
                <a:lnTo>
                  <a:pt x="44958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39861" y="1344675"/>
            <a:ext cx="127000" cy="78105"/>
          </a:xfrm>
          <a:custGeom>
            <a:avLst/>
            <a:gdLst/>
            <a:ahLst/>
            <a:cxnLst/>
            <a:rect l="l" t="t" r="r" b="b"/>
            <a:pathLst>
              <a:path w="127000" h="78105">
                <a:moveTo>
                  <a:pt x="0" y="0"/>
                </a:moveTo>
                <a:lnTo>
                  <a:pt x="17526" y="0"/>
                </a:lnTo>
                <a:lnTo>
                  <a:pt x="17526" y="28701"/>
                </a:lnTo>
                <a:lnTo>
                  <a:pt x="108839" y="28701"/>
                </a:lnTo>
                <a:lnTo>
                  <a:pt x="108839" y="0"/>
                </a:lnTo>
                <a:lnTo>
                  <a:pt x="126492" y="0"/>
                </a:lnTo>
                <a:lnTo>
                  <a:pt x="126492" y="78104"/>
                </a:lnTo>
                <a:lnTo>
                  <a:pt x="0" y="7810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56601" y="1343660"/>
            <a:ext cx="131445" cy="67945"/>
          </a:xfrm>
          <a:custGeom>
            <a:avLst/>
            <a:gdLst/>
            <a:ahLst/>
            <a:cxnLst/>
            <a:rect l="l" t="t" r="r" b="b"/>
            <a:pathLst>
              <a:path w="131445" h="67944">
                <a:moveTo>
                  <a:pt x="0" y="0"/>
                </a:moveTo>
                <a:lnTo>
                  <a:pt x="131318" y="0"/>
                </a:lnTo>
                <a:lnTo>
                  <a:pt x="131318" y="15366"/>
                </a:lnTo>
                <a:lnTo>
                  <a:pt x="105791" y="15366"/>
                </a:lnTo>
                <a:lnTo>
                  <a:pt x="105537" y="22478"/>
                </a:lnTo>
                <a:lnTo>
                  <a:pt x="103124" y="52450"/>
                </a:lnTo>
                <a:lnTo>
                  <a:pt x="130937" y="52450"/>
                </a:lnTo>
                <a:lnTo>
                  <a:pt x="130937" y="67817"/>
                </a:lnTo>
                <a:lnTo>
                  <a:pt x="380" y="67817"/>
                </a:lnTo>
                <a:lnTo>
                  <a:pt x="380" y="52450"/>
                </a:lnTo>
                <a:lnTo>
                  <a:pt x="27940" y="52450"/>
                </a:lnTo>
                <a:lnTo>
                  <a:pt x="27431" y="47243"/>
                </a:lnTo>
                <a:lnTo>
                  <a:pt x="27050" y="41148"/>
                </a:lnTo>
                <a:lnTo>
                  <a:pt x="26670" y="34162"/>
                </a:lnTo>
                <a:lnTo>
                  <a:pt x="26162" y="27050"/>
                </a:lnTo>
                <a:lnTo>
                  <a:pt x="25907" y="20827"/>
                </a:lnTo>
                <a:lnTo>
                  <a:pt x="25653" y="15366"/>
                </a:lnTo>
                <a:lnTo>
                  <a:pt x="0" y="153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24011" y="1338325"/>
            <a:ext cx="67945" cy="20320"/>
          </a:xfrm>
          <a:custGeom>
            <a:avLst/>
            <a:gdLst/>
            <a:ahLst/>
            <a:cxnLst/>
            <a:rect l="l" t="t" r="r" b="b"/>
            <a:pathLst>
              <a:path w="67945" h="20319">
                <a:moveTo>
                  <a:pt x="3048" y="0"/>
                </a:moveTo>
                <a:lnTo>
                  <a:pt x="40259" y="4825"/>
                </a:lnTo>
                <a:lnTo>
                  <a:pt x="45466" y="4825"/>
                </a:lnTo>
                <a:lnTo>
                  <a:pt x="50927" y="4699"/>
                </a:lnTo>
                <a:lnTo>
                  <a:pt x="56388" y="4572"/>
                </a:lnTo>
                <a:lnTo>
                  <a:pt x="61976" y="4572"/>
                </a:lnTo>
                <a:lnTo>
                  <a:pt x="67564" y="4572"/>
                </a:lnTo>
                <a:lnTo>
                  <a:pt x="67564" y="19558"/>
                </a:lnTo>
                <a:lnTo>
                  <a:pt x="60706" y="19685"/>
                </a:lnTo>
                <a:lnTo>
                  <a:pt x="54356" y="19812"/>
                </a:lnTo>
                <a:lnTo>
                  <a:pt x="48514" y="19812"/>
                </a:lnTo>
                <a:lnTo>
                  <a:pt x="42672" y="19938"/>
                </a:lnTo>
                <a:lnTo>
                  <a:pt x="36830" y="19812"/>
                </a:lnTo>
                <a:lnTo>
                  <a:pt x="31115" y="19558"/>
                </a:lnTo>
                <a:lnTo>
                  <a:pt x="25400" y="19303"/>
                </a:lnTo>
                <a:lnTo>
                  <a:pt x="20066" y="18796"/>
                </a:lnTo>
                <a:lnTo>
                  <a:pt x="14986" y="18034"/>
                </a:lnTo>
                <a:lnTo>
                  <a:pt x="9906" y="17272"/>
                </a:lnTo>
                <a:lnTo>
                  <a:pt x="4953" y="16001"/>
                </a:lnTo>
                <a:lnTo>
                  <a:pt x="0" y="14097"/>
                </a:lnTo>
                <a:lnTo>
                  <a:pt x="304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31961" y="1337691"/>
            <a:ext cx="49530" cy="139700"/>
          </a:xfrm>
          <a:custGeom>
            <a:avLst/>
            <a:gdLst/>
            <a:ahLst/>
            <a:cxnLst/>
            <a:rect l="l" t="t" r="r" b="b"/>
            <a:pathLst>
              <a:path w="49529" h="139700">
                <a:moveTo>
                  <a:pt x="0" y="0"/>
                </a:moveTo>
                <a:lnTo>
                  <a:pt x="17526" y="0"/>
                </a:lnTo>
                <a:lnTo>
                  <a:pt x="17526" y="63119"/>
                </a:lnTo>
                <a:lnTo>
                  <a:pt x="49530" y="63119"/>
                </a:lnTo>
                <a:lnTo>
                  <a:pt x="49530" y="78612"/>
                </a:lnTo>
                <a:lnTo>
                  <a:pt x="17526" y="78612"/>
                </a:lnTo>
                <a:lnTo>
                  <a:pt x="17526" y="139319"/>
                </a:lnTo>
                <a:lnTo>
                  <a:pt x="0" y="1393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45754" y="1337691"/>
            <a:ext cx="713105" cy="174625"/>
          </a:xfrm>
          <a:custGeom>
            <a:avLst/>
            <a:gdLst/>
            <a:ahLst/>
            <a:cxnLst/>
            <a:rect l="l" t="t" r="r" b="b"/>
            <a:pathLst>
              <a:path w="713104" h="174625">
                <a:moveTo>
                  <a:pt x="149732" y="110998"/>
                </a:moveTo>
                <a:lnTo>
                  <a:pt x="26797" y="110998"/>
                </a:lnTo>
                <a:lnTo>
                  <a:pt x="26797" y="174625"/>
                </a:lnTo>
                <a:lnTo>
                  <a:pt x="149732" y="174625"/>
                </a:lnTo>
                <a:lnTo>
                  <a:pt x="149732" y="159385"/>
                </a:lnTo>
                <a:lnTo>
                  <a:pt x="44450" y="159385"/>
                </a:lnTo>
                <a:lnTo>
                  <a:pt x="44450" y="126492"/>
                </a:lnTo>
                <a:lnTo>
                  <a:pt x="149732" y="126492"/>
                </a:lnTo>
                <a:lnTo>
                  <a:pt x="149732" y="110998"/>
                </a:lnTo>
                <a:close/>
              </a:path>
              <a:path w="713104" h="174625">
                <a:moveTo>
                  <a:pt x="149732" y="126492"/>
                </a:moveTo>
                <a:lnTo>
                  <a:pt x="132206" y="126492"/>
                </a:lnTo>
                <a:lnTo>
                  <a:pt x="132206" y="159385"/>
                </a:lnTo>
                <a:lnTo>
                  <a:pt x="149732" y="159385"/>
                </a:lnTo>
                <a:lnTo>
                  <a:pt x="149732" y="126492"/>
                </a:lnTo>
                <a:close/>
              </a:path>
              <a:path w="713104" h="174625">
                <a:moveTo>
                  <a:pt x="712724" y="137033"/>
                </a:moveTo>
                <a:lnTo>
                  <a:pt x="545465" y="137033"/>
                </a:lnTo>
                <a:lnTo>
                  <a:pt x="545465" y="152654"/>
                </a:lnTo>
                <a:lnTo>
                  <a:pt x="712724" y="152654"/>
                </a:lnTo>
                <a:lnTo>
                  <a:pt x="712724" y="137033"/>
                </a:lnTo>
                <a:close/>
              </a:path>
              <a:path w="713104" h="174625">
                <a:moveTo>
                  <a:pt x="603757" y="105156"/>
                </a:moveTo>
                <a:lnTo>
                  <a:pt x="586231" y="105156"/>
                </a:lnTo>
                <a:lnTo>
                  <a:pt x="586231" y="137033"/>
                </a:lnTo>
                <a:lnTo>
                  <a:pt x="603757" y="137033"/>
                </a:lnTo>
                <a:lnTo>
                  <a:pt x="603757" y="105156"/>
                </a:lnTo>
                <a:close/>
              </a:path>
              <a:path w="713104" h="174625">
                <a:moveTo>
                  <a:pt x="671956" y="105156"/>
                </a:moveTo>
                <a:lnTo>
                  <a:pt x="654430" y="105156"/>
                </a:lnTo>
                <a:lnTo>
                  <a:pt x="654430" y="137033"/>
                </a:lnTo>
                <a:lnTo>
                  <a:pt x="671956" y="137033"/>
                </a:lnTo>
                <a:lnTo>
                  <a:pt x="671956" y="105156"/>
                </a:lnTo>
                <a:close/>
              </a:path>
              <a:path w="713104" h="174625">
                <a:moveTo>
                  <a:pt x="458470" y="114046"/>
                </a:moveTo>
                <a:lnTo>
                  <a:pt x="440944" y="114046"/>
                </a:lnTo>
                <a:lnTo>
                  <a:pt x="440944" y="172466"/>
                </a:lnTo>
                <a:lnTo>
                  <a:pt x="458470" y="172466"/>
                </a:lnTo>
                <a:lnTo>
                  <a:pt x="458470" y="114046"/>
                </a:lnTo>
                <a:close/>
              </a:path>
              <a:path w="713104" h="174625">
                <a:moveTo>
                  <a:pt x="532384" y="98425"/>
                </a:moveTo>
                <a:lnTo>
                  <a:pt x="367156" y="98425"/>
                </a:lnTo>
                <a:lnTo>
                  <a:pt x="367156" y="114046"/>
                </a:lnTo>
                <a:lnTo>
                  <a:pt x="532384" y="114046"/>
                </a:lnTo>
                <a:lnTo>
                  <a:pt x="532384" y="98425"/>
                </a:lnTo>
                <a:close/>
              </a:path>
              <a:path w="713104" h="174625">
                <a:moveTo>
                  <a:pt x="629030" y="9144"/>
                </a:moveTo>
                <a:lnTo>
                  <a:pt x="585343" y="17780"/>
                </a:lnTo>
                <a:lnTo>
                  <a:pt x="563411" y="62920"/>
                </a:lnTo>
                <a:lnTo>
                  <a:pt x="564769" y="69214"/>
                </a:lnTo>
                <a:lnTo>
                  <a:pt x="567436" y="74930"/>
                </a:lnTo>
                <a:lnTo>
                  <a:pt x="570102" y="80772"/>
                </a:lnTo>
                <a:lnTo>
                  <a:pt x="574294" y="85598"/>
                </a:lnTo>
                <a:lnTo>
                  <a:pt x="579881" y="89662"/>
                </a:lnTo>
                <a:lnTo>
                  <a:pt x="585343" y="93725"/>
                </a:lnTo>
                <a:lnTo>
                  <a:pt x="629030" y="102362"/>
                </a:lnTo>
                <a:lnTo>
                  <a:pt x="636887" y="102149"/>
                </a:lnTo>
                <a:lnTo>
                  <a:pt x="681767" y="86868"/>
                </a:lnTo>
                <a:lnTo>
                  <a:pt x="629030" y="86868"/>
                </a:lnTo>
                <a:lnTo>
                  <a:pt x="618211" y="86367"/>
                </a:lnTo>
                <a:lnTo>
                  <a:pt x="583953" y="69214"/>
                </a:lnTo>
                <a:lnTo>
                  <a:pt x="580771" y="55753"/>
                </a:lnTo>
                <a:lnTo>
                  <a:pt x="581558" y="48658"/>
                </a:lnTo>
                <a:lnTo>
                  <a:pt x="618241" y="25030"/>
                </a:lnTo>
                <a:lnTo>
                  <a:pt x="629030" y="24511"/>
                </a:lnTo>
                <a:lnTo>
                  <a:pt x="681418" y="24511"/>
                </a:lnTo>
                <a:lnTo>
                  <a:pt x="677926" y="21971"/>
                </a:lnTo>
                <a:lnTo>
                  <a:pt x="636813" y="9338"/>
                </a:lnTo>
                <a:lnTo>
                  <a:pt x="629030" y="9144"/>
                </a:lnTo>
                <a:close/>
              </a:path>
              <a:path w="713104" h="174625">
                <a:moveTo>
                  <a:pt x="681418" y="24511"/>
                </a:moveTo>
                <a:lnTo>
                  <a:pt x="629030" y="24511"/>
                </a:lnTo>
                <a:lnTo>
                  <a:pt x="639746" y="25032"/>
                </a:lnTo>
                <a:lnTo>
                  <a:pt x="649224" y="26590"/>
                </a:lnTo>
                <a:lnTo>
                  <a:pt x="677291" y="55753"/>
                </a:lnTo>
                <a:lnTo>
                  <a:pt x="676487" y="62737"/>
                </a:lnTo>
                <a:lnTo>
                  <a:pt x="639704" y="86369"/>
                </a:lnTo>
                <a:lnTo>
                  <a:pt x="629030" y="86868"/>
                </a:lnTo>
                <a:lnTo>
                  <a:pt x="681767" y="86868"/>
                </a:lnTo>
                <a:lnTo>
                  <a:pt x="694649" y="62920"/>
                </a:lnTo>
                <a:lnTo>
                  <a:pt x="694638" y="48658"/>
                </a:lnTo>
                <a:lnTo>
                  <a:pt x="693303" y="42592"/>
                </a:lnTo>
                <a:lnTo>
                  <a:pt x="690438" y="36703"/>
                </a:lnTo>
                <a:lnTo>
                  <a:pt x="687704" y="30987"/>
                </a:lnTo>
                <a:lnTo>
                  <a:pt x="683514" y="26035"/>
                </a:lnTo>
                <a:lnTo>
                  <a:pt x="681418" y="24511"/>
                </a:lnTo>
                <a:close/>
              </a:path>
              <a:path w="713104" h="174625">
                <a:moveTo>
                  <a:pt x="53086" y="4953"/>
                </a:moveTo>
                <a:lnTo>
                  <a:pt x="39750" y="4953"/>
                </a:lnTo>
                <a:lnTo>
                  <a:pt x="33654" y="5969"/>
                </a:lnTo>
                <a:lnTo>
                  <a:pt x="22225" y="10033"/>
                </a:lnTo>
                <a:lnTo>
                  <a:pt x="17399" y="12954"/>
                </a:lnTo>
                <a:lnTo>
                  <a:pt x="13207" y="16891"/>
                </a:lnTo>
                <a:lnTo>
                  <a:pt x="9017" y="20700"/>
                </a:lnTo>
                <a:lnTo>
                  <a:pt x="5842" y="25400"/>
                </a:lnTo>
                <a:lnTo>
                  <a:pt x="3502" y="30861"/>
                </a:lnTo>
                <a:lnTo>
                  <a:pt x="1270" y="36195"/>
                </a:lnTo>
                <a:lnTo>
                  <a:pt x="0" y="42291"/>
                </a:lnTo>
                <a:lnTo>
                  <a:pt x="0" y="55753"/>
                </a:lnTo>
                <a:lnTo>
                  <a:pt x="13207" y="81153"/>
                </a:lnTo>
                <a:lnTo>
                  <a:pt x="17399" y="85089"/>
                </a:lnTo>
                <a:lnTo>
                  <a:pt x="22225" y="88011"/>
                </a:lnTo>
                <a:lnTo>
                  <a:pt x="27940" y="90170"/>
                </a:lnTo>
                <a:lnTo>
                  <a:pt x="33527" y="92201"/>
                </a:lnTo>
                <a:lnTo>
                  <a:pt x="39750" y="93218"/>
                </a:lnTo>
                <a:lnTo>
                  <a:pt x="53213" y="93218"/>
                </a:lnTo>
                <a:lnTo>
                  <a:pt x="83271" y="77850"/>
                </a:lnTo>
                <a:lnTo>
                  <a:pt x="42164" y="77850"/>
                </a:lnTo>
                <a:lnTo>
                  <a:pt x="38226" y="77088"/>
                </a:lnTo>
                <a:lnTo>
                  <a:pt x="34671" y="75819"/>
                </a:lnTo>
                <a:lnTo>
                  <a:pt x="30988" y="74549"/>
                </a:lnTo>
                <a:lnTo>
                  <a:pt x="27940" y="72644"/>
                </a:lnTo>
                <a:lnTo>
                  <a:pt x="17018" y="53594"/>
                </a:lnTo>
                <a:lnTo>
                  <a:pt x="17018" y="44450"/>
                </a:lnTo>
                <a:lnTo>
                  <a:pt x="42291" y="20447"/>
                </a:lnTo>
                <a:lnTo>
                  <a:pt x="83541" y="20447"/>
                </a:lnTo>
                <a:lnTo>
                  <a:pt x="75565" y="12954"/>
                </a:lnTo>
                <a:lnTo>
                  <a:pt x="70612" y="10033"/>
                </a:lnTo>
                <a:lnTo>
                  <a:pt x="59181" y="5969"/>
                </a:lnTo>
                <a:lnTo>
                  <a:pt x="53086" y="4953"/>
                </a:lnTo>
                <a:close/>
              </a:path>
              <a:path w="713104" h="174625">
                <a:moveTo>
                  <a:pt x="83541" y="20447"/>
                </a:moveTo>
                <a:lnTo>
                  <a:pt x="50800" y="20447"/>
                </a:lnTo>
                <a:lnTo>
                  <a:pt x="54737" y="21082"/>
                </a:lnTo>
                <a:lnTo>
                  <a:pt x="58293" y="22351"/>
                </a:lnTo>
                <a:lnTo>
                  <a:pt x="75922" y="44450"/>
                </a:lnTo>
                <a:lnTo>
                  <a:pt x="75922" y="53594"/>
                </a:lnTo>
                <a:lnTo>
                  <a:pt x="67437" y="70231"/>
                </a:lnTo>
                <a:lnTo>
                  <a:pt x="65024" y="72644"/>
                </a:lnTo>
                <a:lnTo>
                  <a:pt x="61849" y="74549"/>
                </a:lnTo>
                <a:lnTo>
                  <a:pt x="54737" y="77088"/>
                </a:lnTo>
                <a:lnTo>
                  <a:pt x="50800" y="77850"/>
                </a:lnTo>
                <a:lnTo>
                  <a:pt x="83271" y="77850"/>
                </a:lnTo>
                <a:lnTo>
                  <a:pt x="83947" y="77216"/>
                </a:lnTo>
                <a:lnTo>
                  <a:pt x="87122" y="72517"/>
                </a:lnTo>
                <a:lnTo>
                  <a:pt x="89407" y="67183"/>
                </a:lnTo>
                <a:lnTo>
                  <a:pt x="91821" y="61722"/>
                </a:lnTo>
                <a:lnTo>
                  <a:pt x="92940" y="55753"/>
                </a:lnTo>
                <a:lnTo>
                  <a:pt x="92964" y="42291"/>
                </a:lnTo>
                <a:lnTo>
                  <a:pt x="91821" y="36322"/>
                </a:lnTo>
                <a:lnTo>
                  <a:pt x="89354" y="30734"/>
                </a:lnTo>
                <a:lnTo>
                  <a:pt x="87122" y="25400"/>
                </a:lnTo>
                <a:lnTo>
                  <a:pt x="83947" y="20828"/>
                </a:lnTo>
                <a:lnTo>
                  <a:pt x="83541" y="20447"/>
                </a:lnTo>
                <a:close/>
              </a:path>
              <a:path w="713104" h="174625">
                <a:moveTo>
                  <a:pt x="458850" y="6731"/>
                </a:moveTo>
                <a:lnTo>
                  <a:pt x="440944" y="6731"/>
                </a:lnTo>
                <a:lnTo>
                  <a:pt x="440919" y="19812"/>
                </a:lnTo>
                <a:lnTo>
                  <a:pt x="440054" y="24384"/>
                </a:lnTo>
                <a:lnTo>
                  <a:pt x="437971" y="29083"/>
                </a:lnTo>
                <a:lnTo>
                  <a:pt x="436118" y="33655"/>
                </a:lnTo>
                <a:lnTo>
                  <a:pt x="432943" y="37973"/>
                </a:lnTo>
                <a:lnTo>
                  <a:pt x="396176" y="58801"/>
                </a:lnTo>
                <a:lnTo>
                  <a:pt x="378841" y="63626"/>
                </a:lnTo>
                <a:lnTo>
                  <a:pt x="385699" y="77216"/>
                </a:lnTo>
                <a:lnTo>
                  <a:pt x="423925" y="64262"/>
                </a:lnTo>
                <a:lnTo>
                  <a:pt x="449706" y="39878"/>
                </a:lnTo>
                <a:lnTo>
                  <a:pt x="450011" y="39370"/>
                </a:lnTo>
                <a:lnTo>
                  <a:pt x="450088" y="39116"/>
                </a:lnTo>
                <a:lnTo>
                  <a:pt x="468748" y="39116"/>
                </a:lnTo>
                <a:lnTo>
                  <a:pt x="467232" y="37846"/>
                </a:lnTo>
                <a:lnTo>
                  <a:pt x="463930" y="33655"/>
                </a:lnTo>
                <a:lnTo>
                  <a:pt x="461840" y="28956"/>
                </a:lnTo>
                <a:lnTo>
                  <a:pt x="459867" y="24637"/>
                </a:lnTo>
                <a:lnTo>
                  <a:pt x="458850" y="19812"/>
                </a:lnTo>
                <a:lnTo>
                  <a:pt x="458850" y="6731"/>
                </a:lnTo>
                <a:close/>
              </a:path>
              <a:path w="713104" h="174625">
                <a:moveTo>
                  <a:pt x="468748" y="39116"/>
                </a:moveTo>
                <a:lnTo>
                  <a:pt x="450088" y="39116"/>
                </a:lnTo>
                <a:lnTo>
                  <a:pt x="450215" y="39370"/>
                </a:lnTo>
                <a:lnTo>
                  <a:pt x="450469" y="40005"/>
                </a:lnTo>
                <a:lnTo>
                  <a:pt x="450976" y="40894"/>
                </a:lnTo>
                <a:lnTo>
                  <a:pt x="451485" y="41910"/>
                </a:lnTo>
                <a:lnTo>
                  <a:pt x="452754" y="44069"/>
                </a:lnTo>
                <a:lnTo>
                  <a:pt x="484322" y="66645"/>
                </a:lnTo>
                <a:lnTo>
                  <a:pt x="513969" y="75057"/>
                </a:lnTo>
                <a:lnTo>
                  <a:pt x="520826" y="60960"/>
                </a:lnTo>
                <a:lnTo>
                  <a:pt x="511923" y="59078"/>
                </a:lnTo>
                <a:lnTo>
                  <a:pt x="503888" y="57054"/>
                </a:lnTo>
                <a:lnTo>
                  <a:pt x="471931" y="41783"/>
                </a:lnTo>
                <a:lnTo>
                  <a:pt x="468748" y="39116"/>
                </a:lnTo>
                <a:close/>
              </a:path>
              <a:path w="713104" h="174625">
                <a:moveTo>
                  <a:pt x="339978" y="78612"/>
                </a:moveTo>
                <a:lnTo>
                  <a:pt x="322452" y="78612"/>
                </a:lnTo>
                <a:lnTo>
                  <a:pt x="322452" y="170687"/>
                </a:lnTo>
                <a:lnTo>
                  <a:pt x="339978" y="170687"/>
                </a:lnTo>
                <a:lnTo>
                  <a:pt x="339978" y="78612"/>
                </a:lnTo>
                <a:close/>
              </a:path>
              <a:path w="713104" h="174625">
                <a:moveTo>
                  <a:pt x="298323" y="130810"/>
                </a:moveTo>
                <a:lnTo>
                  <a:pt x="280670" y="130810"/>
                </a:lnTo>
                <a:lnTo>
                  <a:pt x="280670" y="167639"/>
                </a:lnTo>
                <a:lnTo>
                  <a:pt x="298323" y="167639"/>
                </a:lnTo>
                <a:lnTo>
                  <a:pt x="298323" y="130810"/>
                </a:lnTo>
                <a:close/>
              </a:path>
              <a:path w="713104" h="174625">
                <a:moveTo>
                  <a:pt x="261747" y="14605"/>
                </a:moveTo>
                <a:lnTo>
                  <a:pt x="190246" y="14605"/>
                </a:lnTo>
                <a:lnTo>
                  <a:pt x="190246" y="136017"/>
                </a:lnTo>
                <a:lnTo>
                  <a:pt x="223647" y="136017"/>
                </a:lnTo>
                <a:lnTo>
                  <a:pt x="232935" y="135923"/>
                </a:lnTo>
                <a:lnTo>
                  <a:pt x="275971" y="132461"/>
                </a:lnTo>
                <a:lnTo>
                  <a:pt x="280670" y="130810"/>
                </a:lnTo>
                <a:lnTo>
                  <a:pt x="298323" y="130810"/>
                </a:lnTo>
                <a:lnTo>
                  <a:pt x="298323" y="120523"/>
                </a:lnTo>
                <a:lnTo>
                  <a:pt x="207899" y="120523"/>
                </a:lnTo>
                <a:lnTo>
                  <a:pt x="207899" y="30099"/>
                </a:lnTo>
                <a:lnTo>
                  <a:pt x="261747" y="30099"/>
                </a:lnTo>
                <a:lnTo>
                  <a:pt x="261747" y="14605"/>
                </a:lnTo>
                <a:close/>
              </a:path>
              <a:path w="713104" h="174625">
                <a:moveTo>
                  <a:pt x="298323" y="2032"/>
                </a:moveTo>
                <a:lnTo>
                  <a:pt x="280670" y="2032"/>
                </a:lnTo>
                <a:lnTo>
                  <a:pt x="280670" y="115697"/>
                </a:lnTo>
                <a:lnTo>
                  <a:pt x="275145" y="117006"/>
                </a:lnTo>
                <a:lnTo>
                  <a:pt x="230854" y="120471"/>
                </a:lnTo>
                <a:lnTo>
                  <a:pt x="221996" y="120523"/>
                </a:lnTo>
                <a:lnTo>
                  <a:pt x="298323" y="120523"/>
                </a:lnTo>
                <a:lnTo>
                  <a:pt x="298323" y="78612"/>
                </a:lnTo>
                <a:lnTo>
                  <a:pt x="339978" y="78612"/>
                </a:lnTo>
                <a:lnTo>
                  <a:pt x="339978" y="63119"/>
                </a:lnTo>
                <a:lnTo>
                  <a:pt x="298323" y="63119"/>
                </a:lnTo>
                <a:lnTo>
                  <a:pt x="298323" y="2032"/>
                </a:lnTo>
                <a:close/>
              </a:path>
              <a:path w="713104" h="174625">
                <a:moveTo>
                  <a:pt x="339978" y="0"/>
                </a:moveTo>
                <a:lnTo>
                  <a:pt x="322452" y="0"/>
                </a:lnTo>
                <a:lnTo>
                  <a:pt x="322452" y="63119"/>
                </a:lnTo>
                <a:lnTo>
                  <a:pt x="339978" y="63119"/>
                </a:lnTo>
                <a:lnTo>
                  <a:pt x="339978" y="0"/>
                </a:lnTo>
                <a:close/>
              </a:path>
              <a:path w="713104" h="174625">
                <a:moveTo>
                  <a:pt x="149732" y="0"/>
                </a:moveTo>
                <a:lnTo>
                  <a:pt x="132206" y="0"/>
                </a:lnTo>
                <a:lnTo>
                  <a:pt x="132206" y="102488"/>
                </a:lnTo>
                <a:lnTo>
                  <a:pt x="149732" y="102488"/>
                </a:lnTo>
                <a:lnTo>
                  <a:pt x="149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490204" y="1464183"/>
            <a:ext cx="88265" cy="33020"/>
          </a:xfrm>
          <a:custGeom>
            <a:avLst/>
            <a:gdLst/>
            <a:ahLst/>
            <a:cxnLst/>
            <a:rect l="l" t="t" r="r" b="b"/>
            <a:pathLst>
              <a:path w="88265" h="33019">
                <a:moveTo>
                  <a:pt x="0" y="0"/>
                </a:moveTo>
                <a:lnTo>
                  <a:pt x="0" y="32892"/>
                </a:lnTo>
                <a:lnTo>
                  <a:pt x="87756" y="32892"/>
                </a:lnTo>
                <a:lnTo>
                  <a:pt x="8775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72551" y="1448688"/>
            <a:ext cx="123189" cy="64135"/>
          </a:xfrm>
          <a:custGeom>
            <a:avLst/>
            <a:gdLst/>
            <a:ahLst/>
            <a:cxnLst/>
            <a:rect l="l" t="t" r="r" b="b"/>
            <a:pathLst>
              <a:path w="123190" h="64134">
                <a:moveTo>
                  <a:pt x="0" y="0"/>
                </a:moveTo>
                <a:lnTo>
                  <a:pt x="122935" y="0"/>
                </a:lnTo>
                <a:lnTo>
                  <a:pt x="122935" y="63626"/>
                </a:lnTo>
                <a:lnTo>
                  <a:pt x="0" y="63626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991218" y="1442847"/>
            <a:ext cx="167640" cy="47625"/>
          </a:xfrm>
          <a:custGeom>
            <a:avLst/>
            <a:gdLst/>
            <a:ahLst/>
            <a:cxnLst/>
            <a:rect l="l" t="t" r="r" b="b"/>
            <a:pathLst>
              <a:path w="167640" h="47625">
                <a:moveTo>
                  <a:pt x="40766" y="0"/>
                </a:moveTo>
                <a:lnTo>
                  <a:pt x="58292" y="0"/>
                </a:lnTo>
                <a:lnTo>
                  <a:pt x="58292" y="31876"/>
                </a:lnTo>
                <a:lnTo>
                  <a:pt x="108965" y="31876"/>
                </a:lnTo>
                <a:lnTo>
                  <a:pt x="108965" y="0"/>
                </a:lnTo>
                <a:lnTo>
                  <a:pt x="126491" y="0"/>
                </a:lnTo>
                <a:lnTo>
                  <a:pt x="126491" y="31876"/>
                </a:lnTo>
                <a:lnTo>
                  <a:pt x="167258" y="31876"/>
                </a:lnTo>
                <a:lnTo>
                  <a:pt x="167258" y="47498"/>
                </a:lnTo>
                <a:lnTo>
                  <a:pt x="0" y="47498"/>
                </a:lnTo>
                <a:lnTo>
                  <a:pt x="0" y="31876"/>
                </a:lnTo>
                <a:lnTo>
                  <a:pt x="40766" y="31876"/>
                </a:lnTo>
                <a:lnTo>
                  <a:pt x="40766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812910" y="1436116"/>
            <a:ext cx="165735" cy="74295"/>
          </a:xfrm>
          <a:custGeom>
            <a:avLst/>
            <a:gdLst/>
            <a:ahLst/>
            <a:cxnLst/>
            <a:rect l="l" t="t" r="r" b="b"/>
            <a:pathLst>
              <a:path w="165734" h="74294">
                <a:moveTo>
                  <a:pt x="0" y="0"/>
                </a:moveTo>
                <a:lnTo>
                  <a:pt x="165227" y="0"/>
                </a:lnTo>
                <a:lnTo>
                  <a:pt x="165227" y="15621"/>
                </a:lnTo>
                <a:lnTo>
                  <a:pt x="91313" y="15621"/>
                </a:lnTo>
                <a:lnTo>
                  <a:pt x="91313" y="74041"/>
                </a:lnTo>
                <a:lnTo>
                  <a:pt x="73787" y="74041"/>
                </a:lnTo>
                <a:lnTo>
                  <a:pt x="73787" y="15621"/>
                </a:lnTo>
                <a:lnTo>
                  <a:pt x="0" y="156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026525" y="1362202"/>
            <a:ext cx="96520" cy="62865"/>
          </a:xfrm>
          <a:custGeom>
            <a:avLst/>
            <a:gdLst/>
            <a:ahLst/>
            <a:cxnLst/>
            <a:rect l="l" t="t" r="r" b="b"/>
            <a:pathLst>
              <a:path w="96520" h="62865">
                <a:moveTo>
                  <a:pt x="48259" y="0"/>
                </a:moveTo>
                <a:lnTo>
                  <a:pt x="7125" y="12578"/>
                </a:lnTo>
                <a:lnTo>
                  <a:pt x="0" y="31242"/>
                </a:lnTo>
                <a:lnTo>
                  <a:pt x="787" y="38409"/>
                </a:lnTo>
                <a:lnTo>
                  <a:pt x="37453" y="61858"/>
                </a:lnTo>
                <a:lnTo>
                  <a:pt x="48259" y="62357"/>
                </a:lnTo>
                <a:lnTo>
                  <a:pt x="58975" y="61856"/>
                </a:lnTo>
                <a:lnTo>
                  <a:pt x="93297" y="44465"/>
                </a:lnTo>
                <a:lnTo>
                  <a:pt x="96520" y="31242"/>
                </a:lnTo>
                <a:lnTo>
                  <a:pt x="95712" y="24239"/>
                </a:lnTo>
                <a:lnTo>
                  <a:pt x="58975" y="521"/>
                </a:lnTo>
                <a:lnTo>
                  <a:pt x="4825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2771" y="1358138"/>
            <a:ext cx="59055" cy="57785"/>
          </a:xfrm>
          <a:custGeom>
            <a:avLst/>
            <a:gdLst/>
            <a:ahLst/>
            <a:cxnLst/>
            <a:rect l="l" t="t" r="r" b="b"/>
            <a:pathLst>
              <a:path w="59054" h="57784">
                <a:moveTo>
                  <a:pt x="29463" y="0"/>
                </a:moveTo>
                <a:lnTo>
                  <a:pt x="25273" y="0"/>
                </a:lnTo>
                <a:lnTo>
                  <a:pt x="21335" y="635"/>
                </a:lnTo>
                <a:lnTo>
                  <a:pt x="0" y="24002"/>
                </a:lnTo>
                <a:lnTo>
                  <a:pt x="0" y="28575"/>
                </a:lnTo>
                <a:lnTo>
                  <a:pt x="0" y="33147"/>
                </a:lnTo>
                <a:lnTo>
                  <a:pt x="17652" y="55372"/>
                </a:lnTo>
                <a:lnTo>
                  <a:pt x="21208" y="56641"/>
                </a:lnTo>
                <a:lnTo>
                  <a:pt x="25146" y="57403"/>
                </a:lnTo>
                <a:lnTo>
                  <a:pt x="29463" y="57403"/>
                </a:lnTo>
                <a:lnTo>
                  <a:pt x="33781" y="57403"/>
                </a:lnTo>
                <a:lnTo>
                  <a:pt x="50546" y="49657"/>
                </a:lnTo>
                <a:lnTo>
                  <a:pt x="53212" y="47244"/>
                </a:lnTo>
                <a:lnTo>
                  <a:pt x="55245" y="44196"/>
                </a:lnTo>
                <a:lnTo>
                  <a:pt x="56769" y="40639"/>
                </a:lnTo>
                <a:lnTo>
                  <a:pt x="58166" y="37084"/>
                </a:lnTo>
                <a:lnTo>
                  <a:pt x="58927" y="33020"/>
                </a:lnTo>
                <a:lnTo>
                  <a:pt x="58927" y="28575"/>
                </a:lnTo>
                <a:lnTo>
                  <a:pt x="58927" y="24129"/>
                </a:lnTo>
                <a:lnTo>
                  <a:pt x="33781" y="0"/>
                </a:lnTo>
                <a:lnTo>
                  <a:pt x="2946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09126" y="1346835"/>
            <a:ext cx="131445" cy="93345"/>
          </a:xfrm>
          <a:custGeom>
            <a:avLst/>
            <a:gdLst/>
            <a:ahLst/>
            <a:cxnLst/>
            <a:rect l="l" t="t" r="r" b="b"/>
            <a:pathLst>
              <a:path w="131445" h="93344">
                <a:moveTo>
                  <a:pt x="65658" y="0"/>
                </a:moveTo>
                <a:lnTo>
                  <a:pt x="109093" y="8636"/>
                </a:lnTo>
                <a:lnTo>
                  <a:pt x="114553" y="12826"/>
                </a:lnTo>
                <a:lnTo>
                  <a:pt x="120142" y="16890"/>
                </a:lnTo>
                <a:lnTo>
                  <a:pt x="124332" y="21843"/>
                </a:lnTo>
                <a:lnTo>
                  <a:pt x="127126" y="27686"/>
                </a:lnTo>
                <a:lnTo>
                  <a:pt x="129921" y="33400"/>
                </a:lnTo>
                <a:lnTo>
                  <a:pt x="131318" y="39750"/>
                </a:lnTo>
                <a:lnTo>
                  <a:pt x="131318" y="46609"/>
                </a:lnTo>
                <a:lnTo>
                  <a:pt x="131318" y="53593"/>
                </a:lnTo>
                <a:lnTo>
                  <a:pt x="114553" y="80517"/>
                </a:lnTo>
                <a:lnTo>
                  <a:pt x="108966" y="84581"/>
                </a:lnTo>
                <a:lnTo>
                  <a:pt x="65658" y="93217"/>
                </a:lnTo>
                <a:lnTo>
                  <a:pt x="57727" y="93005"/>
                </a:lnTo>
                <a:lnTo>
                  <a:pt x="16509" y="80517"/>
                </a:lnTo>
                <a:lnTo>
                  <a:pt x="10922" y="76453"/>
                </a:lnTo>
                <a:lnTo>
                  <a:pt x="6730" y="71627"/>
                </a:lnTo>
                <a:lnTo>
                  <a:pt x="4064" y="65786"/>
                </a:lnTo>
                <a:lnTo>
                  <a:pt x="1397" y="60070"/>
                </a:lnTo>
                <a:lnTo>
                  <a:pt x="0" y="53593"/>
                </a:lnTo>
                <a:lnTo>
                  <a:pt x="0" y="46609"/>
                </a:lnTo>
                <a:lnTo>
                  <a:pt x="0" y="39750"/>
                </a:lnTo>
                <a:lnTo>
                  <a:pt x="28828" y="5461"/>
                </a:lnTo>
                <a:lnTo>
                  <a:pt x="57729" y="194"/>
                </a:lnTo>
                <a:lnTo>
                  <a:pt x="6565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824594" y="1344422"/>
            <a:ext cx="142240" cy="70485"/>
          </a:xfrm>
          <a:custGeom>
            <a:avLst/>
            <a:gdLst/>
            <a:ahLst/>
            <a:cxnLst/>
            <a:rect l="l" t="t" r="r" b="b"/>
            <a:pathLst>
              <a:path w="142240" h="70484">
                <a:moveTo>
                  <a:pt x="62102" y="0"/>
                </a:moveTo>
                <a:lnTo>
                  <a:pt x="80009" y="0"/>
                </a:lnTo>
                <a:lnTo>
                  <a:pt x="80009" y="8127"/>
                </a:lnTo>
                <a:lnTo>
                  <a:pt x="80009" y="13080"/>
                </a:lnTo>
                <a:lnTo>
                  <a:pt x="81025" y="17906"/>
                </a:lnTo>
                <a:lnTo>
                  <a:pt x="83057" y="22351"/>
                </a:lnTo>
                <a:lnTo>
                  <a:pt x="85089" y="26924"/>
                </a:lnTo>
                <a:lnTo>
                  <a:pt x="88391" y="31114"/>
                </a:lnTo>
                <a:lnTo>
                  <a:pt x="93090" y="35051"/>
                </a:lnTo>
                <a:lnTo>
                  <a:pt x="97662" y="38988"/>
                </a:lnTo>
                <a:lnTo>
                  <a:pt x="141985" y="54228"/>
                </a:lnTo>
                <a:lnTo>
                  <a:pt x="135127" y="68325"/>
                </a:lnTo>
                <a:lnTo>
                  <a:pt x="97789" y="56387"/>
                </a:lnTo>
                <a:lnTo>
                  <a:pt x="72135" y="34162"/>
                </a:lnTo>
                <a:lnTo>
                  <a:pt x="71627" y="33274"/>
                </a:lnTo>
                <a:lnTo>
                  <a:pt x="71374" y="32638"/>
                </a:lnTo>
                <a:lnTo>
                  <a:pt x="71247" y="32385"/>
                </a:lnTo>
                <a:lnTo>
                  <a:pt x="70865" y="33147"/>
                </a:lnTo>
                <a:lnTo>
                  <a:pt x="37326" y="61269"/>
                </a:lnTo>
                <a:lnTo>
                  <a:pt x="6857" y="70485"/>
                </a:lnTo>
                <a:lnTo>
                  <a:pt x="0" y="56895"/>
                </a:lnTo>
                <a:lnTo>
                  <a:pt x="9144" y="54542"/>
                </a:lnTo>
                <a:lnTo>
                  <a:pt x="17335" y="52070"/>
                </a:lnTo>
                <a:lnTo>
                  <a:pt x="54101" y="31241"/>
                </a:lnTo>
                <a:lnTo>
                  <a:pt x="59181" y="22225"/>
                </a:lnTo>
                <a:lnTo>
                  <a:pt x="61213" y="17652"/>
                </a:lnTo>
                <a:lnTo>
                  <a:pt x="62102" y="12953"/>
                </a:lnTo>
                <a:lnTo>
                  <a:pt x="62102" y="8127"/>
                </a:lnTo>
                <a:lnTo>
                  <a:pt x="62102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445754" y="1342644"/>
            <a:ext cx="93345" cy="88265"/>
          </a:xfrm>
          <a:custGeom>
            <a:avLst/>
            <a:gdLst/>
            <a:ahLst/>
            <a:cxnLst/>
            <a:rect l="l" t="t" r="r" b="b"/>
            <a:pathLst>
              <a:path w="93345" h="88265">
                <a:moveTo>
                  <a:pt x="46481" y="0"/>
                </a:moveTo>
                <a:lnTo>
                  <a:pt x="53086" y="0"/>
                </a:lnTo>
                <a:lnTo>
                  <a:pt x="59181" y="1015"/>
                </a:lnTo>
                <a:lnTo>
                  <a:pt x="64897" y="3047"/>
                </a:lnTo>
                <a:lnTo>
                  <a:pt x="70612" y="5079"/>
                </a:lnTo>
                <a:lnTo>
                  <a:pt x="75565" y="8000"/>
                </a:lnTo>
                <a:lnTo>
                  <a:pt x="79755" y="11937"/>
                </a:lnTo>
                <a:lnTo>
                  <a:pt x="83947" y="15875"/>
                </a:lnTo>
                <a:lnTo>
                  <a:pt x="87122" y="20446"/>
                </a:lnTo>
                <a:lnTo>
                  <a:pt x="89407" y="25907"/>
                </a:lnTo>
                <a:lnTo>
                  <a:pt x="91821" y="31368"/>
                </a:lnTo>
                <a:lnTo>
                  <a:pt x="92964" y="37337"/>
                </a:lnTo>
                <a:lnTo>
                  <a:pt x="92964" y="44068"/>
                </a:lnTo>
                <a:lnTo>
                  <a:pt x="92964" y="50672"/>
                </a:lnTo>
                <a:lnTo>
                  <a:pt x="91821" y="56768"/>
                </a:lnTo>
                <a:lnTo>
                  <a:pt x="89407" y="62229"/>
                </a:lnTo>
                <a:lnTo>
                  <a:pt x="87122" y="67563"/>
                </a:lnTo>
                <a:lnTo>
                  <a:pt x="83947" y="72262"/>
                </a:lnTo>
                <a:lnTo>
                  <a:pt x="79755" y="76200"/>
                </a:lnTo>
                <a:lnTo>
                  <a:pt x="75565" y="80136"/>
                </a:lnTo>
                <a:lnTo>
                  <a:pt x="70612" y="83057"/>
                </a:lnTo>
                <a:lnTo>
                  <a:pt x="65024" y="85216"/>
                </a:lnTo>
                <a:lnTo>
                  <a:pt x="59309" y="87248"/>
                </a:lnTo>
                <a:lnTo>
                  <a:pt x="53213" y="88264"/>
                </a:lnTo>
                <a:lnTo>
                  <a:pt x="46481" y="88264"/>
                </a:lnTo>
                <a:lnTo>
                  <a:pt x="39750" y="88264"/>
                </a:lnTo>
                <a:lnTo>
                  <a:pt x="13207" y="76200"/>
                </a:lnTo>
                <a:lnTo>
                  <a:pt x="9017" y="72389"/>
                </a:lnTo>
                <a:lnTo>
                  <a:pt x="5842" y="67690"/>
                </a:lnTo>
                <a:lnTo>
                  <a:pt x="3555" y="62356"/>
                </a:lnTo>
                <a:lnTo>
                  <a:pt x="1270" y="56895"/>
                </a:lnTo>
                <a:lnTo>
                  <a:pt x="0" y="50800"/>
                </a:lnTo>
                <a:lnTo>
                  <a:pt x="0" y="44068"/>
                </a:lnTo>
                <a:lnTo>
                  <a:pt x="0" y="37337"/>
                </a:lnTo>
                <a:lnTo>
                  <a:pt x="13207" y="11937"/>
                </a:lnTo>
                <a:lnTo>
                  <a:pt x="17399" y="8000"/>
                </a:lnTo>
                <a:lnTo>
                  <a:pt x="22225" y="5079"/>
                </a:lnTo>
                <a:lnTo>
                  <a:pt x="27940" y="3047"/>
                </a:lnTo>
                <a:lnTo>
                  <a:pt x="33654" y="1015"/>
                </a:lnTo>
                <a:lnTo>
                  <a:pt x="39750" y="0"/>
                </a:lnTo>
                <a:lnTo>
                  <a:pt x="4648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36000" y="1337691"/>
            <a:ext cx="149860" cy="170815"/>
          </a:xfrm>
          <a:custGeom>
            <a:avLst/>
            <a:gdLst/>
            <a:ahLst/>
            <a:cxnLst/>
            <a:rect l="l" t="t" r="r" b="b"/>
            <a:pathLst>
              <a:path w="149859" h="170815">
                <a:moveTo>
                  <a:pt x="132206" y="0"/>
                </a:moveTo>
                <a:lnTo>
                  <a:pt x="149732" y="0"/>
                </a:lnTo>
                <a:lnTo>
                  <a:pt x="149732" y="170687"/>
                </a:lnTo>
                <a:lnTo>
                  <a:pt x="132206" y="170687"/>
                </a:lnTo>
                <a:lnTo>
                  <a:pt x="132206" y="78612"/>
                </a:lnTo>
                <a:lnTo>
                  <a:pt x="108076" y="78612"/>
                </a:lnTo>
                <a:lnTo>
                  <a:pt x="108076" y="167639"/>
                </a:lnTo>
                <a:lnTo>
                  <a:pt x="90424" y="167639"/>
                </a:lnTo>
                <a:lnTo>
                  <a:pt x="90424" y="130810"/>
                </a:lnTo>
                <a:lnTo>
                  <a:pt x="85725" y="132461"/>
                </a:lnTo>
                <a:lnTo>
                  <a:pt x="42689" y="135923"/>
                </a:lnTo>
                <a:lnTo>
                  <a:pt x="33400" y="136017"/>
                </a:lnTo>
                <a:lnTo>
                  <a:pt x="0" y="136017"/>
                </a:lnTo>
                <a:lnTo>
                  <a:pt x="0" y="14605"/>
                </a:lnTo>
                <a:lnTo>
                  <a:pt x="71500" y="14605"/>
                </a:lnTo>
                <a:lnTo>
                  <a:pt x="71500" y="30099"/>
                </a:lnTo>
                <a:lnTo>
                  <a:pt x="17652" y="30099"/>
                </a:lnTo>
                <a:lnTo>
                  <a:pt x="17652" y="120523"/>
                </a:lnTo>
                <a:lnTo>
                  <a:pt x="31750" y="120523"/>
                </a:lnTo>
                <a:lnTo>
                  <a:pt x="40608" y="120471"/>
                </a:lnTo>
                <a:lnTo>
                  <a:pt x="78803" y="118078"/>
                </a:lnTo>
                <a:lnTo>
                  <a:pt x="90424" y="115697"/>
                </a:lnTo>
                <a:lnTo>
                  <a:pt x="90424" y="2032"/>
                </a:lnTo>
                <a:lnTo>
                  <a:pt x="108076" y="2032"/>
                </a:lnTo>
                <a:lnTo>
                  <a:pt x="108076" y="63119"/>
                </a:lnTo>
                <a:lnTo>
                  <a:pt x="132206" y="63119"/>
                </a:lnTo>
                <a:lnTo>
                  <a:pt x="132206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86723" y="133311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633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178797" y="1337691"/>
            <a:ext cx="42545" cy="49530"/>
          </a:xfrm>
          <a:custGeom>
            <a:avLst/>
            <a:gdLst/>
            <a:ahLst/>
            <a:cxnLst/>
            <a:rect l="l" t="t" r="r" b="b"/>
            <a:pathLst>
              <a:path w="42545" h="49530">
                <a:moveTo>
                  <a:pt x="42291" y="0"/>
                </a:moveTo>
                <a:lnTo>
                  <a:pt x="25907" y="0"/>
                </a:lnTo>
                <a:lnTo>
                  <a:pt x="25907" y="49149"/>
                </a:lnTo>
                <a:lnTo>
                  <a:pt x="42291" y="49149"/>
                </a:lnTo>
                <a:lnTo>
                  <a:pt x="42291" y="0"/>
                </a:lnTo>
                <a:close/>
              </a:path>
              <a:path w="42545" h="49530">
                <a:moveTo>
                  <a:pt x="16636" y="0"/>
                </a:moveTo>
                <a:lnTo>
                  <a:pt x="0" y="0"/>
                </a:lnTo>
                <a:lnTo>
                  <a:pt x="0" y="49149"/>
                </a:lnTo>
                <a:lnTo>
                  <a:pt x="16636" y="49149"/>
                </a:lnTo>
                <a:lnTo>
                  <a:pt x="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204706" y="1337691"/>
            <a:ext cx="16510" cy="49530"/>
          </a:xfrm>
          <a:custGeom>
            <a:avLst/>
            <a:gdLst/>
            <a:ahLst/>
            <a:cxnLst/>
            <a:rect l="l" t="t" r="r" b="b"/>
            <a:pathLst>
              <a:path w="16509" h="49530">
                <a:moveTo>
                  <a:pt x="0" y="0"/>
                </a:moveTo>
                <a:lnTo>
                  <a:pt x="16383" y="0"/>
                </a:lnTo>
                <a:lnTo>
                  <a:pt x="16383" y="49149"/>
                </a:lnTo>
                <a:lnTo>
                  <a:pt x="0" y="49149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178797" y="1337691"/>
            <a:ext cx="17145" cy="49530"/>
          </a:xfrm>
          <a:custGeom>
            <a:avLst/>
            <a:gdLst/>
            <a:ahLst/>
            <a:cxnLst/>
            <a:rect l="l" t="t" r="r" b="b"/>
            <a:pathLst>
              <a:path w="17145" h="49530">
                <a:moveTo>
                  <a:pt x="0" y="0"/>
                </a:moveTo>
                <a:lnTo>
                  <a:pt x="16636" y="0"/>
                </a:lnTo>
                <a:lnTo>
                  <a:pt x="16636" y="49149"/>
                </a:lnTo>
                <a:lnTo>
                  <a:pt x="0" y="4914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8875" y="265302"/>
            <a:ext cx="1106373" cy="2233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38782" y="269875"/>
            <a:ext cx="421005" cy="214629"/>
          </a:xfrm>
          <a:custGeom>
            <a:avLst/>
            <a:gdLst/>
            <a:ahLst/>
            <a:cxnLst/>
            <a:rect l="l" t="t" r="r" b="b"/>
            <a:pathLst>
              <a:path w="421005" h="214629">
                <a:moveTo>
                  <a:pt x="209931" y="171958"/>
                </a:moveTo>
                <a:lnTo>
                  <a:pt x="0" y="171958"/>
                </a:lnTo>
                <a:lnTo>
                  <a:pt x="0" y="191642"/>
                </a:lnTo>
                <a:lnTo>
                  <a:pt x="209931" y="191642"/>
                </a:lnTo>
                <a:lnTo>
                  <a:pt x="209931" y="171958"/>
                </a:lnTo>
                <a:close/>
              </a:path>
              <a:path w="421005" h="214629">
                <a:moveTo>
                  <a:pt x="116078" y="122554"/>
                </a:moveTo>
                <a:lnTo>
                  <a:pt x="93853" y="122554"/>
                </a:lnTo>
                <a:lnTo>
                  <a:pt x="93853" y="171958"/>
                </a:lnTo>
                <a:lnTo>
                  <a:pt x="116078" y="171958"/>
                </a:lnTo>
                <a:lnTo>
                  <a:pt x="116078" y="122554"/>
                </a:lnTo>
                <a:close/>
              </a:path>
              <a:path w="421005" h="214629">
                <a:moveTo>
                  <a:pt x="115569" y="13461"/>
                </a:moveTo>
                <a:lnTo>
                  <a:pt x="94234" y="13461"/>
                </a:lnTo>
                <a:lnTo>
                  <a:pt x="94217" y="33274"/>
                </a:lnTo>
                <a:lnTo>
                  <a:pt x="93344" y="40131"/>
                </a:lnTo>
                <a:lnTo>
                  <a:pt x="69945" y="78501"/>
                </a:lnTo>
                <a:lnTo>
                  <a:pt x="25933" y="102304"/>
                </a:lnTo>
                <a:lnTo>
                  <a:pt x="12954" y="106679"/>
                </a:lnTo>
                <a:lnTo>
                  <a:pt x="23113" y="123571"/>
                </a:lnTo>
                <a:lnTo>
                  <a:pt x="61341" y="108712"/>
                </a:lnTo>
                <a:lnTo>
                  <a:pt x="92582" y="84835"/>
                </a:lnTo>
                <a:lnTo>
                  <a:pt x="97662" y="77850"/>
                </a:lnTo>
                <a:lnTo>
                  <a:pt x="100456" y="74549"/>
                </a:lnTo>
                <a:lnTo>
                  <a:pt x="102362" y="71500"/>
                </a:lnTo>
                <a:lnTo>
                  <a:pt x="103250" y="68960"/>
                </a:lnTo>
                <a:lnTo>
                  <a:pt x="103759" y="67691"/>
                </a:lnTo>
                <a:lnTo>
                  <a:pt x="104140" y="66548"/>
                </a:lnTo>
                <a:lnTo>
                  <a:pt x="104520" y="65531"/>
                </a:lnTo>
                <a:lnTo>
                  <a:pt x="105156" y="63119"/>
                </a:lnTo>
                <a:lnTo>
                  <a:pt x="126240" y="63119"/>
                </a:lnTo>
                <a:lnTo>
                  <a:pt x="124587" y="61214"/>
                </a:lnTo>
                <a:lnTo>
                  <a:pt x="120650" y="54355"/>
                </a:lnTo>
                <a:lnTo>
                  <a:pt x="116586" y="40131"/>
                </a:lnTo>
                <a:lnTo>
                  <a:pt x="115569" y="33274"/>
                </a:lnTo>
                <a:lnTo>
                  <a:pt x="115569" y="13461"/>
                </a:lnTo>
                <a:close/>
              </a:path>
              <a:path w="421005" h="214629">
                <a:moveTo>
                  <a:pt x="126240" y="63119"/>
                </a:moveTo>
                <a:lnTo>
                  <a:pt x="105156" y="63119"/>
                </a:lnTo>
                <a:lnTo>
                  <a:pt x="106425" y="66548"/>
                </a:lnTo>
                <a:lnTo>
                  <a:pt x="107035" y="67945"/>
                </a:lnTo>
                <a:lnTo>
                  <a:pt x="107442" y="68960"/>
                </a:lnTo>
                <a:lnTo>
                  <a:pt x="135631" y="99135"/>
                </a:lnTo>
                <a:lnTo>
                  <a:pt x="178036" y="117607"/>
                </a:lnTo>
                <a:lnTo>
                  <a:pt x="186944" y="120014"/>
                </a:lnTo>
                <a:lnTo>
                  <a:pt x="196976" y="102870"/>
                </a:lnTo>
                <a:lnTo>
                  <a:pt x="184241" y="99135"/>
                </a:lnTo>
                <a:lnTo>
                  <a:pt x="172910" y="95186"/>
                </a:lnTo>
                <a:lnTo>
                  <a:pt x="135217" y="72846"/>
                </a:lnTo>
                <a:lnTo>
                  <a:pt x="130429" y="67945"/>
                </a:lnTo>
                <a:lnTo>
                  <a:pt x="126240" y="63119"/>
                </a:lnTo>
                <a:close/>
              </a:path>
              <a:path w="421005" h="214629">
                <a:moveTo>
                  <a:pt x="321691" y="17145"/>
                </a:moveTo>
                <a:lnTo>
                  <a:pt x="220599" y="17145"/>
                </a:lnTo>
                <a:lnTo>
                  <a:pt x="220599" y="36575"/>
                </a:lnTo>
                <a:lnTo>
                  <a:pt x="299847" y="36575"/>
                </a:lnTo>
                <a:lnTo>
                  <a:pt x="299847" y="41782"/>
                </a:lnTo>
                <a:lnTo>
                  <a:pt x="296007" y="87659"/>
                </a:lnTo>
                <a:lnTo>
                  <a:pt x="289802" y="127089"/>
                </a:lnTo>
                <a:lnTo>
                  <a:pt x="280031" y="167485"/>
                </a:lnTo>
                <a:lnTo>
                  <a:pt x="276987" y="177673"/>
                </a:lnTo>
                <a:lnTo>
                  <a:pt x="298069" y="181610"/>
                </a:lnTo>
                <a:lnTo>
                  <a:pt x="309118" y="140080"/>
                </a:lnTo>
                <a:lnTo>
                  <a:pt x="316230" y="97154"/>
                </a:lnTo>
                <a:lnTo>
                  <a:pt x="320294" y="55372"/>
                </a:lnTo>
                <a:lnTo>
                  <a:pt x="321597" y="26118"/>
                </a:lnTo>
                <a:lnTo>
                  <a:pt x="321691" y="17145"/>
                </a:lnTo>
                <a:close/>
              </a:path>
              <a:path w="421005" h="214629">
                <a:moveTo>
                  <a:pt x="420878" y="98678"/>
                </a:moveTo>
                <a:lnTo>
                  <a:pt x="398780" y="98678"/>
                </a:lnTo>
                <a:lnTo>
                  <a:pt x="398780" y="214249"/>
                </a:lnTo>
                <a:lnTo>
                  <a:pt x="420878" y="214249"/>
                </a:lnTo>
                <a:lnTo>
                  <a:pt x="420878" y="98678"/>
                </a:lnTo>
                <a:close/>
              </a:path>
              <a:path w="421005" h="214629">
                <a:moveTo>
                  <a:pt x="369697" y="2413"/>
                </a:moveTo>
                <a:lnTo>
                  <a:pt x="347599" y="2413"/>
                </a:lnTo>
                <a:lnTo>
                  <a:pt x="347599" y="210565"/>
                </a:lnTo>
                <a:lnTo>
                  <a:pt x="369697" y="210565"/>
                </a:lnTo>
                <a:lnTo>
                  <a:pt x="369697" y="98678"/>
                </a:lnTo>
                <a:lnTo>
                  <a:pt x="420878" y="98678"/>
                </a:lnTo>
                <a:lnTo>
                  <a:pt x="420878" y="79248"/>
                </a:lnTo>
                <a:lnTo>
                  <a:pt x="369697" y="79248"/>
                </a:lnTo>
                <a:lnTo>
                  <a:pt x="369697" y="2413"/>
                </a:lnTo>
                <a:close/>
              </a:path>
              <a:path w="421005" h="214629">
                <a:moveTo>
                  <a:pt x="420878" y="0"/>
                </a:moveTo>
                <a:lnTo>
                  <a:pt x="398780" y="0"/>
                </a:lnTo>
                <a:lnTo>
                  <a:pt x="398780" y="79248"/>
                </a:lnTo>
                <a:lnTo>
                  <a:pt x="420878" y="79248"/>
                </a:lnTo>
                <a:lnTo>
                  <a:pt x="420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34210" y="265302"/>
            <a:ext cx="430022" cy="2233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86511" y="1981200"/>
            <a:ext cx="4162044" cy="46161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6" name="object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676040"/>
              </p:ext>
            </p:extLst>
          </p:nvPr>
        </p:nvGraphicFramePr>
        <p:xfrm>
          <a:off x="4588192" y="1986470"/>
          <a:ext cx="5040629" cy="460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695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125" dirty="0">
                          <a:latin typeface="Arial Unicode MS"/>
                          <a:cs typeface="Arial Unicode MS"/>
                        </a:rPr>
                        <a:t>대지위치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191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80" dirty="0">
                          <a:latin typeface="Arial Unicode MS"/>
                          <a:cs typeface="Arial Unicode MS"/>
                        </a:rPr>
                        <a:t>충남 </a:t>
                      </a:r>
                      <a:r>
                        <a:rPr sz="1200" spc="-120" dirty="0">
                          <a:latin typeface="Arial Unicode MS"/>
                          <a:cs typeface="Arial Unicode MS"/>
                        </a:rPr>
                        <a:t>천안시 </a:t>
                      </a:r>
                      <a:r>
                        <a:rPr sz="1200" spc="-140" dirty="0">
                          <a:latin typeface="Arial Unicode MS"/>
                          <a:cs typeface="Arial Unicode MS"/>
                        </a:rPr>
                        <a:t>서북구 </a:t>
                      </a:r>
                      <a:r>
                        <a:rPr sz="1200" spc="-95" dirty="0">
                          <a:latin typeface="Arial Unicode MS"/>
                          <a:cs typeface="Arial Unicode MS"/>
                        </a:rPr>
                        <a:t>불당동</a:t>
                      </a:r>
                      <a:r>
                        <a:rPr sz="1200" spc="-14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spc="-100" dirty="0">
                          <a:latin typeface="Arial Unicode MS"/>
                          <a:cs typeface="Arial Unicode MS"/>
                        </a:rPr>
                        <a:t>713번지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40" dirty="0">
                          <a:latin typeface="Arial Unicode MS"/>
                          <a:cs typeface="Arial Unicode MS"/>
                        </a:rPr>
                        <a:t>지역/</a:t>
                      </a:r>
                      <a:r>
                        <a:rPr sz="1200" spc="-3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spc="-145" dirty="0">
                          <a:latin typeface="Arial Unicode MS"/>
                          <a:cs typeface="Arial Unicode MS"/>
                        </a:rPr>
                        <a:t>지구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95" dirty="0">
                          <a:latin typeface="Arial Unicode MS"/>
                          <a:cs typeface="Arial Unicode MS"/>
                        </a:rPr>
                        <a:t>일반상업지역,</a:t>
                      </a:r>
                      <a:r>
                        <a:rPr sz="1200" spc="-4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spc="-105" dirty="0">
                          <a:latin typeface="Arial Unicode MS"/>
                          <a:cs typeface="Arial Unicode MS"/>
                        </a:rPr>
                        <a:t>제1종지구단위계획구역(불당지구)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114" dirty="0">
                          <a:latin typeface="Arial Unicode MS"/>
                          <a:cs typeface="Arial Unicode MS"/>
                        </a:rPr>
                        <a:t>대지면적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190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35" dirty="0">
                          <a:latin typeface="Arial Unicode MS"/>
                          <a:cs typeface="Arial Unicode MS"/>
                        </a:rPr>
                        <a:t>747.40</a:t>
                      </a:r>
                      <a:r>
                        <a:rPr lang="en-US" altLang="ko-KR" sz="1200" spc="-35" dirty="0">
                          <a:latin typeface="Arial Unicode MS"/>
                          <a:cs typeface="Arial Unicode MS"/>
                        </a:rPr>
                        <a:t>    </a:t>
                      </a:r>
                      <a:r>
                        <a:rPr sz="1200" spc="-15" dirty="0">
                          <a:latin typeface="Arial Unicode MS"/>
                          <a:cs typeface="Arial Unicode MS"/>
                        </a:rPr>
                        <a:t>(226.09평)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125" dirty="0">
                          <a:latin typeface="Arial Unicode MS"/>
                          <a:cs typeface="Arial Unicode MS"/>
                        </a:rPr>
                        <a:t>주용도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6901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90" dirty="0">
                          <a:latin typeface="Arial Unicode MS"/>
                          <a:cs typeface="Arial Unicode MS"/>
                        </a:rPr>
                        <a:t>도시형생활주택/</a:t>
                      </a:r>
                      <a:r>
                        <a:rPr sz="1200" spc="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spc="-125" dirty="0">
                          <a:latin typeface="Arial Unicode MS"/>
                          <a:cs typeface="Arial Unicode MS"/>
                        </a:rPr>
                        <a:t>근린생활시설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2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135" dirty="0">
                          <a:latin typeface="Arial Unicode MS"/>
                          <a:cs typeface="Arial Unicode MS"/>
                        </a:rPr>
                        <a:t>규</a:t>
                      </a:r>
                      <a:r>
                        <a:rPr sz="1200" spc="-2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spc="-125" dirty="0">
                          <a:latin typeface="Arial Unicode MS"/>
                          <a:cs typeface="Arial Unicode MS"/>
                        </a:rPr>
                        <a:t>모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3568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60" dirty="0">
                          <a:latin typeface="Arial Unicode MS"/>
                          <a:cs typeface="Arial Unicode MS"/>
                        </a:rPr>
                        <a:t>지하2층~지상10층/</a:t>
                      </a:r>
                      <a:r>
                        <a:rPr sz="1200" spc="-3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spc="-114" dirty="0">
                          <a:latin typeface="Arial Unicode MS"/>
                          <a:cs typeface="Arial Unicode MS"/>
                        </a:rPr>
                        <a:t>112세대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135" dirty="0">
                          <a:latin typeface="Arial Unicode MS"/>
                          <a:cs typeface="Arial Unicode MS"/>
                        </a:rPr>
                        <a:t>구</a:t>
                      </a:r>
                      <a:r>
                        <a:rPr sz="1200" spc="-2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200" spc="-125" dirty="0">
                          <a:latin typeface="Arial Unicode MS"/>
                          <a:cs typeface="Arial Unicode MS"/>
                        </a:rPr>
                        <a:t>조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125" dirty="0">
                          <a:latin typeface="Arial Unicode MS"/>
                          <a:cs typeface="Arial Unicode MS"/>
                        </a:rPr>
                        <a:t>철근콘크리트조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135" dirty="0">
                          <a:latin typeface="Arial Unicode MS"/>
                          <a:cs typeface="Arial Unicode MS"/>
                        </a:rPr>
                        <a:t>건축면적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40" dirty="0">
                          <a:latin typeface="Arial Unicode MS"/>
                          <a:cs typeface="Arial Unicode MS"/>
                        </a:rPr>
                        <a:t>510.93</a:t>
                      </a:r>
                      <a:r>
                        <a:rPr lang="en-US" altLang="ko-KR" sz="1200" spc="-40" dirty="0">
                          <a:latin typeface="Arial Unicode MS"/>
                          <a:cs typeface="Arial Unicode MS"/>
                        </a:rPr>
                        <a:t>     </a:t>
                      </a:r>
                      <a:r>
                        <a:rPr sz="1200" spc="-40" dirty="0">
                          <a:latin typeface="Arial Unicode MS"/>
                          <a:cs typeface="Arial Unicode MS"/>
                        </a:rPr>
                        <a:t>(154.56평)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120" dirty="0">
                          <a:latin typeface="Arial Unicode MS"/>
                          <a:cs typeface="Arial Unicode MS"/>
                        </a:rPr>
                        <a:t>지하층면적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2809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50" dirty="0">
                          <a:latin typeface="Arial Unicode MS"/>
                          <a:cs typeface="Arial Unicode MS"/>
                        </a:rPr>
                        <a:t>1,079.24</a:t>
                      </a:r>
                      <a:r>
                        <a:rPr lang="en-US" altLang="ko-KR" sz="1200" spc="-50" dirty="0">
                          <a:latin typeface="Arial Unicode MS"/>
                          <a:cs typeface="Arial Unicode MS"/>
                        </a:rPr>
                        <a:t>     </a:t>
                      </a:r>
                      <a:r>
                        <a:rPr sz="1200" spc="-25" dirty="0">
                          <a:latin typeface="Arial Unicode MS"/>
                          <a:cs typeface="Arial Unicode MS"/>
                        </a:rPr>
                        <a:t>(326.47평)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114" dirty="0">
                          <a:latin typeface="Arial Unicode MS"/>
                          <a:cs typeface="Arial Unicode MS"/>
                        </a:rPr>
                        <a:t>지상층면적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1836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40" dirty="0">
                          <a:latin typeface="Arial Unicode MS"/>
                          <a:cs typeface="Arial Unicode MS"/>
                        </a:rPr>
                        <a:t>3,723.32</a:t>
                      </a:r>
                      <a:r>
                        <a:rPr lang="en-US" altLang="ko-KR" sz="1200" spc="-40" dirty="0">
                          <a:latin typeface="Arial Unicode MS"/>
                          <a:cs typeface="Arial Unicode MS"/>
                        </a:rPr>
                        <a:t>     </a:t>
                      </a:r>
                      <a:r>
                        <a:rPr sz="1200" spc="-55" dirty="0">
                          <a:latin typeface="Arial Unicode MS"/>
                          <a:cs typeface="Arial Unicode MS"/>
                        </a:rPr>
                        <a:t>(1,126.30평)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114" dirty="0">
                          <a:latin typeface="Arial Unicode MS"/>
                          <a:cs typeface="Arial Unicode MS"/>
                        </a:rPr>
                        <a:t>전체연면적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16713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15" dirty="0">
                          <a:latin typeface="Arial Unicode MS"/>
                          <a:cs typeface="Arial Unicode MS"/>
                        </a:rPr>
                        <a:t>4,802.56</a:t>
                      </a:r>
                      <a:r>
                        <a:rPr lang="en-US" altLang="ko-KR" sz="1200" spc="-15" dirty="0">
                          <a:latin typeface="Arial Unicode MS"/>
                          <a:cs typeface="Arial Unicode MS"/>
                        </a:rPr>
                        <a:t>     </a:t>
                      </a:r>
                      <a:r>
                        <a:rPr sz="1200" spc="-50" dirty="0">
                          <a:latin typeface="Arial Unicode MS"/>
                          <a:cs typeface="Arial Unicode MS"/>
                        </a:rPr>
                        <a:t>(1,452.77평)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130" dirty="0">
                          <a:latin typeface="Arial Unicode MS"/>
                          <a:cs typeface="Arial Unicode MS"/>
                        </a:rPr>
                        <a:t>건폐율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5" dirty="0">
                          <a:latin typeface="Arial Unicode MS"/>
                          <a:cs typeface="Arial Unicode MS"/>
                        </a:rPr>
                        <a:t>68.36%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120" dirty="0">
                          <a:latin typeface="Arial Unicode MS"/>
                          <a:cs typeface="Arial Unicode MS"/>
                        </a:rPr>
                        <a:t>용적률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747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35" dirty="0">
                          <a:latin typeface="Arial Unicode MS"/>
                          <a:cs typeface="Arial Unicode MS"/>
                        </a:rPr>
                        <a:t>498.17%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747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130" dirty="0">
                          <a:latin typeface="Arial Unicode MS"/>
                          <a:cs typeface="Arial Unicode MS"/>
                        </a:rPr>
                        <a:t>조경면적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70" dirty="0">
                          <a:latin typeface="Arial Unicode MS"/>
                          <a:cs typeface="Arial Unicode MS"/>
                        </a:rPr>
                        <a:t>121.59</a:t>
                      </a:r>
                      <a:r>
                        <a:rPr lang="en-US" altLang="ko-KR" sz="1200" spc="-210" dirty="0">
                          <a:latin typeface="Arial Unicode MS"/>
                          <a:cs typeface="Arial Unicode MS"/>
                        </a:rPr>
                        <a:t>             </a:t>
                      </a:r>
                      <a:r>
                        <a:rPr sz="1200" spc="-20" dirty="0">
                          <a:latin typeface="Arial Unicode MS"/>
                          <a:cs typeface="Arial Unicode MS"/>
                        </a:rPr>
                        <a:t>(36.78평)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120" dirty="0">
                          <a:latin typeface="Arial Unicode MS"/>
                          <a:cs typeface="Arial Unicode MS"/>
                        </a:rPr>
                        <a:t>공개공지</a:t>
                      </a:r>
                      <a:endParaRPr sz="12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10" dirty="0">
                          <a:latin typeface="Arial Unicode MS"/>
                          <a:cs typeface="Arial Unicode MS"/>
                        </a:rPr>
                        <a:t>50.05</a:t>
                      </a:r>
                      <a:r>
                        <a:rPr lang="en-US" altLang="ko-KR" sz="1200" spc="-210" dirty="0">
                          <a:latin typeface="Arial Unicode MS"/>
                          <a:cs typeface="Arial Unicode MS"/>
                        </a:rPr>
                        <a:t>           </a:t>
                      </a:r>
                      <a:r>
                        <a:rPr sz="1200" spc="-70" dirty="0">
                          <a:latin typeface="Arial Unicode MS"/>
                          <a:cs typeface="Arial Unicode MS"/>
                        </a:rPr>
                        <a:t>(15.14평)</a:t>
                      </a:r>
                      <a:endParaRPr sz="12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7" name="직사각형 76">
            <a:extLst>
              <a:ext uri="{FF2B5EF4-FFF2-40B4-BE49-F238E27FC236}">
                <a16:creationId xmlns:a16="http://schemas.microsoft.com/office/drawing/2014/main" id="{CC884637-EAC7-4C88-A945-D7AC852C878A}"/>
              </a:ext>
            </a:extLst>
          </p:cNvPr>
          <p:cNvSpPr/>
          <p:nvPr/>
        </p:nvSpPr>
        <p:spPr>
          <a:xfrm>
            <a:off x="7417977" y="2695763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latin typeface="Arial Unicode MS"/>
                <a:cs typeface="Arial Unicode MS"/>
              </a:rPr>
              <a:t>㎡</a:t>
            </a: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438156D1-CF31-4CCE-A754-3EBB0B68B76B}"/>
              </a:ext>
            </a:extLst>
          </p:cNvPr>
          <p:cNvSpPr/>
          <p:nvPr/>
        </p:nvSpPr>
        <p:spPr>
          <a:xfrm>
            <a:off x="7502433" y="517180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latin typeface="Arial Unicode MS"/>
                <a:cs typeface="Arial Unicode MS"/>
              </a:rPr>
              <a:t>㎡</a:t>
            </a: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B1205174-0B92-4143-88EE-F0B528A1BF11}"/>
              </a:ext>
            </a:extLst>
          </p:cNvPr>
          <p:cNvSpPr/>
          <p:nvPr/>
        </p:nvSpPr>
        <p:spPr>
          <a:xfrm>
            <a:off x="7458121" y="483732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latin typeface="Arial Unicode MS"/>
                <a:cs typeface="Arial Unicode MS"/>
              </a:rPr>
              <a:t>㎡</a:t>
            </a: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8BB73839-6645-4A80-828F-611F7891417B}"/>
              </a:ext>
            </a:extLst>
          </p:cNvPr>
          <p:cNvSpPr/>
          <p:nvPr/>
        </p:nvSpPr>
        <p:spPr>
          <a:xfrm>
            <a:off x="7488597" y="448481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latin typeface="Arial Unicode MS"/>
                <a:cs typeface="Arial Unicode MS"/>
              </a:rPr>
              <a:t>㎡</a:t>
            </a: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AAC2192C-8728-479D-8C05-2BACA189D96F}"/>
              </a:ext>
            </a:extLst>
          </p:cNvPr>
          <p:cNvSpPr/>
          <p:nvPr/>
        </p:nvSpPr>
        <p:spPr>
          <a:xfrm>
            <a:off x="7438903" y="4132301"/>
            <a:ext cx="413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latin typeface="Arial Unicode MS"/>
                <a:cs typeface="Arial Unicode MS"/>
              </a:rPr>
              <a:t>㎡ </a:t>
            </a: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54AE1A9A-A3DA-4524-B03B-581E03CEA6CF}"/>
              </a:ext>
            </a:extLst>
          </p:cNvPr>
          <p:cNvSpPr/>
          <p:nvPr/>
        </p:nvSpPr>
        <p:spPr>
          <a:xfrm>
            <a:off x="8776369" y="624561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latin typeface="Arial Unicode MS"/>
                <a:cs typeface="Arial Unicode MS"/>
              </a:rPr>
              <a:t>㎡</a:t>
            </a: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ADB1193E-C256-4682-9884-4059414B4B25}"/>
              </a:ext>
            </a:extLst>
          </p:cNvPr>
          <p:cNvSpPr/>
          <p:nvPr/>
        </p:nvSpPr>
        <p:spPr>
          <a:xfrm>
            <a:off x="6299265" y="624561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latin typeface="Arial Unicode MS"/>
                <a:cs typeface="Arial Unicode MS"/>
              </a:rPr>
              <a:t>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8" y="693419"/>
            <a:ext cx="9503664" cy="5975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74173" y="6722478"/>
            <a:ext cx="49530" cy="81280"/>
          </a:xfrm>
          <a:custGeom>
            <a:avLst/>
            <a:gdLst/>
            <a:ahLst/>
            <a:cxnLst/>
            <a:rect l="l" t="t" r="r" b="b"/>
            <a:pathLst>
              <a:path w="49529" h="81279">
                <a:moveTo>
                  <a:pt x="2540" y="68753"/>
                </a:moveTo>
                <a:lnTo>
                  <a:pt x="19303" y="80810"/>
                </a:lnTo>
                <a:lnTo>
                  <a:pt x="27940" y="80810"/>
                </a:lnTo>
                <a:lnTo>
                  <a:pt x="31496" y="80102"/>
                </a:lnTo>
                <a:lnTo>
                  <a:pt x="34544" y="78689"/>
                </a:lnTo>
                <a:lnTo>
                  <a:pt x="37719" y="77274"/>
                </a:lnTo>
                <a:lnTo>
                  <a:pt x="40385" y="75321"/>
                </a:lnTo>
                <a:lnTo>
                  <a:pt x="41433" y="74112"/>
                </a:lnTo>
                <a:lnTo>
                  <a:pt x="21590" y="74112"/>
                </a:lnTo>
                <a:lnTo>
                  <a:pt x="19684" y="73959"/>
                </a:lnTo>
                <a:lnTo>
                  <a:pt x="15875" y="73351"/>
                </a:lnTo>
                <a:lnTo>
                  <a:pt x="13970" y="72953"/>
                </a:lnTo>
                <a:lnTo>
                  <a:pt x="12192" y="72458"/>
                </a:lnTo>
                <a:lnTo>
                  <a:pt x="10286" y="71964"/>
                </a:lnTo>
                <a:lnTo>
                  <a:pt x="8635" y="71394"/>
                </a:lnTo>
                <a:lnTo>
                  <a:pt x="6857" y="70749"/>
                </a:lnTo>
                <a:lnTo>
                  <a:pt x="5206" y="70102"/>
                </a:lnTo>
                <a:lnTo>
                  <a:pt x="3809" y="69438"/>
                </a:lnTo>
                <a:lnTo>
                  <a:pt x="2540" y="68753"/>
                </a:lnTo>
                <a:close/>
              </a:path>
              <a:path w="49529" h="81279">
                <a:moveTo>
                  <a:pt x="41941" y="33817"/>
                </a:moveTo>
                <a:lnTo>
                  <a:pt x="26670" y="33817"/>
                </a:lnTo>
                <a:lnTo>
                  <a:pt x="29336" y="34283"/>
                </a:lnTo>
                <a:lnTo>
                  <a:pt x="33654" y="36149"/>
                </a:lnTo>
                <a:lnTo>
                  <a:pt x="41401" y="56017"/>
                </a:lnTo>
                <a:lnTo>
                  <a:pt x="41021" y="58704"/>
                </a:lnTo>
                <a:lnTo>
                  <a:pt x="39497" y="63778"/>
                </a:lnTo>
                <a:lnTo>
                  <a:pt x="38353" y="65998"/>
                </a:lnTo>
                <a:lnTo>
                  <a:pt x="36829" y="67900"/>
                </a:lnTo>
                <a:lnTo>
                  <a:pt x="35432" y="69803"/>
                </a:lnTo>
                <a:lnTo>
                  <a:pt x="33527" y="71314"/>
                </a:lnTo>
                <a:lnTo>
                  <a:pt x="28955" y="73552"/>
                </a:lnTo>
                <a:lnTo>
                  <a:pt x="26289" y="74112"/>
                </a:lnTo>
                <a:lnTo>
                  <a:pt x="41433" y="74112"/>
                </a:lnTo>
                <a:lnTo>
                  <a:pt x="49402" y="57257"/>
                </a:lnTo>
                <a:lnTo>
                  <a:pt x="49402" y="49890"/>
                </a:lnTo>
                <a:lnTo>
                  <a:pt x="48895" y="46522"/>
                </a:lnTo>
                <a:lnTo>
                  <a:pt x="46608" y="40198"/>
                </a:lnTo>
                <a:lnTo>
                  <a:pt x="44957" y="37407"/>
                </a:lnTo>
                <a:lnTo>
                  <a:pt x="41941" y="33817"/>
                </a:lnTo>
                <a:close/>
              </a:path>
              <a:path w="49529" h="81279">
                <a:moveTo>
                  <a:pt x="45339" y="0"/>
                </a:moveTo>
                <a:lnTo>
                  <a:pt x="1777" y="0"/>
                </a:lnTo>
                <a:lnTo>
                  <a:pt x="0" y="45984"/>
                </a:lnTo>
                <a:lnTo>
                  <a:pt x="7620" y="45984"/>
                </a:lnTo>
                <a:lnTo>
                  <a:pt x="8127" y="44123"/>
                </a:lnTo>
                <a:lnTo>
                  <a:pt x="8762" y="42430"/>
                </a:lnTo>
                <a:lnTo>
                  <a:pt x="10795" y="39378"/>
                </a:lnTo>
                <a:lnTo>
                  <a:pt x="12065" y="38096"/>
                </a:lnTo>
                <a:lnTo>
                  <a:pt x="14858" y="36012"/>
                </a:lnTo>
                <a:lnTo>
                  <a:pt x="16063" y="35379"/>
                </a:lnTo>
                <a:lnTo>
                  <a:pt x="7874" y="35379"/>
                </a:lnTo>
                <a:lnTo>
                  <a:pt x="7683" y="35212"/>
                </a:lnTo>
                <a:lnTo>
                  <a:pt x="7747" y="32570"/>
                </a:lnTo>
                <a:lnTo>
                  <a:pt x="9017" y="6921"/>
                </a:lnTo>
                <a:lnTo>
                  <a:pt x="45339" y="6921"/>
                </a:lnTo>
                <a:lnTo>
                  <a:pt x="45339" y="0"/>
                </a:lnTo>
                <a:close/>
              </a:path>
              <a:path w="49529" h="81279">
                <a:moveTo>
                  <a:pt x="28955" y="27119"/>
                </a:moveTo>
                <a:lnTo>
                  <a:pt x="21717" y="27119"/>
                </a:lnTo>
                <a:lnTo>
                  <a:pt x="18415" y="27844"/>
                </a:lnTo>
                <a:lnTo>
                  <a:pt x="15621" y="29296"/>
                </a:lnTo>
                <a:lnTo>
                  <a:pt x="12700" y="30747"/>
                </a:lnTo>
                <a:lnTo>
                  <a:pt x="10159" y="32774"/>
                </a:lnTo>
                <a:lnTo>
                  <a:pt x="7874" y="35379"/>
                </a:lnTo>
                <a:lnTo>
                  <a:pt x="16063" y="35379"/>
                </a:lnTo>
                <a:lnTo>
                  <a:pt x="16382" y="35212"/>
                </a:lnTo>
                <a:lnTo>
                  <a:pt x="19939" y="34095"/>
                </a:lnTo>
                <a:lnTo>
                  <a:pt x="21844" y="33817"/>
                </a:lnTo>
                <a:lnTo>
                  <a:pt x="41941" y="33817"/>
                </a:lnTo>
                <a:lnTo>
                  <a:pt x="40894" y="32570"/>
                </a:lnTo>
                <a:lnTo>
                  <a:pt x="38353" y="30653"/>
                </a:lnTo>
                <a:lnTo>
                  <a:pt x="35305" y="29240"/>
                </a:lnTo>
                <a:lnTo>
                  <a:pt x="32384" y="27826"/>
                </a:lnTo>
                <a:lnTo>
                  <a:pt x="28955" y="27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74173" y="6722478"/>
            <a:ext cx="49530" cy="81280"/>
          </a:xfrm>
          <a:custGeom>
            <a:avLst/>
            <a:gdLst/>
            <a:ahLst/>
            <a:cxnLst/>
            <a:rect l="l" t="t" r="r" b="b"/>
            <a:pathLst>
              <a:path w="49529" h="81279">
                <a:moveTo>
                  <a:pt x="1777" y="0"/>
                </a:moveTo>
                <a:lnTo>
                  <a:pt x="45339" y="0"/>
                </a:lnTo>
                <a:lnTo>
                  <a:pt x="45339" y="6921"/>
                </a:lnTo>
                <a:lnTo>
                  <a:pt x="9017" y="6921"/>
                </a:lnTo>
                <a:lnTo>
                  <a:pt x="7620" y="35156"/>
                </a:lnTo>
                <a:lnTo>
                  <a:pt x="7874" y="35379"/>
                </a:lnTo>
                <a:lnTo>
                  <a:pt x="10159" y="32774"/>
                </a:lnTo>
                <a:lnTo>
                  <a:pt x="12700" y="30747"/>
                </a:lnTo>
                <a:lnTo>
                  <a:pt x="15621" y="29296"/>
                </a:lnTo>
                <a:lnTo>
                  <a:pt x="18415" y="27844"/>
                </a:lnTo>
                <a:lnTo>
                  <a:pt x="21717" y="27119"/>
                </a:lnTo>
                <a:lnTo>
                  <a:pt x="25273" y="27119"/>
                </a:lnTo>
                <a:lnTo>
                  <a:pt x="28955" y="27119"/>
                </a:lnTo>
                <a:lnTo>
                  <a:pt x="32384" y="27826"/>
                </a:lnTo>
                <a:lnTo>
                  <a:pt x="35305" y="29240"/>
                </a:lnTo>
                <a:lnTo>
                  <a:pt x="38353" y="30653"/>
                </a:lnTo>
                <a:lnTo>
                  <a:pt x="40894" y="32570"/>
                </a:lnTo>
                <a:lnTo>
                  <a:pt x="49402" y="49890"/>
                </a:lnTo>
                <a:lnTo>
                  <a:pt x="49402" y="53461"/>
                </a:lnTo>
                <a:lnTo>
                  <a:pt x="49402" y="57257"/>
                </a:lnTo>
                <a:lnTo>
                  <a:pt x="34544" y="78689"/>
                </a:lnTo>
                <a:lnTo>
                  <a:pt x="31496" y="80102"/>
                </a:lnTo>
                <a:lnTo>
                  <a:pt x="27940" y="80810"/>
                </a:lnTo>
                <a:lnTo>
                  <a:pt x="24002" y="80810"/>
                </a:lnTo>
                <a:lnTo>
                  <a:pt x="19303" y="80810"/>
                </a:lnTo>
                <a:lnTo>
                  <a:pt x="15112" y="80307"/>
                </a:lnTo>
                <a:lnTo>
                  <a:pt x="11556" y="79302"/>
                </a:lnTo>
                <a:lnTo>
                  <a:pt x="8000" y="78298"/>
                </a:lnTo>
                <a:lnTo>
                  <a:pt x="4825" y="77274"/>
                </a:lnTo>
                <a:lnTo>
                  <a:pt x="2158" y="76233"/>
                </a:lnTo>
                <a:lnTo>
                  <a:pt x="2540" y="68753"/>
                </a:lnTo>
                <a:lnTo>
                  <a:pt x="3809" y="69438"/>
                </a:lnTo>
                <a:lnTo>
                  <a:pt x="5206" y="70102"/>
                </a:lnTo>
                <a:lnTo>
                  <a:pt x="6857" y="70749"/>
                </a:lnTo>
                <a:lnTo>
                  <a:pt x="8635" y="71394"/>
                </a:lnTo>
                <a:lnTo>
                  <a:pt x="10286" y="71964"/>
                </a:lnTo>
                <a:lnTo>
                  <a:pt x="12192" y="72458"/>
                </a:lnTo>
                <a:lnTo>
                  <a:pt x="13970" y="72953"/>
                </a:lnTo>
                <a:lnTo>
                  <a:pt x="15875" y="73351"/>
                </a:lnTo>
                <a:lnTo>
                  <a:pt x="17779" y="73656"/>
                </a:lnTo>
                <a:lnTo>
                  <a:pt x="19684" y="73959"/>
                </a:lnTo>
                <a:lnTo>
                  <a:pt x="21590" y="74112"/>
                </a:lnTo>
                <a:lnTo>
                  <a:pt x="23241" y="74112"/>
                </a:lnTo>
                <a:lnTo>
                  <a:pt x="26289" y="74112"/>
                </a:lnTo>
                <a:lnTo>
                  <a:pt x="36829" y="67900"/>
                </a:lnTo>
                <a:lnTo>
                  <a:pt x="38353" y="65998"/>
                </a:lnTo>
                <a:lnTo>
                  <a:pt x="39497" y="63778"/>
                </a:lnTo>
                <a:lnTo>
                  <a:pt x="40258" y="61240"/>
                </a:lnTo>
                <a:lnTo>
                  <a:pt x="41021" y="58704"/>
                </a:lnTo>
                <a:lnTo>
                  <a:pt x="41401" y="56017"/>
                </a:lnTo>
                <a:lnTo>
                  <a:pt x="41401" y="53181"/>
                </a:lnTo>
                <a:lnTo>
                  <a:pt x="41401" y="50345"/>
                </a:lnTo>
                <a:lnTo>
                  <a:pt x="41021" y="47734"/>
                </a:lnTo>
                <a:lnTo>
                  <a:pt x="40258" y="45346"/>
                </a:lnTo>
                <a:lnTo>
                  <a:pt x="39497" y="42957"/>
                </a:lnTo>
                <a:lnTo>
                  <a:pt x="26670" y="33817"/>
                </a:lnTo>
                <a:lnTo>
                  <a:pt x="23749" y="33817"/>
                </a:lnTo>
                <a:lnTo>
                  <a:pt x="21844" y="33817"/>
                </a:lnTo>
                <a:lnTo>
                  <a:pt x="19939" y="34095"/>
                </a:lnTo>
                <a:lnTo>
                  <a:pt x="18160" y="34654"/>
                </a:lnTo>
                <a:lnTo>
                  <a:pt x="16382" y="35212"/>
                </a:lnTo>
                <a:lnTo>
                  <a:pt x="9778" y="40905"/>
                </a:lnTo>
                <a:lnTo>
                  <a:pt x="8762" y="42430"/>
                </a:lnTo>
                <a:lnTo>
                  <a:pt x="8127" y="44123"/>
                </a:lnTo>
                <a:lnTo>
                  <a:pt x="7620" y="45984"/>
                </a:lnTo>
                <a:lnTo>
                  <a:pt x="0" y="45984"/>
                </a:lnTo>
                <a:lnTo>
                  <a:pt x="177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8875" y="265302"/>
            <a:ext cx="1106373" cy="223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38782" y="269875"/>
            <a:ext cx="421005" cy="214629"/>
          </a:xfrm>
          <a:custGeom>
            <a:avLst/>
            <a:gdLst/>
            <a:ahLst/>
            <a:cxnLst/>
            <a:rect l="l" t="t" r="r" b="b"/>
            <a:pathLst>
              <a:path w="421005" h="214629">
                <a:moveTo>
                  <a:pt x="209931" y="171958"/>
                </a:moveTo>
                <a:lnTo>
                  <a:pt x="0" y="171958"/>
                </a:lnTo>
                <a:lnTo>
                  <a:pt x="0" y="191642"/>
                </a:lnTo>
                <a:lnTo>
                  <a:pt x="209931" y="191642"/>
                </a:lnTo>
                <a:lnTo>
                  <a:pt x="209931" y="171958"/>
                </a:lnTo>
                <a:close/>
              </a:path>
              <a:path w="421005" h="214629">
                <a:moveTo>
                  <a:pt x="116078" y="122554"/>
                </a:moveTo>
                <a:lnTo>
                  <a:pt x="93853" y="122554"/>
                </a:lnTo>
                <a:lnTo>
                  <a:pt x="93853" y="171958"/>
                </a:lnTo>
                <a:lnTo>
                  <a:pt x="116078" y="171958"/>
                </a:lnTo>
                <a:lnTo>
                  <a:pt x="116078" y="122554"/>
                </a:lnTo>
                <a:close/>
              </a:path>
              <a:path w="421005" h="214629">
                <a:moveTo>
                  <a:pt x="115569" y="13461"/>
                </a:moveTo>
                <a:lnTo>
                  <a:pt x="94234" y="13461"/>
                </a:lnTo>
                <a:lnTo>
                  <a:pt x="94217" y="33274"/>
                </a:lnTo>
                <a:lnTo>
                  <a:pt x="93344" y="40131"/>
                </a:lnTo>
                <a:lnTo>
                  <a:pt x="69945" y="78501"/>
                </a:lnTo>
                <a:lnTo>
                  <a:pt x="25933" y="102304"/>
                </a:lnTo>
                <a:lnTo>
                  <a:pt x="12954" y="106679"/>
                </a:lnTo>
                <a:lnTo>
                  <a:pt x="23113" y="123571"/>
                </a:lnTo>
                <a:lnTo>
                  <a:pt x="61341" y="108712"/>
                </a:lnTo>
                <a:lnTo>
                  <a:pt x="92582" y="84835"/>
                </a:lnTo>
                <a:lnTo>
                  <a:pt x="97662" y="77850"/>
                </a:lnTo>
                <a:lnTo>
                  <a:pt x="100456" y="74549"/>
                </a:lnTo>
                <a:lnTo>
                  <a:pt x="102362" y="71500"/>
                </a:lnTo>
                <a:lnTo>
                  <a:pt x="103250" y="68960"/>
                </a:lnTo>
                <a:lnTo>
                  <a:pt x="103759" y="67691"/>
                </a:lnTo>
                <a:lnTo>
                  <a:pt x="104140" y="66548"/>
                </a:lnTo>
                <a:lnTo>
                  <a:pt x="104520" y="65531"/>
                </a:lnTo>
                <a:lnTo>
                  <a:pt x="105156" y="63119"/>
                </a:lnTo>
                <a:lnTo>
                  <a:pt x="126240" y="63119"/>
                </a:lnTo>
                <a:lnTo>
                  <a:pt x="124587" y="61214"/>
                </a:lnTo>
                <a:lnTo>
                  <a:pt x="120650" y="54355"/>
                </a:lnTo>
                <a:lnTo>
                  <a:pt x="116586" y="40131"/>
                </a:lnTo>
                <a:lnTo>
                  <a:pt x="115569" y="33274"/>
                </a:lnTo>
                <a:lnTo>
                  <a:pt x="115569" y="13461"/>
                </a:lnTo>
                <a:close/>
              </a:path>
              <a:path w="421005" h="214629">
                <a:moveTo>
                  <a:pt x="126240" y="63119"/>
                </a:moveTo>
                <a:lnTo>
                  <a:pt x="105156" y="63119"/>
                </a:lnTo>
                <a:lnTo>
                  <a:pt x="106425" y="66548"/>
                </a:lnTo>
                <a:lnTo>
                  <a:pt x="107035" y="67945"/>
                </a:lnTo>
                <a:lnTo>
                  <a:pt x="107442" y="68960"/>
                </a:lnTo>
                <a:lnTo>
                  <a:pt x="135631" y="99135"/>
                </a:lnTo>
                <a:lnTo>
                  <a:pt x="178036" y="117607"/>
                </a:lnTo>
                <a:lnTo>
                  <a:pt x="186944" y="120014"/>
                </a:lnTo>
                <a:lnTo>
                  <a:pt x="196976" y="102870"/>
                </a:lnTo>
                <a:lnTo>
                  <a:pt x="184241" y="99135"/>
                </a:lnTo>
                <a:lnTo>
                  <a:pt x="172910" y="95186"/>
                </a:lnTo>
                <a:lnTo>
                  <a:pt x="135217" y="72846"/>
                </a:lnTo>
                <a:lnTo>
                  <a:pt x="130429" y="67945"/>
                </a:lnTo>
                <a:lnTo>
                  <a:pt x="126240" y="63119"/>
                </a:lnTo>
                <a:close/>
              </a:path>
              <a:path w="421005" h="214629">
                <a:moveTo>
                  <a:pt x="321691" y="17145"/>
                </a:moveTo>
                <a:lnTo>
                  <a:pt x="220599" y="17145"/>
                </a:lnTo>
                <a:lnTo>
                  <a:pt x="220599" y="36575"/>
                </a:lnTo>
                <a:lnTo>
                  <a:pt x="299847" y="36575"/>
                </a:lnTo>
                <a:lnTo>
                  <a:pt x="299847" y="41782"/>
                </a:lnTo>
                <a:lnTo>
                  <a:pt x="296007" y="87659"/>
                </a:lnTo>
                <a:lnTo>
                  <a:pt x="289802" y="127089"/>
                </a:lnTo>
                <a:lnTo>
                  <a:pt x="280031" y="167485"/>
                </a:lnTo>
                <a:lnTo>
                  <a:pt x="276987" y="177673"/>
                </a:lnTo>
                <a:lnTo>
                  <a:pt x="298069" y="181610"/>
                </a:lnTo>
                <a:lnTo>
                  <a:pt x="309118" y="140080"/>
                </a:lnTo>
                <a:lnTo>
                  <a:pt x="316230" y="97154"/>
                </a:lnTo>
                <a:lnTo>
                  <a:pt x="320294" y="55372"/>
                </a:lnTo>
                <a:lnTo>
                  <a:pt x="321597" y="26118"/>
                </a:lnTo>
                <a:lnTo>
                  <a:pt x="321691" y="17145"/>
                </a:lnTo>
                <a:close/>
              </a:path>
              <a:path w="421005" h="214629">
                <a:moveTo>
                  <a:pt x="420878" y="98678"/>
                </a:moveTo>
                <a:lnTo>
                  <a:pt x="398780" y="98678"/>
                </a:lnTo>
                <a:lnTo>
                  <a:pt x="398780" y="214249"/>
                </a:lnTo>
                <a:lnTo>
                  <a:pt x="420878" y="214249"/>
                </a:lnTo>
                <a:lnTo>
                  <a:pt x="420878" y="98678"/>
                </a:lnTo>
                <a:close/>
              </a:path>
              <a:path w="421005" h="214629">
                <a:moveTo>
                  <a:pt x="369697" y="2413"/>
                </a:moveTo>
                <a:lnTo>
                  <a:pt x="347599" y="2413"/>
                </a:lnTo>
                <a:lnTo>
                  <a:pt x="347599" y="210565"/>
                </a:lnTo>
                <a:lnTo>
                  <a:pt x="369697" y="210565"/>
                </a:lnTo>
                <a:lnTo>
                  <a:pt x="369697" y="98678"/>
                </a:lnTo>
                <a:lnTo>
                  <a:pt x="420878" y="98678"/>
                </a:lnTo>
                <a:lnTo>
                  <a:pt x="420878" y="79248"/>
                </a:lnTo>
                <a:lnTo>
                  <a:pt x="369697" y="79248"/>
                </a:lnTo>
                <a:lnTo>
                  <a:pt x="369697" y="2413"/>
                </a:lnTo>
                <a:close/>
              </a:path>
              <a:path w="421005" h="214629">
                <a:moveTo>
                  <a:pt x="420878" y="0"/>
                </a:moveTo>
                <a:lnTo>
                  <a:pt x="398780" y="0"/>
                </a:lnTo>
                <a:lnTo>
                  <a:pt x="398780" y="79248"/>
                </a:lnTo>
                <a:lnTo>
                  <a:pt x="420878" y="79248"/>
                </a:lnTo>
                <a:lnTo>
                  <a:pt x="420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34210" y="265302"/>
            <a:ext cx="430022" cy="2233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291" y="872997"/>
            <a:ext cx="142416" cy="157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7786" y="865886"/>
            <a:ext cx="538480" cy="177165"/>
          </a:xfrm>
          <a:custGeom>
            <a:avLst/>
            <a:gdLst/>
            <a:ahLst/>
            <a:cxnLst/>
            <a:rect l="l" t="t" r="r" b="b"/>
            <a:pathLst>
              <a:path w="538480" h="177165">
                <a:moveTo>
                  <a:pt x="339267" y="118237"/>
                </a:moveTo>
                <a:lnTo>
                  <a:pt x="211874" y="118237"/>
                </a:lnTo>
                <a:lnTo>
                  <a:pt x="211874" y="176656"/>
                </a:lnTo>
                <a:lnTo>
                  <a:pt x="339267" y="176656"/>
                </a:lnTo>
                <a:lnTo>
                  <a:pt x="339267" y="161162"/>
                </a:lnTo>
                <a:lnTo>
                  <a:pt x="229425" y="161162"/>
                </a:lnTo>
                <a:lnTo>
                  <a:pt x="229425" y="133603"/>
                </a:lnTo>
                <a:lnTo>
                  <a:pt x="339267" y="133603"/>
                </a:lnTo>
                <a:lnTo>
                  <a:pt x="339267" y="118237"/>
                </a:lnTo>
                <a:close/>
              </a:path>
              <a:path w="538480" h="177165">
                <a:moveTo>
                  <a:pt x="339267" y="133603"/>
                </a:moveTo>
                <a:lnTo>
                  <a:pt x="321729" y="133603"/>
                </a:lnTo>
                <a:lnTo>
                  <a:pt x="321729" y="161162"/>
                </a:lnTo>
                <a:lnTo>
                  <a:pt x="339267" y="161162"/>
                </a:lnTo>
                <a:lnTo>
                  <a:pt x="339267" y="133603"/>
                </a:lnTo>
                <a:close/>
              </a:path>
              <a:path w="538480" h="177165">
                <a:moveTo>
                  <a:pt x="284149" y="103377"/>
                </a:moveTo>
                <a:lnTo>
                  <a:pt x="266611" y="103377"/>
                </a:lnTo>
                <a:lnTo>
                  <a:pt x="266611" y="118237"/>
                </a:lnTo>
                <a:lnTo>
                  <a:pt x="284149" y="118237"/>
                </a:lnTo>
                <a:lnTo>
                  <a:pt x="284149" y="103377"/>
                </a:lnTo>
                <a:close/>
              </a:path>
              <a:path w="538480" h="177165">
                <a:moveTo>
                  <a:pt x="360045" y="87756"/>
                </a:moveTo>
                <a:lnTo>
                  <a:pt x="190919" y="87756"/>
                </a:lnTo>
                <a:lnTo>
                  <a:pt x="190919" y="103377"/>
                </a:lnTo>
                <a:lnTo>
                  <a:pt x="360045" y="103377"/>
                </a:lnTo>
                <a:lnTo>
                  <a:pt x="360045" y="87756"/>
                </a:lnTo>
                <a:close/>
              </a:path>
              <a:path w="538480" h="177165">
                <a:moveTo>
                  <a:pt x="91059" y="109092"/>
                </a:moveTo>
                <a:lnTo>
                  <a:pt x="52046" y="113968"/>
                </a:lnTo>
                <a:lnTo>
                  <a:pt x="27749" y="142366"/>
                </a:lnTo>
                <a:lnTo>
                  <a:pt x="28716" y="149985"/>
                </a:lnTo>
                <a:lnTo>
                  <a:pt x="62903" y="173466"/>
                </a:lnTo>
                <a:lnTo>
                  <a:pt x="91059" y="175640"/>
                </a:lnTo>
                <a:lnTo>
                  <a:pt x="106146" y="175095"/>
                </a:lnTo>
                <a:lnTo>
                  <a:pt x="145774" y="162244"/>
                </a:lnTo>
                <a:lnTo>
                  <a:pt x="147245" y="160527"/>
                </a:lnTo>
                <a:lnTo>
                  <a:pt x="91059" y="160527"/>
                </a:lnTo>
                <a:lnTo>
                  <a:pt x="80400" y="160264"/>
                </a:lnTo>
                <a:lnTo>
                  <a:pt x="44716" y="148716"/>
                </a:lnTo>
                <a:lnTo>
                  <a:pt x="44716" y="136016"/>
                </a:lnTo>
                <a:lnTo>
                  <a:pt x="91059" y="124205"/>
                </a:lnTo>
                <a:lnTo>
                  <a:pt x="147236" y="124205"/>
                </a:lnTo>
                <a:lnTo>
                  <a:pt x="145763" y="122489"/>
                </a:lnTo>
                <a:lnTo>
                  <a:pt x="138912" y="117728"/>
                </a:lnTo>
                <a:lnTo>
                  <a:pt x="130056" y="113968"/>
                </a:lnTo>
                <a:lnTo>
                  <a:pt x="119129" y="111267"/>
                </a:lnTo>
                <a:lnTo>
                  <a:pt x="106129" y="109638"/>
                </a:lnTo>
                <a:lnTo>
                  <a:pt x="91059" y="109092"/>
                </a:lnTo>
                <a:close/>
              </a:path>
              <a:path w="538480" h="177165">
                <a:moveTo>
                  <a:pt x="147236" y="124205"/>
                </a:moveTo>
                <a:lnTo>
                  <a:pt x="91059" y="124205"/>
                </a:lnTo>
                <a:lnTo>
                  <a:pt x="101645" y="124469"/>
                </a:lnTo>
                <a:lnTo>
                  <a:pt x="110926" y="125269"/>
                </a:lnTo>
                <a:lnTo>
                  <a:pt x="118899" y="126617"/>
                </a:lnTo>
                <a:lnTo>
                  <a:pt x="125564" y="128524"/>
                </a:lnTo>
                <a:lnTo>
                  <a:pt x="133591" y="131444"/>
                </a:lnTo>
                <a:lnTo>
                  <a:pt x="137604" y="136016"/>
                </a:lnTo>
                <a:lnTo>
                  <a:pt x="137604" y="148716"/>
                </a:lnTo>
                <a:lnTo>
                  <a:pt x="91059" y="160527"/>
                </a:lnTo>
                <a:lnTo>
                  <a:pt x="147245" y="160527"/>
                </a:lnTo>
                <a:lnTo>
                  <a:pt x="150660" y="156543"/>
                </a:lnTo>
                <a:lnTo>
                  <a:pt x="153593" y="149913"/>
                </a:lnTo>
                <a:lnTo>
                  <a:pt x="154571" y="142366"/>
                </a:lnTo>
                <a:lnTo>
                  <a:pt x="153593" y="134820"/>
                </a:lnTo>
                <a:lnTo>
                  <a:pt x="150656" y="128190"/>
                </a:lnTo>
                <a:lnTo>
                  <a:pt x="147236" y="124205"/>
                </a:lnTo>
                <a:close/>
              </a:path>
              <a:path w="538480" h="177165">
                <a:moveTo>
                  <a:pt x="532244" y="103504"/>
                </a:moveTo>
                <a:lnTo>
                  <a:pt x="409308" y="103504"/>
                </a:lnTo>
                <a:lnTo>
                  <a:pt x="409308" y="118999"/>
                </a:lnTo>
                <a:lnTo>
                  <a:pt x="514692" y="118999"/>
                </a:lnTo>
                <a:lnTo>
                  <a:pt x="514692" y="131825"/>
                </a:lnTo>
                <a:lnTo>
                  <a:pt x="409308" y="131825"/>
                </a:lnTo>
                <a:lnTo>
                  <a:pt x="409308" y="176656"/>
                </a:lnTo>
                <a:lnTo>
                  <a:pt x="538060" y="176656"/>
                </a:lnTo>
                <a:lnTo>
                  <a:pt x="538060" y="161162"/>
                </a:lnTo>
                <a:lnTo>
                  <a:pt x="426859" y="161162"/>
                </a:lnTo>
                <a:lnTo>
                  <a:pt x="426859" y="147319"/>
                </a:lnTo>
                <a:lnTo>
                  <a:pt x="532244" y="147319"/>
                </a:lnTo>
                <a:lnTo>
                  <a:pt x="532244" y="103504"/>
                </a:lnTo>
                <a:close/>
              </a:path>
              <a:path w="538480" h="177165">
                <a:moveTo>
                  <a:pt x="532244" y="73533"/>
                </a:moveTo>
                <a:lnTo>
                  <a:pt x="514692" y="73533"/>
                </a:lnTo>
                <a:lnTo>
                  <a:pt x="514692" y="96774"/>
                </a:lnTo>
                <a:lnTo>
                  <a:pt x="532244" y="96774"/>
                </a:lnTo>
                <a:lnTo>
                  <a:pt x="532244" y="73533"/>
                </a:lnTo>
                <a:close/>
              </a:path>
              <a:path w="538480" h="177165">
                <a:moveTo>
                  <a:pt x="405511" y="4952"/>
                </a:moveTo>
                <a:lnTo>
                  <a:pt x="388353" y="4952"/>
                </a:lnTo>
                <a:lnTo>
                  <a:pt x="388353" y="89535"/>
                </a:lnTo>
                <a:lnTo>
                  <a:pt x="473240" y="89535"/>
                </a:lnTo>
                <a:lnTo>
                  <a:pt x="473240" y="74294"/>
                </a:lnTo>
                <a:lnTo>
                  <a:pt x="405511" y="74294"/>
                </a:lnTo>
                <a:lnTo>
                  <a:pt x="405511" y="52069"/>
                </a:lnTo>
                <a:lnTo>
                  <a:pt x="473240" y="52069"/>
                </a:lnTo>
                <a:lnTo>
                  <a:pt x="473240" y="42417"/>
                </a:lnTo>
                <a:lnTo>
                  <a:pt x="532244" y="42417"/>
                </a:lnTo>
                <a:lnTo>
                  <a:pt x="532244" y="36702"/>
                </a:lnTo>
                <a:lnTo>
                  <a:pt x="405511" y="36702"/>
                </a:lnTo>
                <a:lnTo>
                  <a:pt x="405511" y="4952"/>
                </a:lnTo>
                <a:close/>
              </a:path>
              <a:path w="538480" h="177165">
                <a:moveTo>
                  <a:pt x="473240" y="52069"/>
                </a:moveTo>
                <a:lnTo>
                  <a:pt x="456082" y="52069"/>
                </a:lnTo>
                <a:lnTo>
                  <a:pt x="456082" y="74294"/>
                </a:lnTo>
                <a:lnTo>
                  <a:pt x="473240" y="74294"/>
                </a:lnTo>
                <a:lnTo>
                  <a:pt x="473240" y="73533"/>
                </a:lnTo>
                <a:lnTo>
                  <a:pt x="532244" y="73533"/>
                </a:lnTo>
                <a:lnTo>
                  <a:pt x="532244" y="58165"/>
                </a:lnTo>
                <a:lnTo>
                  <a:pt x="473240" y="58165"/>
                </a:lnTo>
                <a:lnTo>
                  <a:pt x="473240" y="52069"/>
                </a:lnTo>
                <a:close/>
              </a:path>
              <a:path w="538480" h="177165">
                <a:moveTo>
                  <a:pt x="532244" y="42417"/>
                </a:moveTo>
                <a:lnTo>
                  <a:pt x="514692" y="42417"/>
                </a:lnTo>
                <a:lnTo>
                  <a:pt x="514692" y="58165"/>
                </a:lnTo>
                <a:lnTo>
                  <a:pt x="532244" y="58165"/>
                </a:lnTo>
                <a:lnTo>
                  <a:pt x="532244" y="42417"/>
                </a:lnTo>
                <a:close/>
              </a:path>
              <a:path w="538480" h="177165">
                <a:moveTo>
                  <a:pt x="473240" y="4952"/>
                </a:moveTo>
                <a:lnTo>
                  <a:pt x="456082" y="4952"/>
                </a:lnTo>
                <a:lnTo>
                  <a:pt x="456082" y="36702"/>
                </a:lnTo>
                <a:lnTo>
                  <a:pt x="532244" y="36702"/>
                </a:lnTo>
                <a:lnTo>
                  <a:pt x="532244" y="27177"/>
                </a:lnTo>
                <a:lnTo>
                  <a:pt x="473240" y="27177"/>
                </a:lnTo>
                <a:lnTo>
                  <a:pt x="473240" y="4952"/>
                </a:lnTo>
                <a:close/>
              </a:path>
              <a:path w="538480" h="177165">
                <a:moveTo>
                  <a:pt x="532244" y="0"/>
                </a:moveTo>
                <a:lnTo>
                  <a:pt x="514692" y="0"/>
                </a:lnTo>
                <a:lnTo>
                  <a:pt x="514692" y="27177"/>
                </a:lnTo>
                <a:lnTo>
                  <a:pt x="532244" y="27177"/>
                </a:lnTo>
                <a:lnTo>
                  <a:pt x="532244" y="0"/>
                </a:lnTo>
                <a:close/>
              </a:path>
              <a:path w="538480" h="177165">
                <a:moveTo>
                  <a:pt x="340817" y="58165"/>
                </a:moveTo>
                <a:lnTo>
                  <a:pt x="210324" y="58165"/>
                </a:lnTo>
                <a:lnTo>
                  <a:pt x="210324" y="73660"/>
                </a:lnTo>
                <a:lnTo>
                  <a:pt x="340817" y="73660"/>
                </a:lnTo>
                <a:lnTo>
                  <a:pt x="340817" y="58165"/>
                </a:lnTo>
                <a:close/>
              </a:path>
              <a:path w="538480" h="177165">
                <a:moveTo>
                  <a:pt x="253098" y="21462"/>
                </a:moveTo>
                <a:lnTo>
                  <a:pt x="235635" y="21462"/>
                </a:lnTo>
                <a:lnTo>
                  <a:pt x="235839" y="26797"/>
                </a:lnTo>
                <a:lnTo>
                  <a:pt x="236270" y="35305"/>
                </a:lnTo>
                <a:lnTo>
                  <a:pt x="236918" y="46989"/>
                </a:lnTo>
                <a:lnTo>
                  <a:pt x="237356" y="52831"/>
                </a:lnTo>
                <a:lnTo>
                  <a:pt x="237883" y="58165"/>
                </a:lnTo>
                <a:lnTo>
                  <a:pt x="255257" y="58165"/>
                </a:lnTo>
                <a:lnTo>
                  <a:pt x="254825" y="52831"/>
                </a:lnTo>
                <a:lnTo>
                  <a:pt x="254419" y="46609"/>
                </a:lnTo>
                <a:lnTo>
                  <a:pt x="253644" y="32892"/>
                </a:lnTo>
                <a:lnTo>
                  <a:pt x="253098" y="21462"/>
                </a:lnTo>
                <a:close/>
              </a:path>
              <a:path w="538480" h="177165">
                <a:moveTo>
                  <a:pt x="315696" y="21462"/>
                </a:moveTo>
                <a:lnTo>
                  <a:pt x="298043" y="21462"/>
                </a:lnTo>
                <a:lnTo>
                  <a:pt x="297446" y="35305"/>
                </a:lnTo>
                <a:lnTo>
                  <a:pt x="296853" y="46989"/>
                </a:lnTo>
                <a:lnTo>
                  <a:pt x="296430" y="52831"/>
                </a:lnTo>
                <a:lnTo>
                  <a:pt x="295897" y="58165"/>
                </a:lnTo>
                <a:lnTo>
                  <a:pt x="313067" y="58165"/>
                </a:lnTo>
                <a:lnTo>
                  <a:pt x="313689" y="53975"/>
                </a:lnTo>
                <a:lnTo>
                  <a:pt x="314223" y="48640"/>
                </a:lnTo>
                <a:lnTo>
                  <a:pt x="315137" y="35305"/>
                </a:lnTo>
                <a:lnTo>
                  <a:pt x="315467" y="28448"/>
                </a:lnTo>
                <a:lnTo>
                  <a:pt x="315696" y="21462"/>
                </a:lnTo>
                <a:close/>
              </a:path>
              <a:path w="538480" h="177165">
                <a:moveTo>
                  <a:pt x="341210" y="5968"/>
                </a:moveTo>
                <a:lnTo>
                  <a:pt x="209943" y="5968"/>
                </a:lnTo>
                <a:lnTo>
                  <a:pt x="209943" y="21462"/>
                </a:lnTo>
                <a:lnTo>
                  <a:pt x="341210" y="21462"/>
                </a:lnTo>
                <a:lnTo>
                  <a:pt x="341210" y="5968"/>
                </a:lnTo>
                <a:close/>
              </a:path>
              <a:path w="538480" h="177165">
                <a:moveTo>
                  <a:pt x="66649" y="6730"/>
                </a:moveTo>
                <a:lnTo>
                  <a:pt x="49098" y="6730"/>
                </a:lnTo>
                <a:lnTo>
                  <a:pt x="49082" y="23367"/>
                </a:lnTo>
                <a:lnTo>
                  <a:pt x="48399" y="28828"/>
                </a:lnTo>
                <a:lnTo>
                  <a:pt x="31153" y="67183"/>
                </a:lnTo>
                <a:lnTo>
                  <a:pt x="0" y="92963"/>
                </a:lnTo>
                <a:lnTo>
                  <a:pt x="12141" y="104139"/>
                </a:lnTo>
                <a:lnTo>
                  <a:pt x="46507" y="75056"/>
                </a:lnTo>
                <a:lnTo>
                  <a:pt x="58432" y="51308"/>
                </a:lnTo>
                <a:lnTo>
                  <a:pt x="75279" y="51308"/>
                </a:lnTo>
                <a:lnTo>
                  <a:pt x="72097" y="45847"/>
                </a:lnTo>
                <a:lnTo>
                  <a:pt x="69773" y="40131"/>
                </a:lnTo>
                <a:lnTo>
                  <a:pt x="67271" y="28828"/>
                </a:lnTo>
                <a:lnTo>
                  <a:pt x="66649" y="23367"/>
                </a:lnTo>
                <a:lnTo>
                  <a:pt x="66649" y="6730"/>
                </a:lnTo>
                <a:close/>
              </a:path>
              <a:path w="538480" h="177165">
                <a:moveTo>
                  <a:pt x="75279" y="51308"/>
                </a:moveTo>
                <a:lnTo>
                  <a:pt x="58432" y="51308"/>
                </a:lnTo>
                <a:lnTo>
                  <a:pt x="59283" y="54355"/>
                </a:lnTo>
                <a:lnTo>
                  <a:pt x="60032" y="56261"/>
                </a:lnTo>
                <a:lnTo>
                  <a:pt x="61061" y="58419"/>
                </a:lnTo>
                <a:lnTo>
                  <a:pt x="62426" y="60705"/>
                </a:lnTo>
                <a:lnTo>
                  <a:pt x="63474" y="62611"/>
                </a:lnTo>
                <a:lnTo>
                  <a:pt x="96532" y="92455"/>
                </a:lnTo>
                <a:lnTo>
                  <a:pt x="103784" y="95885"/>
                </a:lnTo>
                <a:lnTo>
                  <a:pt x="114782" y="83312"/>
                </a:lnTo>
                <a:lnTo>
                  <a:pt x="107231" y="79646"/>
                </a:lnTo>
                <a:lnTo>
                  <a:pt x="100537" y="75898"/>
                </a:lnTo>
                <a:lnTo>
                  <a:pt x="94699" y="72078"/>
                </a:lnTo>
                <a:lnTo>
                  <a:pt x="89712" y="68199"/>
                </a:lnTo>
                <a:lnTo>
                  <a:pt x="83642" y="62864"/>
                </a:lnTo>
                <a:lnTo>
                  <a:pt x="78905" y="57403"/>
                </a:lnTo>
                <a:lnTo>
                  <a:pt x="75279" y="51308"/>
                </a:lnTo>
                <a:close/>
              </a:path>
              <a:path w="538480" h="177165">
                <a:moveTo>
                  <a:pt x="151650" y="0"/>
                </a:moveTo>
                <a:lnTo>
                  <a:pt x="134112" y="0"/>
                </a:lnTo>
                <a:lnTo>
                  <a:pt x="134112" y="105537"/>
                </a:lnTo>
                <a:lnTo>
                  <a:pt x="151650" y="105537"/>
                </a:lnTo>
                <a:lnTo>
                  <a:pt x="151650" y="64897"/>
                </a:lnTo>
                <a:lnTo>
                  <a:pt x="183680" y="64897"/>
                </a:lnTo>
                <a:lnTo>
                  <a:pt x="183680" y="49529"/>
                </a:lnTo>
                <a:lnTo>
                  <a:pt x="151650" y="49529"/>
                </a:lnTo>
                <a:lnTo>
                  <a:pt x="15165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7212" y="999489"/>
            <a:ext cx="92710" cy="27940"/>
          </a:xfrm>
          <a:custGeom>
            <a:avLst/>
            <a:gdLst/>
            <a:ahLst/>
            <a:cxnLst/>
            <a:rect l="l" t="t" r="r" b="b"/>
            <a:pathLst>
              <a:path w="92709" h="27940">
                <a:moveTo>
                  <a:pt x="0" y="0"/>
                </a:moveTo>
                <a:lnTo>
                  <a:pt x="0" y="27559"/>
                </a:lnTo>
                <a:lnTo>
                  <a:pt x="92303" y="27559"/>
                </a:lnTo>
                <a:lnTo>
                  <a:pt x="9230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2503" y="990091"/>
            <a:ext cx="93345" cy="36830"/>
          </a:xfrm>
          <a:custGeom>
            <a:avLst/>
            <a:gdLst/>
            <a:ahLst/>
            <a:cxnLst/>
            <a:rect l="l" t="t" r="r" b="b"/>
            <a:pathLst>
              <a:path w="93345" h="36830">
                <a:moveTo>
                  <a:pt x="46342" y="0"/>
                </a:moveTo>
                <a:lnTo>
                  <a:pt x="3962" y="7238"/>
                </a:lnTo>
                <a:lnTo>
                  <a:pt x="0" y="11811"/>
                </a:lnTo>
                <a:lnTo>
                  <a:pt x="0" y="18161"/>
                </a:lnTo>
                <a:lnTo>
                  <a:pt x="0" y="24511"/>
                </a:lnTo>
                <a:lnTo>
                  <a:pt x="46342" y="36322"/>
                </a:lnTo>
                <a:lnTo>
                  <a:pt x="56960" y="36058"/>
                </a:lnTo>
                <a:lnTo>
                  <a:pt x="92887" y="24511"/>
                </a:lnTo>
                <a:lnTo>
                  <a:pt x="92887" y="18161"/>
                </a:lnTo>
                <a:lnTo>
                  <a:pt x="92887" y="11811"/>
                </a:lnTo>
                <a:lnTo>
                  <a:pt x="56929" y="263"/>
                </a:lnTo>
                <a:lnTo>
                  <a:pt x="46342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5536" y="974978"/>
            <a:ext cx="127000" cy="66675"/>
          </a:xfrm>
          <a:custGeom>
            <a:avLst/>
            <a:gdLst/>
            <a:ahLst/>
            <a:cxnLst/>
            <a:rect l="l" t="t" r="r" b="b"/>
            <a:pathLst>
              <a:path w="127000" h="66675">
                <a:moveTo>
                  <a:pt x="63309" y="0"/>
                </a:moveTo>
                <a:lnTo>
                  <a:pt x="102307" y="4875"/>
                </a:lnTo>
                <a:lnTo>
                  <a:pt x="126822" y="33274"/>
                </a:lnTo>
                <a:lnTo>
                  <a:pt x="125843" y="40820"/>
                </a:lnTo>
                <a:lnTo>
                  <a:pt x="91406" y="64373"/>
                </a:lnTo>
                <a:lnTo>
                  <a:pt x="63309" y="66548"/>
                </a:lnTo>
                <a:lnTo>
                  <a:pt x="48174" y="66002"/>
                </a:lnTo>
                <a:lnTo>
                  <a:pt x="8695" y="53222"/>
                </a:lnTo>
                <a:lnTo>
                  <a:pt x="0" y="33274"/>
                </a:lnTo>
                <a:lnTo>
                  <a:pt x="968" y="25745"/>
                </a:lnTo>
                <a:lnTo>
                  <a:pt x="35201" y="2174"/>
                </a:lnTo>
                <a:lnTo>
                  <a:pt x="63309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87094" y="969391"/>
            <a:ext cx="128905" cy="73660"/>
          </a:xfrm>
          <a:custGeom>
            <a:avLst/>
            <a:gdLst/>
            <a:ahLst/>
            <a:cxnLst/>
            <a:rect l="l" t="t" r="r" b="b"/>
            <a:pathLst>
              <a:path w="128905" h="73659">
                <a:moveTo>
                  <a:pt x="0" y="0"/>
                </a:moveTo>
                <a:lnTo>
                  <a:pt x="122935" y="0"/>
                </a:lnTo>
                <a:lnTo>
                  <a:pt x="122935" y="43814"/>
                </a:lnTo>
                <a:lnTo>
                  <a:pt x="17551" y="43814"/>
                </a:lnTo>
                <a:lnTo>
                  <a:pt x="17551" y="57658"/>
                </a:lnTo>
                <a:lnTo>
                  <a:pt x="128752" y="57658"/>
                </a:lnTo>
                <a:lnTo>
                  <a:pt x="128752" y="73151"/>
                </a:lnTo>
                <a:lnTo>
                  <a:pt x="0" y="73151"/>
                </a:lnTo>
                <a:lnTo>
                  <a:pt x="0" y="28321"/>
                </a:lnTo>
                <a:lnTo>
                  <a:pt x="105384" y="28321"/>
                </a:lnTo>
                <a:lnTo>
                  <a:pt x="105384" y="15494"/>
                </a:lnTo>
                <a:lnTo>
                  <a:pt x="0" y="154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8705" y="953642"/>
            <a:ext cx="169545" cy="88900"/>
          </a:xfrm>
          <a:custGeom>
            <a:avLst/>
            <a:gdLst/>
            <a:ahLst/>
            <a:cxnLst/>
            <a:rect l="l" t="t" r="r" b="b"/>
            <a:pathLst>
              <a:path w="169544" h="88900">
                <a:moveTo>
                  <a:pt x="0" y="0"/>
                </a:moveTo>
                <a:lnTo>
                  <a:pt x="169125" y="0"/>
                </a:lnTo>
                <a:lnTo>
                  <a:pt x="169125" y="15621"/>
                </a:lnTo>
                <a:lnTo>
                  <a:pt x="93230" y="15621"/>
                </a:lnTo>
                <a:lnTo>
                  <a:pt x="93230" y="30480"/>
                </a:lnTo>
                <a:lnTo>
                  <a:pt x="148348" y="30480"/>
                </a:lnTo>
                <a:lnTo>
                  <a:pt x="148348" y="88900"/>
                </a:lnTo>
                <a:lnTo>
                  <a:pt x="20954" y="88900"/>
                </a:lnTo>
                <a:lnTo>
                  <a:pt x="20954" y="30480"/>
                </a:lnTo>
                <a:lnTo>
                  <a:pt x="75692" y="30480"/>
                </a:lnTo>
                <a:lnTo>
                  <a:pt x="75692" y="15621"/>
                </a:lnTo>
                <a:lnTo>
                  <a:pt x="0" y="156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3297" y="917955"/>
            <a:ext cx="50800" cy="22225"/>
          </a:xfrm>
          <a:custGeom>
            <a:avLst/>
            <a:gdLst/>
            <a:ahLst/>
            <a:cxnLst/>
            <a:rect l="l" t="t" r="r" b="b"/>
            <a:pathLst>
              <a:path w="50800" h="22225">
                <a:moveTo>
                  <a:pt x="0" y="0"/>
                </a:moveTo>
                <a:lnTo>
                  <a:pt x="0" y="22225"/>
                </a:lnTo>
                <a:lnTo>
                  <a:pt x="50571" y="22225"/>
                </a:lnTo>
                <a:lnTo>
                  <a:pt x="5057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1026" y="908303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0" y="0"/>
                </a:moveTo>
                <a:lnTo>
                  <a:pt x="0" y="15748"/>
                </a:lnTo>
                <a:lnTo>
                  <a:pt x="41452" y="15748"/>
                </a:lnTo>
                <a:lnTo>
                  <a:pt x="41452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0884" y="887349"/>
            <a:ext cx="45085" cy="36830"/>
          </a:xfrm>
          <a:custGeom>
            <a:avLst/>
            <a:gdLst/>
            <a:ahLst/>
            <a:cxnLst/>
            <a:rect l="l" t="t" r="r" b="b"/>
            <a:pathLst>
              <a:path w="45084" h="36830">
                <a:moveTo>
                  <a:pt x="0" y="0"/>
                </a:moveTo>
                <a:lnTo>
                  <a:pt x="241" y="5206"/>
                </a:lnTo>
                <a:lnTo>
                  <a:pt x="546" y="11429"/>
                </a:lnTo>
                <a:lnTo>
                  <a:pt x="939" y="18287"/>
                </a:lnTo>
                <a:lnTo>
                  <a:pt x="1320" y="25146"/>
                </a:lnTo>
                <a:lnTo>
                  <a:pt x="1727" y="31368"/>
                </a:lnTo>
                <a:lnTo>
                  <a:pt x="2158" y="36702"/>
                </a:lnTo>
                <a:lnTo>
                  <a:pt x="42798" y="36702"/>
                </a:lnTo>
                <a:lnTo>
                  <a:pt x="43332" y="31368"/>
                </a:lnTo>
                <a:lnTo>
                  <a:pt x="43764" y="25400"/>
                </a:lnTo>
                <a:lnTo>
                  <a:pt x="44081" y="18923"/>
                </a:lnTo>
                <a:lnTo>
                  <a:pt x="44411" y="12573"/>
                </a:lnTo>
                <a:lnTo>
                  <a:pt x="44691" y="6223"/>
                </a:lnTo>
                <a:lnTo>
                  <a:pt x="44945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7786" y="872616"/>
            <a:ext cx="114935" cy="97790"/>
          </a:xfrm>
          <a:custGeom>
            <a:avLst/>
            <a:gdLst/>
            <a:ahLst/>
            <a:cxnLst/>
            <a:rect l="l" t="t" r="r" b="b"/>
            <a:pathLst>
              <a:path w="114934" h="97790">
                <a:moveTo>
                  <a:pt x="49098" y="0"/>
                </a:moveTo>
                <a:lnTo>
                  <a:pt x="66649" y="0"/>
                </a:lnTo>
                <a:lnTo>
                  <a:pt x="66649" y="11557"/>
                </a:lnTo>
                <a:lnTo>
                  <a:pt x="66649" y="16637"/>
                </a:lnTo>
                <a:lnTo>
                  <a:pt x="83642" y="56134"/>
                </a:lnTo>
                <a:lnTo>
                  <a:pt x="114782" y="76581"/>
                </a:lnTo>
                <a:lnTo>
                  <a:pt x="103784" y="89154"/>
                </a:lnTo>
                <a:lnTo>
                  <a:pt x="96532" y="85725"/>
                </a:lnTo>
                <a:lnTo>
                  <a:pt x="90589" y="82296"/>
                </a:lnTo>
                <a:lnTo>
                  <a:pt x="85953" y="78867"/>
                </a:lnTo>
                <a:lnTo>
                  <a:pt x="81305" y="75437"/>
                </a:lnTo>
                <a:lnTo>
                  <a:pt x="66890" y="60706"/>
                </a:lnTo>
                <a:lnTo>
                  <a:pt x="64985" y="58166"/>
                </a:lnTo>
                <a:lnTo>
                  <a:pt x="63474" y="55880"/>
                </a:lnTo>
                <a:lnTo>
                  <a:pt x="62357" y="53848"/>
                </a:lnTo>
                <a:lnTo>
                  <a:pt x="61061" y="51688"/>
                </a:lnTo>
                <a:lnTo>
                  <a:pt x="60032" y="49530"/>
                </a:lnTo>
                <a:lnTo>
                  <a:pt x="59283" y="47625"/>
                </a:lnTo>
                <a:lnTo>
                  <a:pt x="58432" y="44577"/>
                </a:lnTo>
                <a:lnTo>
                  <a:pt x="58204" y="45593"/>
                </a:lnTo>
                <a:lnTo>
                  <a:pt x="57912" y="46482"/>
                </a:lnTo>
                <a:lnTo>
                  <a:pt x="57556" y="47625"/>
                </a:lnTo>
                <a:lnTo>
                  <a:pt x="34808" y="80621"/>
                </a:lnTo>
                <a:lnTo>
                  <a:pt x="12141" y="97409"/>
                </a:lnTo>
                <a:lnTo>
                  <a:pt x="0" y="86233"/>
                </a:lnTo>
                <a:lnTo>
                  <a:pt x="7372" y="81395"/>
                </a:lnTo>
                <a:lnTo>
                  <a:pt x="13981" y="76581"/>
                </a:lnTo>
                <a:lnTo>
                  <a:pt x="39611" y="47498"/>
                </a:lnTo>
                <a:lnTo>
                  <a:pt x="49098" y="16510"/>
                </a:lnTo>
                <a:lnTo>
                  <a:pt x="49098" y="11557"/>
                </a:lnTo>
                <a:lnTo>
                  <a:pt x="49098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7730" y="871855"/>
            <a:ext cx="131445" cy="67945"/>
          </a:xfrm>
          <a:custGeom>
            <a:avLst/>
            <a:gdLst/>
            <a:ahLst/>
            <a:cxnLst/>
            <a:rect l="l" t="t" r="r" b="b"/>
            <a:pathLst>
              <a:path w="131444" h="67944">
                <a:moveTo>
                  <a:pt x="0" y="0"/>
                </a:moveTo>
                <a:lnTo>
                  <a:pt x="131267" y="0"/>
                </a:lnTo>
                <a:lnTo>
                  <a:pt x="131267" y="15494"/>
                </a:lnTo>
                <a:lnTo>
                  <a:pt x="105752" y="15494"/>
                </a:lnTo>
                <a:lnTo>
                  <a:pt x="105524" y="22479"/>
                </a:lnTo>
                <a:lnTo>
                  <a:pt x="105194" y="29337"/>
                </a:lnTo>
                <a:lnTo>
                  <a:pt x="104736" y="35941"/>
                </a:lnTo>
                <a:lnTo>
                  <a:pt x="104279" y="42672"/>
                </a:lnTo>
                <a:lnTo>
                  <a:pt x="103746" y="48006"/>
                </a:lnTo>
                <a:lnTo>
                  <a:pt x="103123" y="52197"/>
                </a:lnTo>
                <a:lnTo>
                  <a:pt x="130873" y="52197"/>
                </a:lnTo>
                <a:lnTo>
                  <a:pt x="130873" y="67691"/>
                </a:lnTo>
                <a:lnTo>
                  <a:pt x="380" y="67691"/>
                </a:lnTo>
                <a:lnTo>
                  <a:pt x="380" y="52197"/>
                </a:lnTo>
                <a:lnTo>
                  <a:pt x="27939" y="52197"/>
                </a:lnTo>
                <a:lnTo>
                  <a:pt x="27432" y="47117"/>
                </a:lnTo>
                <a:lnTo>
                  <a:pt x="26974" y="41021"/>
                </a:lnTo>
                <a:lnTo>
                  <a:pt x="26593" y="34036"/>
                </a:lnTo>
                <a:lnTo>
                  <a:pt x="26200" y="27050"/>
                </a:lnTo>
                <a:lnTo>
                  <a:pt x="25895" y="20828"/>
                </a:lnTo>
                <a:lnTo>
                  <a:pt x="25692" y="15494"/>
                </a:lnTo>
                <a:lnTo>
                  <a:pt x="0" y="154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6139" y="865886"/>
            <a:ext cx="144145" cy="97155"/>
          </a:xfrm>
          <a:custGeom>
            <a:avLst/>
            <a:gdLst/>
            <a:ahLst/>
            <a:cxnLst/>
            <a:rect l="l" t="t" r="r" b="b"/>
            <a:pathLst>
              <a:path w="144144" h="97155">
                <a:moveTo>
                  <a:pt x="126339" y="0"/>
                </a:moveTo>
                <a:lnTo>
                  <a:pt x="143890" y="0"/>
                </a:lnTo>
                <a:lnTo>
                  <a:pt x="143890" y="96774"/>
                </a:lnTo>
                <a:lnTo>
                  <a:pt x="126339" y="96774"/>
                </a:lnTo>
                <a:lnTo>
                  <a:pt x="126339" y="73533"/>
                </a:lnTo>
                <a:lnTo>
                  <a:pt x="84886" y="73533"/>
                </a:lnTo>
                <a:lnTo>
                  <a:pt x="84886" y="89535"/>
                </a:lnTo>
                <a:lnTo>
                  <a:pt x="0" y="89535"/>
                </a:lnTo>
                <a:lnTo>
                  <a:pt x="0" y="4952"/>
                </a:lnTo>
                <a:lnTo>
                  <a:pt x="17157" y="4952"/>
                </a:lnTo>
                <a:lnTo>
                  <a:pt x="17157" y="36702"/>
                </a:lnTo>
                <a:lnTo>
                  <a:pt x="67729" y="36702"/>
                </a:lnTo>
                <a:lnTo>
                  <a:pt x="67729" y="4952"/>
                </a:lnTo>
                <a:lnTo>
                  <a:pt x="84886" y="4952"/>
                </a:lnTo>
                <a:lnTo>
                  <a:pt x="84886" y="27177"/>
                </a:lnTo>
                <a:lnTo>
                  <a:pt x="126339" y="27177"/>
                </a:lnTo>
                <a:lnTo>
                  <a:pt x="126339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1898" y="865886"/>
            <a:ext cx="50165" cy="106045"/>
          </a:xfrm>
          <a:custGeom>
            <a:avLst/>
            <a:gdLst/>
            <a:ahLst/>
            <a:cxnLst/>
            <a:rect l="l" t="t" r="r" b="b"/>
            <a:pathLst>
              <a:path w="50165" h="106044">
                <a:moveTo>
                  <a:pt x="0" y="0"/>
                </a:moveTo>
                <a:lnTo>
                  <a:pt x="17538" y="0"/>
                </a:lnTo>
                <a:lnTo>
                  <a:pt x="17538" y="49529"/>
                </a:lnTo>
                <a:lnTo>
                  <a:pt x="49568" y="49529"/>
                </a:lnTo>
                <a:lnTo>
                  <a:pt x="49568" y="64897"/>
                </a:lnTo>
                <a:lnTo>
                  <a:pt x="17538" y="64897"/>
                </a:lnTo>
                <a:lnTo>
                  <a:pt x="17538" y="105537"/>
                </a:lnTo>
                <a:lnTo>
                  <a:pt x="0" y="1055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35570" y="872616"/>
            <a:ext cx="529590" cy="187960"/>
          </a:xfrm>
          <a:custGeom>
            <a:avLst/>
            <a:gdLst/>
            <a:ahLst/>
            <a:cxnLst/>
            <a:rect l="l" t="t" r="r" b="b"/>
            <a:pathLst>
              <a:path w="529589" h="187959">
                <a:moveTo>
                  <a:pt x="492061" y="42545"/>
                </a:moveTo>
                <a:lnTo>
                  <a:pt x="477837" y="42545"/>
                </a:lnTo>
                <a:lnTo>
                  <a:pt x="471614" y="43942"/>
                </a:lnTo>
                <a:lnTo>
                  <a:pt x="460184" y="49275"/>
                </a:lnTo>
                <a:lnTo>
                  <a:pt x="455231" y="52959"/>
                </a:lnTo>
                <a:lnTo>
                  <a:pt x="451040" y="57785"/>
                </a:lnTo>
                <a:lnTo>
                  <a:pt x="446849" y="62484"/>
                </a:lnTo>
                <a:lnTo>
                  <a:pt x="443674" y="68199"/>
                </a:lnTo>
                <a:lnTo>
                  <a:pt x="441261" y="74930"/>
                </a:lnTo>
                <a:lnTo>
                  <a:pt x="438975" y="81661"/>
                </a:lnTo>
                <a:lnTo>
                  <a:pt x="437832" y="89027"/>
                </a:lnTo>
                <a:lnTo>
                  <a:pt x="437910" y="105537"/>
                </a:lnTo>
                <a:lnTo>
                  <a:pt x="438721" y="112141"/>
                </a:lnTo>
                <a:lnTo>
                  <a:pt x="440753" y="118618"/>
                </a:lnTo>
                <a:lnTo>
                  <a:pt x="442658" y="125222"/>
                </a:lnTo>
                <a:lnTo>
                  <a:pt x="479234" y="150875"/>
                </a:lnTo>
                <a:lnTo>
                  <a:pt x="493585" y="150875"/>
                </a:lnTo>
                <a:lnTo>
                  <a:pt x="499427" y="150113"/>
                </a:lnTo>
                <a:lnTo>
                  <a:pt x="511365" y="147066"/>
                </a:lnTo>
                <a:lnTo>
                  <a:pt x="516699" y="145034"/>
                </a:lnTo>
                <a:lnTo>
                  <a:pt x="521525" y="142494"/>
                </a:lnTo>
                <a:lnTo>
                  <a:pt x="521525" y="136398"/>
                </a:lnTo>
                <a:lnTo>
                  <a:pt x="483425" y="136398"/>
                </a:lnTo>
                <a:lnTo>
                  <a:pt x="478726" y="135509"/>
                </a:lnTo>
                <a:lnTo>
                  <a:pt x="455993" y="105537"/>
                </a:lnTo>
                <a:lnTo>
                  <a:pt x="455993" y="101346"/>
                </a:lnTo>
                <a:lnTo>
                  <a:pt x="529145" y="101346"/>
                </a:lnTo>
                <a:lnTo>
                  <a:pt x="529145" y="86487"/>
                </a:lnTo>
                <a:lnTo>
                  <a:pt x="455993" y="86487"/>
                </a:lnTo>
                <a:lnTo>
                  <a:pt x="456044" y="83693"/>
                </a:lnTo>
                <a:lnTo>
                  <a:pt x="456628" y="80772"/>
                </a:lnTo>
                <a:lnTo>
                  <a:pt x="458152" y="76962"/>
                </a:lnTo>
                <a:lnTo>
                  <a:pt x="459549" y="73279"/>
                </a:lnTo>
                <a:lnTo>
                  <a:pt x="461581" y="69977"/>
                </a:lnTo>
                <a:lnTo>
                  <a:pt x="464248" y="67056"/>
                </a:lnTo>
                <a:lnTo>
                  <a:pt x="466788" y="64135"/>
                </a:lnTo>
                <a:lnTo>
                  <a:pt x="469963" y="61849"/>
                </a:lnTo>
                <a:lnTo>
                  <a:pt x="473519" y="60071"/>
                </a:lnTo>
                <a:lnTo>
                  <a:pt x="477202" y="58293"/>
                </a:lnTo>
                <a:lnTo>
                  <a:pt x="481139" y="57404"/>
                </a:lnTo>
                <a:lnTo>
                  <a:pt x="518198" y="57404"/>
                </a:lnTo>
                <a:lnTo>
                  <a:pt x="514413" y="52705"/>
                </a:lnTo>
                <a:lnTo>
                  <a:pt x="509841" y="49149"/>
                </a:lnTo>
                <a:lnTo>
                  <a:pt x="504253" y="46482"/>
                </a:lnTo>
                <a:lnTo>
                  <a:pt x="498538" y="43942"/>
                </a:lnTo>
                <a:lnTo>
                  <a:pt x="492061" y="42545"/>
                </a:lnTo>
                <a:close/>
              </a:path>
              <a:path w="529589" h="187959">
                <a:moveTo>
                  <a:pt x="521525" y="126746"/>
                </a:moveTo>
                <a:lnTo>
                  <a:pt x="517842" y="128016"/>
                </a:lnTo>
                <a:lnTo>
                  <a:pt x="514921" y="129159"/>
                </a:lnTo>
                <a:lnTo>
                  <a:pt x="510603" y="131191"/>
                </a:lnTo>
                <a:lnTo>
                  <a:pt x="508317" y="132207"/>
                </a:lnTo>
                <a:lnTo>
                  <a:pt x="505650" y="133096"/>
                </a:lnTo>
                <a:lnTo>
                  <a:pt x="502983" y="134112"/>
                </a:lnTo>
                <a:lnTo>
                  <a:pt x="500189" y="134874"/>
                </a:lnTo>
                <a:lnTo>
                  <a:pt x="494601" y="136144"/>
                </a:lnTo>
                <a:lnTo>
                  <a:pt x="491807" y="136398"/>
                </a:lnTo>
                <a:lnTo>
                  <a:pt x="521525" y="136398"/>
                </a:lnTo>
                <a:lnTo>
                  <a:pt x="521525" y="126746"/>
                </a:lnTo>
                <a:close/>
              </a:path>
              <a:path w="529589" h="187959">
                <a:moveTo>
                  <a:pt x="518198" y="57404"/>
                </a:moveTo>
                <a:lnTo>
                  <a:pt x="489648" y="57404"/>
                </a:lnTo>
                <a:lnTo>
                  <a:pt x="493458" y="58293"/>
                </a:lnTo>
                <a:lnTo>
                  <a:pt x="499808" y="61595"/>
                </a:lnTo>
                <a:lnTo>
                  <a:pt x="502475" y="63881"/>
                </a:lnTo>
                <a:lnTo>
                  <a:pt x="505045" y="67183"/>
                </a:lnTo>
                <a:lnTo>
                  <a:pt x="506793" y="69342"/>
                </a:lnTo>
                <a:lnTo>
                  <a:pt x="508317" y="72644"/>
                </a:lnTo>
                <a:lnTo>
                  <a:pt x="509460" y="76454"/>
                </a:lnTo>
                <a:lnTo>
                  <a:pt x="510476" y="80263"/>
                </a:lnTo>
                <a:lnTo>
                  <a:pt x="510984" y="83693"/>
                </a:lnTo>
                <a:lnTo>
                  <a:pt x="510984" y="86487"/>
                </a:lnTo>
                <a:lnTo>
                  <a:pt x="529145" y="86487"/>
                </a:lnTo>
                <a:lnTo>
                  <a:pt x="529145" y="85979"/>
                </a:lnTo>
                <a:lnTo>
                  <a:pt x="528256" y="79375"/>
                </a:lnTo>
                <a:lnTo>
                  <a:pt x="526351" y="73279"/>
                </a:lnTo>
                <a:lnTo>
                  <a:pt x="524573" y="67183"/>
                </a:lnTo>
                <a:lnTo>
                  <a:pt x="521779" y="61849"/>
                </a:lnTo>
                <a:lnTo>
                  <a:pt x="518198" y="57404"/>
                </a:lnTo>
                <a:close/>
              </a:path>
              <a:path w="529589" h="187959">
                <a:moveTo>
                  <a:pt x="353377" y="45593"/>
                </a:moveTo>
                <a:lnTo>
                  <a:pt x="336994" y="45593"/>
                </a:lnTo>
                <a:lnTo>
                  <a:pt x="337502" y="54610"/>
                </a:lnTo>
                <a:lnTo>
                  <a:pt x="338010" y="62357"/>
                </a:lnTo>
                <a:lnTo>
                  <a:pt x="338010" y="66167"/>
                </a:lnTo>
                <a:lnTo>
                  <a:pt x="337883" y="69977"/>
                </a:lnTo>
                <a:lnTo>
                  <a:pt x="337883" y="187452"/>
                </a:lnTo>
                <a:lnTo>
                  <a:pt x="353758" y="187452"/>
                </a:lnTo>
                <a:lnTo>
                  <a:pt x="353758" y="136906"/>
                </a:lnTo>
                <a:lnTo>
                  <a:pt x="413250" y="136906"/>
                </a:lnTo>
                <a:lnTo>
                  <a:pt x="413621" y="136271"/>
                </a:lnTo>
                <a:lnTo>
                  <a:pt x="376364" y="136271"/>
                </a:lnTo>
                <a:lnTo>
                  <a:pt x="371538" y="135128"/>
                </a:lnTo>
                <a:lnTo>
                  <a:pt x="367982" y="132842"/>
                </a:lnTo>
                <a:lnTo>
                  <a:pt x="364299" y="130556"/>
                </a:lnTo>
                <a:lnTo>
                  <a:pt x="361505" y="127635"/>
                </a:lnTo>
                <a:lnTo>
                  <a:pt x="359600" y="123825"/>
                </a:lnTo>
                <a:lnTo>
                  <a:pt x="357568" y="120015"/>
                </a:lnTo>
                <a:lnTo>
                  <a:pt x="356171" y="115570"/>
                </a:lnTo>
                <a:lnTo>
                  <a:pt x="354901" y="105410"/>
                </a:lnTo>
                <a:lnTo>
                  <a:pt x="354520" y="99949"/>
                </a:lnTo>
                <a:lnTo>
                  <a:pt x="354520" y="89281"/>
                </a:lnTo>
                <a:lnTo>
                  <a:pt x="374681" y="57531"/>
                </a:lnTo>
                <a:lnTo>
                  <a:pt x="353885" y="57531"/>
                </a:lnTo>
                <a:lnTo>
                  <a:pt x="353377" y="45593"/>
                </a:lnTo>
                <a:close/>
              </a:path>
              <a:path w="529589" h="187959">
                <a:moveTo>
                  <a:pt x="413250" y="136906"/>
                </a:moveTo>
                <a:lnTo>
                  <a:pt x="353758" y="136906"/>
                </a:lnTo>
                <a:lnTo>
                  <a:pt x="353885" y="137160"/>
                </a:lnTo>
                <a:lnTo>
                  <a:pt x="357060" y="140843"/>
                </a:lnTo>
                <a:lnTo>
                  <a:pt x="360616" y="143891"/>
                </a:lnTo>
                <a:lnTo>
                  <a:pt x="364426" y="146177"/>
                </a:lnTo>
                <a:lnTo>
                  <a:pt x="369506" y="149352"/>
                </a:lnTo>
                <a:lnTo>
                  <a:pt x="375983" y="150875"/>
                </a:lnTo>
                <a:lnTo>
                  <a:pt x="391223" y="150875"/>
                </a:lnTo>
                <a:lnTo>
                  <a:pt x="397700" y="149225"/>
                </a:lnTo>
                <a:lnTo>
                  <a:pt x="403034" y="145923"/>
                </a:lnTo>
                <a:lnTo>
                  <a:pt x="408241" y="142621"/>
                </a:lnTo>
                <a:lnTo>
                  <a:pt x="412432" y="138303"/>
                </a:lnTo>
                <a:lnTo>
                  <a:pt x="413250" y="136906"/>
                </a:lnTo>
                <a:close/>
              </a:path>
              <a:path w="529589" h="187959">
                <a:moveTo>
                  <a:pt x="414009" y="57404"/>
                </a:moveTo>
                <a:lnTo>
                  <a:pt x="385889" y="57404"/>
                </a:lnTo>
                <a:lnTo>
                  <a:pt x="390207" y="58547"/>
                </a:lnTo>
                <a:lnTo>
                  <a:pt x="397065" y="62865"/>
                </a:lnTo>
                <a:lnTo>
                  <a:pt x="399732" y="65659"/>
                </a:lnTo>
                <a:lnTo>
                  <a:pt x="403796" y="72517"/>
                </a:lnTo>
                <a:lnTo>
                  <a:pt x="405193" y="76581"/>
                </a:lnTo>
                <a:lnTo>
                  <a:pt x="405955" y="81153"/>
                </a:lnTo>
                <a:lnTo>
                  <a:pt x="406844" y="85725"/>
                </a:lnTo>
                <a:lnTo>
                  <a:pt x="407140" y="89281"/>
                </a:lnTo>
                <a:lnTo>
                  <a:pt x="407184" y="99949"/>
                </a:lnTo>
                <a:lnTo>
                  <a:pt x="406844" y="104140"/>
                </a:lnTo>
                <a:lnTo>
                  <a:pt x="405574" y="114046"/>
                </a:lnTo>
                <a:lnTo>
                  <a:pt x="404431" y="118491"/>
                </a:lnTo>
                <a:lnTo>
                  <a:pt x="402526" y="122555"/>
                </a:lnTo>
                <a:lnTo>
                  <a:pt x="400748" y="126619"/>
                </a:lnTo>
                <a:lnTo>
                  <a:pt x="398208" y="129921"/>
                </a:lnTo>
                <a:lnTo>
                  <a:pt x="391858" y="135000"/>
                </a:lnTo>
                <a:lnTo>
                  <a:pt x="387667" y="136271"/>
                </a:lnTo>
                <a:lnTo>
                  <a:pt x="413621" y="136271"/>
                </a:lnTo>
                <a:lnTo>
                  <a:pt x="415480" y="133096"/>
                </a:lnTo>
                <a:lnTo>
                  <a:pt x="418655" y="127762"/>
                </a:lnTo>
                <a:lnTo>
                  <a:pt x="420814" y="121920"/>
                </a:lnTo>
                <a:lnTo>
                  <a:pt x="422211" y="115443"/>
                </a:lnTo>
                <a:lnTo>
                  <a:pt x="423481" y="108838"/>
                </a:lnTo>
                <a:lnTo>
                  <a:pt x="424116" y="102488"/>
                </a:lnTo>
                <a:lnTo>
                  <a:pt x="424078" y="89281"/>
                </a:lnTo>
                <a:lnTo>
                  <a:pt x="415480" y="59817"/>
                </a:lnTo>
                <a:lnTo>
                  <a:pt x="414009" y="57404"/>
                </a:lnTo>
                <a:close/>
              </a:path>
              <a:path w="529589" h="187959">
                <a:moveTo>
                  <a:pt x="390715" y="42545"/>
                </a:moveTo>
                <a:lnTo>
                  <a:pt x="382968" y="42545"/>
                </a:lnTo>
                <a:lnTo>
                  <a:pt x="374274" y="43422"/>
                </a:lnTo>
                <a:lnTo>
                  <a:pt x="366664" y="46037"/>
                </a:lnTo>
                <a:lnTo>
                  <a:pt x="360126" y="50367"/>
                </a:lnTo>
                <a:lnTo>
                  <a:pt x="354647" y="56387"/>
                </a:lnTo>
                <a:lnTo>
                  <a:pt x="353885" y="57531"/>
                </a:lnTo>
                <a:lnTo>
                  <a:pt x="374681" y="57531"/>
                </a:lnTo>
                <a:lnTo>
                  <a:pt x="375221" y="57404"/>
                </a:lnTo>
                <a:lnTo>
                  <a:pt x="414009" y="57404"/>
                </a:lnTo>
                <a:lnTo>
                  <a:pt x="412305" y="54610"/>
                </a:lnTo>
                <a:lnTo>
                  <a:pt x="408114" y="50546"/>
                </a:lnTo>
                <a:lnTo>
                  <a:pt x="402780" y="47371"/>
                </a:lnTo>
                <a:lnTo>
                  <a:pt x="397319" y="44196"/>
                </a:lnTo>
                <a:lnTo>
                  <a:pt x="390715" y="42545"/>
                </a:lnTo>
                <a:close/>
              </a:path>
              <a:path w="529589" h="187959">
                <a:moveTo>
                  <a:pt x="238823" y="171450"/>
                </a:moveTo>
                <a:lnTo>
                  <a:pt x="237426" y="185547"/>
                </a:lnTo>
                <a:lnTo>
                  <a:pt x="243522" y="186944"/>
                </a:lnTo>
                <a:lnTo>
                  <a:pt x="248221" y="187706"/>
                </a:lnTo>
                <a:lnTo>
                  <a:pt x="250634" y="187706"/>
                </a:lnTo>
                <a:lnTo>
                  <a:pt x="253047" y="187452"/>
                </a:lnTo>
                <a:lnTo>
                  <a:pt x="256857" y="187452"/>
                </a:lnTo>
                <a:lnTo>
                  <a:pt x="260286" y="186562"/>
                </a:lnTo>
                <a:lnTo>
                  <a:pt x="263334" y="184658"/>
                </a:lnTo>
                <a:lnTo>
                  <a:pt x="266382" y="182880"/>
                </a:lnTo>
                <a:lnTo>
                  <a:pt x="269049" y="180467"/>
                </a:lnTo>
                <a:lnTo>
                  <a:pt x="271335" y="177673"/>
                </a:lnTo>
                <a:lnTo>
                  <a:pt x="273748" y="174879"/>
                </a:lnTo>
                <a:lnTo>
                  <a:pt x="275018" y="172847"/>
                </a:lnTo>
                <a:lnTo>
                  <a:pt x="247713" y="172847"/>
                </a:lnTo>
                <a:lnTo>
                  <a:pt x="246189" y="172720"/>
                </a:lnTo>
                <a:lnTo>
                  <a:pt x="245046" y="172466"/>
                </a:lnTo>
                <a:lnTo>
                  <a:pt x="244030" y="172212"/>
                </a:lnTo>
                <a:lnTo>
                  <a:pt x="241871" y="171831"/>
                </a:lnTo>
                <a:lnTo>
                  <a:pt x="238823" y="171450"/>
                </a:lnTo>
                <a:close/>
              </a:path>
              <a:path w="529589" h="187959">
                <a:moveTo>
                  <a:pt x="247967" y="45593"/>
                </a:moveTo>
                <a:lnTo>
                  <a:pt x="231203" y="45593"/>
                </a:lnTo>
                <a:lnTo>
                  <a:pt x="268668" y="147447"/>
                </a:lnTo>
                <a:lnTo>
                  <a:pt x="261365" y="165100"/>
                </a:lnTo>
                <a:lnTo>
                  <a:pt x="260159" y="167512"/>
                </a:lnTo>
                <a:lnTo>
                  <a:pt x="258635" y="169418"/>
                </a:lnTo>
                <a:lnTo>
                  <a:pt x="255206" y="172085"/>
                </a:lnTo>
                <a:lnTo>
                  <a:pt x="252793" y="172847"/>
                </a:lnTo>
                <a:lnTo>
                  <a:pt x="275018" y="172847"/>
                </a:lnTo>
                <a:lnTo>
                  <a:pt x="292191" y="129286"/>
                </a:lnTo>
                <a:lnTo>
                  <a:pt x="277431" y="129286"/>
                </a:lnTo>
                <a:lnTo>
                  <a:pt x="247967" y="45593"/>
                </a:lnTo>
                <a:close/>
              </a:path>
              <a:path w="529589" h="187959">
                <a:moveTo>
                  <a:pt x="322135" y="45593"/>
                </a:moveTo>
                <a:lnTo>
                  <a:pt x="305498" y="45593"/>
                </a:lnTo>
                <a:lnTo>
                  <a:pt x="277431" y="129286"/>
                </a:lnTo>
                <a:lnTo>
                  <a:pt x="292191" y="129286"/>
                </a:lnTo>
                <a:lnTo>
                  <a:pt x="322135" y="45593"/>
                </a:lnTo>
                <a:close/>
              </a:path>
              <a:path w="529589" h="187959">
                <a:moveTo>
                  <a:pt x="183578" y="27305"/>
                </a:moveTo>
                <a:lnTo>
                  <a:pt x="166687" y="27305"/>
                </a:lnTo>
                <a:lnTo>
                  <a:pt x="166687" y="149479"/>
                </a:lnTo>
                <a:lnTo>
                  <a:pt x="183578" y="149479"/>
                </a:lnTo>
                <a:lnTo>
                  <a:pt x="183578" y="27305"/>
                </a:lnTo>
                <a:close/>
              </a:path>
              <a:path w="529589" h="187959">
                <a:moveTo>
                  <a:pt x="226123" y="11684"/>
                </a:moveTo>
                <a:lnTo>
                  <a:pt x="124548" y="11684"/>
                </a:lnTo>
                <a:lnTo>
                  <a:pt x="124548" y="27305"/>
                </a:lnTo>
                <a:lnTo>
                  <a:pt x="226123" y="27305"/>
                </a:lnTo>
                <a:lnTo>
                  <a:pt x="226123" y="11684"/>
                </a:lnTo>
                <a:close/>
              </a:path>
              <a:path w="529589" h="187959">
                <a:moveTo>
                  <a:pt x="68592" y="0"/>
                </a:moveTo>
                <a:lnTo>
                  <a:pt x="52158" y="0"/>
                </a:lnTo>
                <a:lnTo>
                  <a:pt x="0" y="166497"/>
                </a:lnTo>
                <a:lnTo>
                  <a:pt x="16205" y="166497"/>
                </a:lnTo>
                <a:lnTo>
                  <a:pt x="68592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91563" y="930021"/>
            <a:ext cx="55244" cy="29209"/>
          </a:xfrm>
          <a:custGeom>
            <a:avLst/>
            <a:gdLst/>
            <a:ahLst/>
            <a:cxnLst/>
            <a:rect l="l" t="t" r="r" b="b"/>
            <a:pathLst>
              <a:path w="55244" h="29209">
                <a:moveTo>
                  <a:pt x="29337" y="0"/>
                </a:moveTo>
                <a:lnTo>
                  <a:pt x="25146" y="0"/>
                </a:lnTo>
                <a:lnTo>
                  <a:pt x="21209" y="888"/>
                </a:lnTo>
                <a:lnTo>
                  <a:pt x="17526" y="2666"/>
                </a:lnTo>
                <a:lnTo>
                  <a:pt x="13970" y="4444"/>
                </a:lnTo>
                <a:lnTo>
                  <a:pt x="10795" y="6730"/>
                </a:lnTo>
                <a:lnTo>
                  <a:pt x="8255" y="9651"/>
                </a:lnTo>
                <a:lnTo>
                  <a:pt x="5588" y="12573"/>
                </a:lnTo>
                <a:lnTo>
                  <a:pt x="3556" y="15875"/>
                </a:lnTo>
                <a:lnTo>
                  <a:pt x="2159" y="19557"/>
                </a:lnTo>
                <a:lnTo>
                  <a:pt x="635" y="23367"/>
                </a:lnTo>
                <a:lnTo>
                  <a:pt x="0" y="26542"/>
                </a:lnTo>
                <a:lnTo>
                  <a:pt x="0" y="29082"/>
                </a:lnTo>
                <a:lnTo>
                  <a:pt x="54991" y="29082"/>
                </a:lnTo>
                <a:lnTo>
                  <a:pt x="54991" y="26288"/>
                </a:lnTo>
                <a:lnTo>
                  <a:pt x="48641" y="9270"/>
                </a:lnTo>
                <a:lnTo>
                  <a:pt x="46481" y="6476"/>
                </a:lnTo>
                <a:lnTo>
                  <a:pt x="43815" y="4190"/>
                </a:lnTo>
                <a:lnTo>
                  <a:pt x="40640" y="2539"/>
                </a:lnTo>
                <a:lnTo>
                  <a:pt x="37465" y="888"/>
                </a:lnTo>
                <a:lnTo>
                  <a:pt x="33655" y="0"/>
                </a:lnTo>
                <a:lnTo>
                  <a:pt x="29337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90091" y="930021"/>
            <a:ext cx="52705" cy="79375"/>
          </a:xfrm>
          <a:custGeom>
            <a:avLst/>
            <a:gdLst/>
            <a:ahLst/>
            <a:cxnLst/>
            <a:rect l="l" t="t" r="r" b="b"/>
            <a:pathLst>
              <a:path w="52705" h="79375">
                <a:moveTo>
                  <a:pt x="26162" y="0"/>
                </a:moveTo>
                <a:lnTo>
                  <a:pt x="20700" y="0"/>
                </a:lnTo>
                <a:lnTo>
                  <a:pt x="16383" y="1015"/>
                </a:lnTo>
                <a:lnTo>
                  <a:pt x="13081" y="2920"/>
                </a:lnTo>
                <a:lnTo>
                  <a:pt x="9652" y="4952"/>
                </a:lnTo>
                <a:lnTo>
                  <a:pt x="6984" y="7492"/>
                </a:lnTo>
                <a:lnTo>
                  <a:pt x="5080" y="10794"/>
                </a:lnTo>
                <a:lnTo>
                  <a:pt x="3175" y="14096"/>
                </a:lnTo>
                <a:lnTo>
                  <a:pt x="1905" y="18033"/>
                </a:lnTo>
                <a:lnTo>
                  <a:pt x="1143" y="22605"/>
                </a:lnTo>
                <a:lnTo>
                  <a:pt x="381" y="27177"/>
                </a:lnTo>
                <a:lnTo>
                  <a:pt x="0" y="31876"/>
                </a:lnTo>
                <a:lnTo>
                  <a:pt x="0" y="36956"/>
                </a:lnTo>
                <a:lnTo>
                  <a:pt x="0" y="42544"/>
                </a:lnTo>
                <a:lnTo>
                  <a:pt x="5080" y="66420"/>
                </a:lnTo>
                <a:lnTo>
                  <a:pt x="6984" y="70230"/>
                </a:lnTo>
                <a:lnTo>
                  <a:pt x="9778" y="73151"/>
                </a:lnTo>
                <a:lnTo>
                  <a:pt x="13462" y="75437"/>
                </a:lnTo>
                <a:lnTo>
                  <a:pt x="17018" y="77724"/>
                </a:lnTo>
                <a:lnTo>
                  <a:pt x="21843" y="78866"/>
                </a:lnTo>
                <a:lnTo>
                  <a:pt x="27940" y="78866"/>
                </a:lnTo>
                <a:lnTo>
                  <a:pt x="33146" y="78866"/>
                </a:lnTo>
                <a:lnTo>
                  <a:pt x="37337" y="77596"/>
                </a:lnTo>
                <a:lnTo>
                  <a:pt x="40512" y="75056"/>
                </a:lnTo>
                <a:lnTo>
                  <a:pt x="43687" y="72516"/>
                </a:lnTo>
                <a:lnTo>
                  <a:pt x="46228" y="69214"/>
                </a:lnTo>
                <a:lnTo>
                  <a:pt x="48006" y="65150"/>
                </a:lnTo>
                <a:lnTo>
                  <a:pt x="49911" y="61087"/>
                </a:lnTo>
                <a:lnTo>
                  <a:pt x="51053" y="56641"/>
                </a:lnTo>
                <a:lnTo>
                  <a:pt x="51689" y="51688"/>
                </a:lnTo>
                <a:lnTo>
                  <a:pt x="52324" y="46736"/>
                </a:lnTo>
                <a:lnTo>
                  <a:pt x="52705" y="42037"/>
                </a:lnTo>
                <a:lnTo>
                  <a:pt x="52705" y="37464"/>
                </a:lnTo>
                <a:lnTo>
                  <a:pt x="52705" y="32892"/>
                </a:lnTo>
                <a:lnTo>
                  <a:pt x="52324" y="28320"/>
                </a:lnTo>
                <a:lnTo>
                  <a:pt x="51434" y="23749"/>
                </a:lnTo>
                <a:lnTo>
                  <a:pt x="50672" y="19176"/>
                </a:lnTo>
                <a:lnTo>
                  <a:pt x="39115" y="3301"/>
                </a:lnTo>
                <a:lnTo>
                  <a:pt x="35687" y="1142"/>
                </a:lnTo>
                <a:lnTo>
                  <a:pt x="31368" y="0"/>
                </a:lnTo>
                <a:lnTo>
                  <a:pt x="26162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66774" y="918210"/>
            <a:ext cx="91440" cy="142240"/>
          </a:xfrm>
          <a:custGeom>
            <a:avLst/>
            <a:gdLst/>
            <a:ahLst/>
            <a:cxnLst/>
            <a:rect l="l" t="t" r="r" b="b"/>
            <a:pathLst>
              <a:path w="91440" h="142240">
                <a:moveTo>
                  <a:pt x="0" y="0"/>
                </a:moveTo>
                <a:lnTo>
                  <a:pt x="16763" y="0"/>
                </a:lnTo>
                <a:lnTo>
                  <a:pt x="46228" y="83692"/>
                </a:lnTo>
                <a:lnTo>
                  <a:pt x="74294" y="0"/>
                </a:lnTo>
                <a:lnTo>
                  <a:pt x="90931" y="0"/>
                </a:lnTo>
                <a:lnTo>
                  <a:pt x="50672" y="112522"/>
                </a:lnTo>
                <a:lnTo>
                  <a:pt x="40131" y="132079"/>
                </a:lnTo>
                <a:lnTo>
                  <a:pt x="37845" y="134874"/>
                </a:lnTo>
                <a:lnTo>
                  <a:pt x="35178" y="137287"/>
                </a:lnTo>
                <a:lnTo>
                  <a:pt x="32131" y="139064"/>
                </a:lnTo>
                <a:lnTo>
                  <a:pt x="29082" y="140969"/>
                </a:lnTo>
                <a:lnTo>
                  <a:pt x="25653" y="141859"/>
                </a:lnTo>
                <a:lnTo>
                  <a:pt x="21843" y="141859"/>
                </a:lnTo>
                <a:lnTo>
                  <a:pt x="19431" y="142112"/>
                </a:lnTo>
                <a:lnTo>
                  <a:pt x="17017" y="142112"/>
                </a:lnTo>
                <a:lnTo>
                  <a:pt x="14731" y="141731"/>
                </a:lnTo>
                <a:lnTo>
                  <a:pt x="12318" y="141350"/>
                </a:lnTo>
                <a:lnTo>
                  <a:pt x="9525" y="140715"/>
                </a:lnTo>
                <a:lnTo>
                  <a:pt x="6222" y="139953"/>
                </a:lnTo>
                <a:lnTo>
                  <a:pt x="7619" y="125856"/>
                </a:lnTo>
                <a:lnTo>
                  <a:pt x="10667" y="126237"/>
                </a:lnTo>
                <a:lnTo>
                  <a:pt x="12826" y="126618"/>
                </a:lnTo>
                <a:lnTo>
                  <a:pt x="13842" y="126873"/>
                </a:lnTo>
                <a:lnTo>
                  <a:pt x="14985" y="127126"/>
                </a:lnTo>
                <a:lnTo>
                  <a:pt x="16509" y="127253"/>
                </a:lnTo>
                <a:lnTo>
                  <a:pt x="18668" y="127253"/>
                </a:lnTo>
                <a:lnTo>
                  <a:pt x="21589" y="127253"/>
                </a:lnTo>
                <a:lnTo>
                  <a:pt x="37464" y="10185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73402" y="915161"/>
            <a:ext cx="91440" cy="108585"/>
          </a:xfrm>
          <a:custGeom>
            <a:avLst/>
            <a:gdLst/>
            <a:ahLst/>
            <a:cxnLst/>
            <a:rect l="l" t="t" r="r" b="b"/>
            <a:pathLst>
              <a:path w="91439" h="108584">
                <a:moveTo>
                  <a:pt x="46735" y="0"/>
                </a:moveTo>
                <a:lnTo>
                  <a:pt x="54228" y="0"/>
                </a:lnTo>
                <a:lnTo>
                  <a:pt x="60705" y="1397"/>
                </a:lnTo>
                <a:lnTo>
                  <a:pt x="66421" y="3937"/>
                </a:lnTo>
                <a:lnTo>
                  <a:pt x="72009" y="6603"/>
                </a:lnTo>
                <a:lnTo>
                  <a:pt x="76580" y="10160"/>
                </a:lnTo>
                <a:lnTo>
                  <a:pt x="80264" y="14732"/>
                </a:lnTo>
                <a:lnTo>
                  <a:pt x="83947" y="19303"/>
                </a:lnTo>
                <a:lnTo>
                  <a:pt x="86740" y="24637"/>
                </a:lnTo>
                <a:lnTo>
                  <a:pt x="88519" y="30734"/>
                </a:lnTo>
                <a:lnTo>
                  <a:pt x="90423" y="36829"/>
                </a:lnTo>
                <a:lnTo>
                  <a:pt x="91313" y="43434"/>
                </a:lnTo>
                <a:lnTo>
                  <a:pt x="91313" y="50418"/>
                </a:lnTo>
                <a:lnTo>
                  <a:pt x="91313" y="58800"/>
                </a:lnTo>
                <a:lnTo>
                  <a:pt x="18160" y="58800"/>
                </a:lnTo>
                <a:lnTo>
                  <a:pt x="18160" y="62991"/>
                </a:lnTo>
                <a:lnTo>
                  <a:pt x="26543" y="83692"/>
                </a:lnTo>
                <a:lnTo>
                  <a:pt x="29337" y="86867"/>
                </a:lnTo>
                <a:lnTo>
                  <a:pt x="32765" y="89408"/>
                </a:lnTo>
                <a:lnTo>
                  <a:pt x="36830" y="91186"/>
                </a:lnTo>
                <a:lnTo>
                  <a:pt x="40893" y="92963"/>
                </a:lnTo>
                <a:lnTo>
                  <a:pt x="45593" y="93852"/>
                </a:lnTo>
                <a:lnTo>
                  <a:pt x="51053" y="93852"/>
                </a:lnTo>
                <a:lnTo>
                  <a:pt x="53974" y="93852"/>
                </a:lnTo>
                <a:lnTo>
                  <a:pt x="56769" y="93599"/>
                </a:lnTo>
                <a:lnTo>
                  <a:pt x="59563" y="92963"/>
                </a:lnTo>
                <a:lnTo>
                  <a:pt x="62357" y="92328"/>
                </a:lnTo>
                <a:lnTo>
                  <a:pt x="65151" y="91566"/>
                </a:lnTo>
                <a:lnTo>
                  <a:pt x="67817" y="90550"/>
                </a:lnTo>
                <a:lnTo>
                  <a:pt x="70484" y="89662"/>
                </a:lnTo>
                <a:lnTo>
                  <a:pt x="72771" y="88646"/>
                </a:lnTo>
                <a:lnTo>
                  <a:pt x="74929" y="87629"/>
                </a:lnTo>
                <a:lnTo>
                  <a:pt x="77089" y="86613"/>
                </a:lnTo>
                <a:lnTo>
                  <a:pt x="80009" y="85471"/>
                </a:lnTo>
                <a:lnTo>
                  <a:pt x="83692" y="84200"/>
                </a:lnTo>
                <a:lnTo>
                  <a:pt x="83692" y="99949"/>
                </a:lnTo>
                <a:lnTo>
                  <a:pt x="55753" y="108330"/>
                </a:lnTo>
                <a:lnTo>
                  <a:pt x="50037" y="108330"/>
                </a:lnTo>
                <a:lnTo>
                  <a:pt x="41402" y="108330"/>
                </a:lnTo>
                <a:lnTo>
                  <a:pt x="33909" y="106934"/>
                </a:lnTo>
                <a:lnTo>
                  <a:pt x="27559" y="104266"/>
                </a:lnTo>
                <a:lnTo>
                  <a:pt x="21209" y="101600"/>
                </a:lnTo>
                <a:lnTo>
                  <a:pt x="2921" y="76073"/>
                </a:lnTo>
                <a:lnTo>
                  <a:pt x="888" y="69596"/>
                </a:lnTo>
                <a:lnTo>
                  <a:pt x="0" y="62357"/>
                </a:lnTo>
                <a:lnTo>
                  <a:pt x="0" y="54483"/>
                </a:lnTo>
                <a:lnTo>
                  <a:pt x="0" y="46482"/>
                </a:lnTo>
                <a:lnTo>
                  <a:pt x="13208" y="15239"/>
                </a:lnTo>
                <a:lnTo>
                  <a:pt x="17399" y="10413"/>
                </a:lnTo>
                <a:lnTo>
                  <a:pt x="22352" y="6730"/>
                </a:lnTo>
                <a:lnTo>
                  <a:pt x="28066" y="4063"/>
                </a:lnTo>
                <a:lnTo>
                  <a:pt x="33781" y="1397"/>
                </a:lnTo>
                <a:lnTo>
                  <a:pt x="40005" y="0"/>
                </a:lnTo>
                <a:lnTo>
                  <a:pt x="46735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72564" y="915161"/>
            <a:ext cx="87630" cy="145415"/>
          </a:xfrm>
          <a:custGeom>
            <a:avLst/>
            <a:gdLst/>
            <a:ahLst/>
            <a:cxnLst/>
            <a:rect l="l" t="t" r="r" b="b"/>
            <a:pathLst>
              <a:path w="87630" h="145415">
                <a:moveTo>
                  <a:pt x="45973" y="0"/>
                </a:moveTo>
                <a:lnTo>
                  <a:pt x="53721" y="0"/>
                </a:lnTo>
                <a:lnTo>
                  <a:pt x="60325" y="1650"/>
                </a:lnTo>
                <a:lnTo>
                  <a:pt x="65785" y="4825"/>
                </a:lnTo>
                <a:lnTo>
                  <a:pt x="71119" y="8000"/>
                </a:lnTo>
                <a:lnTo>
                  <a:pt x="75310" y="12064"/>
                </a:lnTo>
                <a:lnTo>
                  <a:pt x="78485" y="17272"/>
                </a:lnTo>
                <a:lnTo>
                  <a:pt x="81660" y="22351"/>
                </a:lnTo>
                <a:lnTo>
                  <a:pt x="83819" y="28066"/>
                </a:lnTo>
                <a:lnTo>
                  <a:pt x="85216" y="34416"/>
                </a:lnTo>
                <a:lnTo>
                  <a:pt x="86487" y="40766"/>
                </a:lnTo>
                <a:lnTo>
                  <a:pt x="87122" y="47116"/>
                </a:lnTo>
                <a:lnTo>
                  <a:pt x="87122" y="53721"/>
                </a:lnTo>
                <a:lnTo>
                  <a:pt x="87122" y="59943"/>
                </a:lnTo>
                <a:lnTo>
                  <a:pt x="78485" y="90550"/>
                </a:lnTo>
                <a:lnTo>
                  <a:pt x="75437" y="95758"/>
                </a:lnTo>
                <a:lnTo>
                  <a:pt x="71247" y="100075"/>
                </a:lnTo>
                <a:lnTo>
                  <a:pt x="66040" y="103377"/>
                </a:lnTo>
                <a:lnTo>
                  <a:pt x="60706" y="106679"/>
                </a:lnTo>
                <a:lnTo>
                  <a:pt x="54228" y="108330"/>
                </a:lnTo>
                <a:lnTo>
                  <a:pt x="46609" y="108330"/>
                </a:lnTo>
                <a:lnTo>
                  <a:pt x="38988" y="108330"/>
                </a:lnTo>
                <a:lnTo>
                  <a:pt x="32512" y="106807"/>
                </a:lnTo>
                <a:lnTo>
                  <a:pt x="27431" y="103632"/>
                </a:lnTo>
                <a:lnTo>
                  <a:pt x="23621" y="101346"/>
                </a:lnTo>
                <a:lnTo>
                  <a:pt x="20065" y="98298"/>
                </a:lnTo>
                <a:lnTo>
                  <a:pt x="16890" y="94614"/>
                </a:lnTo>
                <a:lnTo>
                  <a:pt x="16763" y="94361"/>
                </a:lnTo>
                <a:lnTo>
                  <a:pt x="16763" y="144907"/>
                </a:lnTo>
                <a:lnTo>
                  <a:pt x="888" y="144907"/>
                </a:lnTo>
                <a:lnTo>
                  <a:pt x="888" y="27432"/>
                </a:lnTo>
                <a:lnTo>
                  <a:pt x="1015" y="23622"/>
                </a:lnTo>
                <a:lnTo>
                  <a:pt x="1015" y="19812"/>
                </a:lnTo>
                <a:lnTo>
                  <a:pt x="762" y="16001"/>
                </a:lnTo>
                <a:lnTo>
                  <a:pt x="507" y="12064"/>
                </a:lnTo>
                <a:lnTo>
                  <a:pt x="253" y="7747"/>
                </a:lnTo>
                <a:lnTo>
                  <a:pt x="0" y="3048"/>
                </a:lnTo>
                <a:lnTo>
                  <a:pt x="16382" y="3048"/>
                </a:lnTo>
                <a:lnTo>
                  <a:pt x="16890" y="14986"/>
                </a:lnTo>
                <a:lnTo>
                  <a:pt x="17653" y="13842"/>
                </a:lnTo>
                <a:lnTo>
                  <a:pt x="23131" y="7822"/>
                </a:lnTo>
                <a:lnTo>
                  <a:pt x="29670" y="3492"/>
                </a:lnTo>
                <a:lnTo>
                  <a:pt x="37280" y="877"/>
                </a:lnTo>
                <a:lnTo>
                  <a:pt x="4597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60119" y="884300"/>
            <a:ext cx="101600" cy="137795"/>
          </a:xfrm>
          <a:custGeom>
            <a:avLst/>
            <a:gdLst/>
            <a:ahLst/>
            <a:cxnLst/>
            <a:rect l="l" t="t" r="r" b="b"/>
            <a:pathLst>
              <a:path w="101600" h="137794">
                <a:moveTo>
                  <a:pt x="0" y="0"/>
                </a:moveTo>
                <a:lnTo>
                  <a:pt x="101574" y="0"/>
                </a:lnTo>
                <a:lnTo>
                  <a:pt x="101574" y="15621"/>
                </a:lnTo>
                <a:lnTo>
                  <a:pt x="59029" y="15621"/>
                </a:lnTo>
                <a:lnTo>
                  <a:pt x="59029" y="137795"/>
                </a:lnTo>
                <a:lnTo>
                  <a:pt x="42138" y="137795"/>
                </a:lnTo>
                <a:lnTo>
                  <a:pt x="42138" y="15621"/>
                </a:lnTo>
                <a:lnTo>
                  <a:pt x="0" y="156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35570" y="872616"/>
            <a:ext cx="69215" cy="167005"/>
          </a:xfrm>
          <a:custGeom>
            <a:avLst/>
            <a:gdLst/>
            <a:ahLst/>
            <a:cxnLst/>
            <a:rect l="l" t="t" r="r" b="b"/>
            <a:pathLst>
              <a:path w="69215" h="167005">
                <a:moveTo>
                  <a:pt x="52158" y="0"/>
                </a:moveTo>
                <a:lnTo>
                  <a:pt x="68592" y="0"/>
                </a:lnTo>
                <a:lnTo>
                  <a:pt x="16205" y="166497"/>
                </a:lnTo>
                <a:lnTo>
                  <a:pt x="0" y="166497"/>
                </a:lnTo>
                <a:lnTo>
                  <a:pt x="52158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2467" y="103505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0" y="0"/>
                </a:moveTo>
                <a:lnTo>
                  <a:pt x="128777" y="0"/>
                </a:lnTo>
              </a:path>
            </a:pathLst>
          </a:custGeom>
          <a:ln w="15239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2467" y="1013460"/>
            <a:ext cx="17780" cy="13970"/>
          </a:xfrm>
          <a:custGeom>
            <a:avLst/>
            <a:gdLst/>
            <a:ahLst/>
            <a:cxnLst/>
            <a:rect l="l" t="t" r="r" b="b"/>
            <a:pathLst>
              <a:path w="17780" h="13969">
                <a:moveTo>
                  <a:pt x="0" y="13970"/>
                </a:moveTo>
                <a:lnTo>
                  <a:pt x="17652" y="13970"/>
                </a:lnTo>
                <a:lnTo>
                  <a:pt x="17652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2467" y="1005839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36" y="0"/>
                </a:lnTo>
              </a:path>
            </a:pathLst>
          </a:custGeom>
          <a:ln w="15239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17877" y="985519"/>
            <a:ext cx="17780" cy="12700"/>
          </a:xfrm>
          <a:custGeom>
            <a:avLst/>
            <a:gdLst/>
            <a:ahLst/>
            <a:cxnLst/>
            <a:rect l="l" t="t" r="r" b="b"/>
            <a:pathLst>
              <a:path w="17780" h="12700">
                <a:moveTo>
                  <a:pt x="0" y="12700"/>
                </a:moveTo>
                <a:lnTo>
                  <a:pt x="17526" y="12700"/>
                </a:lnTo>
                <a:lnTo>
                  <a:pt x="17526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12467" y="9772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36" y="0"/>
                </a:lnTo>
              </a:path>
            </a:pathLst>
          </a:custGeom>
          <a:ln w="16510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17877" y="939419"/>
            <a:ext cx="17780" cy="23495"/>
          </a:xfrm>
          <a:custGeom>
            <a:avLst/>
            <a:gdLst/>
            <a:ahLst/>
            <a:cxnLst/>
            <a:rect l="l" t="t" r="r" b="b"/>
            <a:pathLst>
              <a:path w="17780" h="23494">
                <a:moveTo>
                  <a:pt x="17526" y="0"/>
                </a:moveTo>
                <a:lnTo>
                  <a:pt x="0" y="0"/>
                </a:lnTo>
                <a:lnTo>
                  <a:pt x="0" y="23240"/>
                </a:lnTo>
                <a:lnTo>
                  <a:pt x="17526" y="23240"/>
                </a:lnTo>
                <a:lnTo>
                  <a:pt x="17526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91513" y="939800"/>
            <a:ext cx="85090" cy="15240"/>
          </a:xfrm>
          <a:custGeom>
            <a:avLst/>
            <a:gdLst/>
            <a:ahLst/>
            <a:cxnLst/>
            <a:rect l="l" t="t" r="r" b="b"/>
            <a:pathLst>
              <a:path w="85089" h="15240">
                <a:moveTo>
                  <a:pt x="0" y="15239"/>
                </a:moveTo>
                <a:lnTo>
                  <a:pt x="84962" y="15239"/>
                </a:lnTo>
                <a:lnTo>
                  <a:pt x="84962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91513" y="918210"/>
            <a:ext cx="17780" cy="21590"/>
          </a:xfrm>
          <a:custGeom>
            <a:avLst/>
            <a:gdLst/>
            <a:ahLst/>
            <a:cxnLst/>
            <a:rect l="l" t="t" r="r" b="b"/>
            <a:pathLst>
              <a:path w="17780" h="21590">
                <a:moveTo>
                  <a:pt x="0" y="21590"/>
                </a:moveTo>
                <a:lnTo>
                  <a:pt x="17272" y="21590"/>
                </a:lnTo>
                <a:lnTo>
                  <a:pt x="17272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91513" y="908050"/>
            <a:ext cx="85090" cy="10160"/>
          </a:xfrm>
          <a:custGeom>
            <a:avLst/>
            <a:gdLst/>
            <a:ahLst/>
            <a:cxnLst/>
            <a:rect l="l" t="t" r="r" b="b"/>
            <a:pathLst>
              <a:path w="85089" h="10159">
                <a:moveTo>
                  <a:pt x="0" y="10159"/>
                </a:moveTo>
                <a:lnTo>
                  <a:pt x="84962" y="10159"/>
                </a:lnTo>
                <a:lnTo>
                  <a:pt x="84962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1513" y="905510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>
                <a:moveTo>
                  <a:pt x="0" y="0"/>
                </a:moveTo>
                <a:lnTo>
                  <a:pt x="143891" y="0"/>
                </a:lnTo>
              </a:path>
            </a:pathLst>
          </a:custGeom>
          <a:ln w="5080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513" y="871219"/>
            <a:ext cx="17780" cy="31750"/>
          </a:xfrm>
          <a:custGeom>
            <a:avLst/>
            <a:gdLst/>
            <a:ahLst/>
            <a:cxnLst/>
            <a:rect l="l" t="t" r="r" b="b"/>
            <a:pathLst>
              <a:path w="17780" h="31750">
                <a:moveTo>
                  <a:pt x="0" y="31750"/>
                </a:moveTo>
                <a:lnTo>
                  <a:pt x="17272" y="31750"/>
                </a:lnTo>
                <a:lnTo>
                  <a:pt x="17272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59330" y="924560"/>
            <a:ext cx="76200" cy="15240"/>
          </a:xfrm>
          <a:custGeom>
            <a:avLst/>
            <a:gdLst/>
            <a:ahLst/>
            <a:cxnLst/>
            <a:rect l="l" t="t" r="r" b="b"/>
            <a:pathLst>
              <a:path w="76200" h="15240">
                <a:moveTo>
                  <a:pt x="0" y="15240"/>
                </a:moveTo>
                <a:lnTo>
                  <a:pt x="76073" y="15240"/>
                </a:lnTo>
                <a:lnTo>
                  <a:pt x="7607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59330" y="918210"/>
            <a:ext cx="17145" cy="6350"/>
          </a:xfrm>
          <a:custGeom>
            <a:avLst/>
            <a:gdLst/>
            <a:ahLst/>
            <a:cxnLst/>
            <a:rect l="l" t="t" r="r" b="b"/>
            <a:pathLst>
              <a:path w="17144" h="6350">
                <a:moveTo>
                  <a:pt x="0" y="6350"/>
                </a:moveTo>
                <a:lnTo>
                  <a:pt x="17144" y="6350"/>
                </a:lnTo>
                <a:lnTo>
                  <a:pt x="1714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17877" y="908303"/>
            <a:ext cx="17780" cy="15875"/>
          </a:xfrm>
          <a:custGeom>
            <a:avLst/>
            <a:gdLst/>
            <a:ahLst/>
            <a:cxnLst/>
            <a:rect l="l" t="t" r="r" b="b"/>
            <a:pathLst>
              <a:path w="17780" h="15875">
                <a:moveTo>
                  <a:pt x="17526" y="0"/>
                </a:moveTo>
                <a:lnTo>
                  <a:pt x="0" y="0"/>
                </a:lnTo>
                <a:lnTo>
                  <a:pt x="0" y="15748"/>
                </a:lnTo>
                <a:lnTo>
                  <a:pt x="17526" y="15748"/>
                </a:lnTo>
                <a:lnTo>
                  <a:pt x="17526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59330" y="892810"/>
            <a:ext cx="76200" cy="10160"/>
          </a:xfrm>
          <a:custGeom>
            <a:avLst/>
            <a:gdLst/>
            <a:ahLst/>
            <a:cxnLst/>
            <a:rect l="l" t="t" r="r" b="b"/>
            <a:pathLst>
              <a:path w="76200" h="10159">
                <a:moveTo>
                  <a:pt x="0" y="10160"/>
                </a:moveTo>
                <a:lnTo>
                  <a:pt x="76073" y="10160"/>
                </a:lnTo>
                <a:lnTo>
                  <a:pt x="76073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59330" y="871219"/>
            <a:ext cx="17145" cy="21590"/>
          </a:xfrm>
          <a:custGeom>
            <a:avLst/>
            <a:gdLst/>
            <a:ahLst/>
            <a:cxnLst/>
            <a:rect l="l" t="t" r="r" b="b"/>
            <a:pathLst>
              <a:path w="17144" h="21590">
                <a:moveTo>
                  <a:pt x="0" y="21589"/>
                </a:moveTo>
                <a:lnTo>
                  <a:pt x="17144" y="21589"/>
                </a:lnTo>
                <a:lnTo>
                  <a:pt x="17144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17877" y="865886"/>
            <a:ext cx="17780" cy="27305"/>
          </a:xfrm>
          <a:custGeom>
            <a:avLst/>
            <a:gdLst/>
            <a:ahLst/>
            <a:cxnLst/>
            <a:rect l="l" t="t" r="r" b="b"/>
            <a:pathLst>
              <a:path w="17780" h="27305">
                <a:moveTo>
                  <a:pt x="17526" y="0"/>
                </a:moveTo>
                <a:lnTo>
                  <a:pt x="0" y="0"/>
                </a:lnTo>
                <a:lnTo>
                  <a:pt x="0" y="27177"/>
                </a:lnTo>
                <a:lnTo>
                  <a:pt x="17526" y="27177"/>
                </a:lnTo>
                <a:lnTo>
                  <a:pt x="17526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2467" y="969391"/>
            <a:ext cx="128905" cy="73660"/>
          </a:xfrm>
          <a:custGeom>
            <a:avLst/>
            <a:gdLst/>
            <a:ahLst/>
            <a:cxnLst/>
            <a:rect l="l" t="t" r="r" b="b"/>
            <a:pathLst>
              <a:path w="128905" h="73659">
                <a:moveTo>
                  <a:pt x="0" y="0"/>
                </a:moveTo>
                <a:lnTo>
                  <a:pt x="122936" y="0"/>
                </a:lnTo>
                <a:lnTo>
                  <a:pt x="122936" y="43814"/>
                </a:lnTo>
                <a:lnTo>
                  <a:pt x="17652" y="43814"/>
                </a:lnTo>
                <a:lnTo>
                  <a:pt x="17652" y="57658"/>
                </a:lnTo>
                <a:lnTo>
                  <a:pt x="128777" y="57658"/>
                </a:lnTo>
                <a:lnTo>
                  <a:pt x="128777" y="73151"/>
                </a:lnTo>
                <a:lnTo>
                  <a:pt x="0" y="73151"/>
                </a:lnTo>
                <a:lnTo>
                  <a:pt x="0" y="28321"/>
                </a:lnTo>
                <a:lnTo>
                  <a:pt x="105409" y="28321"/>
                </a:lnTo>
                <a:lnTo>
                  <a:pt x="105409" y="15494"/>
                </a:lnTo>
                <a:lnTo>
                  <a:pt x="0" y="154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08785" y="917955"/>
            <a:ext cx="50800" cy="22225"/>
          </a:xfrm>
          <a:custGeom>
            <a:avLst/>
            <a:gdLst/>
            <a:ahLst/>
            <a:cxnLst/>
            <a:rect l="l" t="t" r="r" b="b"/>
            <a:pathLst>
              <a:path w="50800" h="22225">
                <a:moveTo>
                  <a:pt x="0" y="0"/>
                </a:moveTo>
                <a:lnTo>
                  <a:pt x="0" y="22225"/>
                </a:lnTo>
                <a:lnTo>
                  <a:pt x="50545" y="22225"/>
                </a:lnTo>
                <a:lnTo>
                  <a:pt x="50545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76476" y="908303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10" h="15875">
                <a:moveTo>
                  <a:pt x="0" y="0"/>
                </a:moveTo>
                <a:lnTo>
                  <a:pt x="0" y="15748"/>
                </a:lnTo>
                <a:lnTo>
                  <a:pt x="41401" y="15748"/>
                </a:lnTo>
                <a:lnTo>
                  <a:pt x="4140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91513" y="865886"/>
            <a:ext cx="144145" cy="97155"/>
          </a:xfrm>
          <a:custGeom>
            <a:avLst/>
            <a:gdLst/>
            <a:ahLst/>
            <a:cxnLst/>
            <a:rect l="l" t="t" r="r" b="b"/>
            <a:pathLst>
              <a:path w="144144" h="97155">
                <a:moveTo>
                  <a:pt x="126364" y="0"/>
                </a:moveTo>
                <a:lnTo>
                  <a:pt x="143891" y="0"/>
                </a:lnTo>
                <a:lnTo>
                  <a:pt x="143891" y="96774"/>
                </a:lnTo>
                <a:lnTo>
                  <a:pt x="126364" y="96774"/>
                </a:lnTo>
                <a:lnTo>
                  <a:pt x="126364" y="73533"/>
                </a:lnTo>
                <a:lnTo>
                  <a:pt x="84962" y="73533"/>
                </a:lnTo>
                <a:lnTo>
                  <a:pt x="84962" y="89535"/>
                </a:lnTo>
                <a:lnTo>
                  <a:pt x="0" y="89535"/>
                </a:lnTo>
                <a:lnTo>
                  <a:pt x="0" y="4952"/>
                </a:lnTo>
                <a:lnTo>
                  <a:pt x="17272" y="4952"/>
                </a:lnTo>
                <a:lnTo>
                  <a:pt x="17272" y="36702"/>
                </a:lnTo>
                <a:lnTo>
                  <a:pt x="67818" y="36702"/>
                </a:lnTo>
                <a:lnTo>
                  <a:pt x="67818" y="4952"/>
                </a:lnTo>
                <a:lnTo>
                  <a:pt x="84962" y="4952"/>
                </a:lnTo>
                <a:lnTo>
                  <a:pt x="84962" y="27177"/>
                </a:lnTo>
                <a:lnTo>
                  <a:pt x="126364" y="27177"/>
                </a:lnTo>
                <a:lnTo>
                  <a:pt x="126364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26208" y="865886"/>
            <a:ext cx="515620" cy="174625"/>
          </a:xfrm>
          <a:custGeom>
            <a:avLst/>
            <a:gdLst/>
            <a:ahLst/>
            <a:cxnLst/>
            <a:rect l="l" t="t" r="r" b="b"/>
            <a:pathLst>
              <a:path w="515619" h="174625">
                <a:moveTo>
                  <a:pt x="38608" y="121030"/>
                </a:moveTo>
                <a:lnTo>
                  <a:pt x="20955" y="121030"/>
                </a:lnTo>
                <a:lnTo>
                  <a:pt x="20955" y="173609"/>
                </a:lnTo>
                <a:lnTo>
                  <a:pt x="146812" y="173609"/>
                </a:lnTo>
                <a:lnTo>
                  <a:pt x="146812" y="158241"/>
                </a:lnTo>
                <a:lnTo>
                  <a:pt x="38608" y="158241"/>
                </a:lnTo>
                <a:lnTo>
                  <a:pt x="38608" y="121030"/>
                </a:lnTo>
                <a:close/>
              </a:path>
              <a:path w="515619" h="174625">
                <a:moveTo>
                  <a:pt x="143002" y="82930"/>
                </a:moveTo>
                <a:lnTo>
                  <a:pt x="125476" y="82930"/>
                </a:lnTo>
                <a:lnTo>
                  <a:pt x="125476" y="137540"/>
                </a:lnTo>
                <a:lnTo>
                  <a:pt x="143002" y="137540"/>
                </a:lnTo>
                <a:lnTo>
                  <a:pt x="143002" y="82930"/>
                </a:lnTo>
                <a:close/>
              </a:path>
              <a:path w="515619" h="174625">
                <a:moveTo>
                  <a:pt x="84963" y="9778"/>
                </a:moveTo>
                <a:lnTo>
                  <a:pt x="0" y="9778"/>
                </a:lnTo>
                <a:lnTo>
                  <a:pt x="0" y="102997"/>
                </a:lnTo>
                <a:lnTo>
                  <a:pt x="84963" y="102997"/>
                </a:lnTo>
                <a:lnTo>
                  <a:pt x="84963" y="87502"/>
                </a:lnTo>
                <a:lnTo>
                  <a:pt x="17653" y="87502"/>
                </a:lnTo>
                <a:lnTo>
                  <a:pt x="17653" y="25146"/>
                </a:lnTo>
                <a:lnTo>
                  <a:pt x="84963" y="25146"/>
                </a:lnTo>
                <a:lnTo>
                  <a:pt x="84963" y="9778"/>
                </a:lnTo>
                <a:close/>
              </a:path>
              <a:path w="515619" h="174625">
                <a:moveTo>
                  <a:pt x="84963" y="25146"/>
                </a:moveTo>
                <a:lnTo>
                  <a:pt x="67437" y="25146"/>
                </a:lnTo>
                <a:lnTo>
                  <a:pt x="67437" y="87502"/>
                </a:lnTo>
                <a:lnTo>
                  <a:pt x="84963" y="87502"/>
                </a:lnTo>
                <a:lnTo>
                  <a:pt x="84963" y="82930"/>
                </a:lnTo>
                <a:lnTo>
                  <a:pt x="143002" y="82930"/>
                </a:lnTo>
                <a:lnTo>
                  <a:pt x="143002" y="67563"/>
                </a:lnTo>
                <a:lnTo>
                  <a:pt x="84963" y="67563"/>
                </a:lnTo>
                <a:lnTo>
                  <a:pt x="84963" y="48133"/>
                </a:lnTo>
                <a:lnTo>
                  <a:pt x="143002" y="48133"/>
                </a:lnTo>
                <a:lnTo>
                  <a:pt x="143002" y="32638"/>
                </a:lnTo>
                <a:lnTo>
                  <a:pt x="84963" y="32638"/>
                </a:lnTo>
                <a:lnTo>
                  <a:pt x="84963" y="25146"/>
                </a:lnTo>
                <a:close/>
              </a:path>
              <a:path w="515619" h="174625">
                <a:moveTo>
                  <a:pt x="143002" y="48133"/>
                </a:moveTo>
                <a:lnTo>
                  <a:pt x="125476" y="48133"/>
                </a:lnTo>
                <a:lnTo>
                  <a:pt x="125476" y="67563"/>
                </a:lnTo>
                <a:lnTo>
                  <a:pt x="143002" y="67563"/>
                </a:lnTo>
                <a:lnTo>
                  <a:pt x="143002" y="48133"/>
                </a:lnTo>
                <a:close/>
              </a:path>
              <a:path w="515619" h="174625">
                <a:moveTo>
                  <a:pt x="143002" y="0"/>
                </a:moveTo>
                <a:lnTo>
                  <a:pt x="125476" y="0"/>
                </a:lnTo>
                <a:lnTo>
                  <a:pt x="125476" y="32638"/>
                </a:lnTo>
                <a:lnTo>
                  <a:pt x="143002" y="32638"/>
                </a:lnTo>
                <a:lnTo>
                  <a:pt x="143002" y="0"/>
                </a:lnTo>
                <a:close/>
              </a:path>
              <a:path w="515619" h="174625">
                <a:moveTo>
                  <a:pt x="321564" y="113029"/>
                </a:moveTo>
                <a:lnTo>
                  <a:pt x="197612" y="113029"/>
                </a:lnTo>
                <a:lnTo>
                  <a:pt x="197612" y="128524"/>
                </a:lnTo>
                <a:lnTo>
                  <a:pt x="304038" y="128524"/>
                </a:lnTo>
                <a:lnTo>
                  <a:pt x="304038" y="174625"/>
                </a:lnTo>
                <a:lnTo>
                  <a:pt x="321564" y="174625"/>
                </a:lnTo>
                <a:lnTo>
                  <a:pt x="321564" y="113029"/>
                </a:lnTo>
                <a:close/>
              </a:path>
              <a:path w="515619" h="174625">
                <a:moveTo>
                  <a:pt x="515366" y="137033"/>
                </a:moveTo>
                <a:lnTo>
                  <a:pt x="348234" y="137033"/>
                </a:lnTo>
                <a:lnTo>
                  <a:pt x="348234" y="152653"/>
                </a:lnTo>
                <a:lnTo>
                  <a:pt x="515366" y="152653"/>
                </a:lnTo>
                <a:lnTo>
                  <a:pt x="515366" y="137033"/>
                </a:lnTo>
                <a:close/>
              </a:path>
              <a:path w="515619" h="174625">
                <a:moveTo>
                  <a:pt x="408432" y="104393"/>
                </a:moveTo>
                <a:lnTo>
                  <a:pt x="390906" y="104393"/>
                </a:lnTo>
                <a:lnTo>
                  <a:pt x="390906" y="137033"/>
                </a:lnTo>
                <a:lnTo>
                  <a:pt x="408432" y="137033"/>
                </a:lnTo>
                <a:lnTo>
                  <a:pt x="408432" y="104393"/>
                </a:lnTo>
                <a:close/>
              </a:path>
              <a:path w="515619" h="174625">
                <a:moveTo>
                  <a:pt x="472694" y="104393"/>
                </a:moveTo>
                <a:lnTo>
                  <a:pt x="455168" y="104393"/>
                </a:lnTo>
                <a:lnTo>
                  <a:pt x="455168" y="137033"/>
                </a:lnTo>
                <a:lnTo>
                  <a:pt x="472694" y="137033"/>
                </a:lnTo>
                <a:lnTo>
                  <a:pt x="472694" y="104393"/>
                </a:lnTo>
                <a:close/>
              </a:path>
              <a:path w="515619" h="174625">
                <a:moveTo>
                  <a:pt x="498856" y="82423"/>
                </a:moveTo>
                <a:lnTo>
                  <a:pt x="364744" y="82423"/>
                </a:lnTo>
                <a:lnTo>
                  <a:pt x="364744" y="97789"/>
                </a:lnTo>
                <a:lnTo>
                  <a:pt x="498856" y="97789"/>
                </a:lnTo>
                <a:lnTo>
                  <a:pt x="498856" y="82423"/>
                </a:lnTo>
                <a:close/>
              </a:path>
              <a:path w="515619" h="174625">
                <a:moveTo>
                  <a:pt x="409575" y="27177"/>
                </a:moveTo>
                <a:lnTo>
                  <a:pt x="392176" y="27177"/>
                </a:lnTo>
                <a:lnTo>
                  <a:pt x="392199" y="30861"/>
                </a:lnTo>
                <a:lnTo>
                  <a:pt x="392430" y="34559"/>
                </a:lnTo>
                <a:lnTo>
                  <a:pt x="393192" y="49402"/>
                </a:lnTo>
                <a:lnTo>
                  <a:pt x="393312" y="54355"/>
                </a:lnTo>
                <a:lnTo>
                  <a:pt x="393573" y="59816"/>
                </a:lnTo>
                <a:lnTo>
                  <a:pt x="393700" y="64897"/>
                </a:lnTo>
                <a:lnTo>
                  <a:pt x="394081" y="69976"/>
                </a:lnTo>
                <a:lnTo>
                  <a:pt x="394382" y="75946"/>
                </a:lnTo>
                <a:lnTo>
                  <a:pt x="394589" y="79248"/>
                </a:lnTo>
                <a:lnTo>
                  <a:pt x="394970" y="82423"/>
                </a:lnTo>
                <a:lnTo>
                  <a:pt x="412496" y="82423"/>
                </a:lnTo>
                <a:lnTo>
                  <a:pt x="412242" y="78866"/>
                </a:lnTo>
                <a:lnTo>
                  <a:pt x="411988" y="74549"/>
                </a:lnTo>
                <a:lnTo>
                  <a:pt x="411607" y="69596"/>
                </a:lnTo>
                <a:lnTo>
                  <a:pt x="411353" y="64642"/>
                </a:lnTo>
                <a:lnTo>
                  <a:pt x="410591" y="54355"/>
                </a:lnTo>
                <a:lnTo>
                  <a:pt x="410292" y="48323"/>
                </a:lnTo>
                <a:lnTo>
                  <a:pt x="409829" y="39750"/>
                </a:lnTo>
                <a:lnTo>
                  <a:pt x="409680" y="34559"/>
                </a:lnTo>
                <a:lnTo>
                  <a:pt x="409575" y="27177"/>
                </a:lnTo>
                <a:close/>
              </a:path>
              <a:path w="515619" h="174625">
                <a:moveTo>
                  <a:pt x="472567" y="27177"/>
                </a:moveTo>
                <a:lnTo>
                  <a:pt x="454914" y="27177"/>
                </a:lnTo>
                <a:lnTo>
                  <a:pt x="454677" y="34559"/>
                </a:lnTo>
                <a:lnTo>
                  <a:pt x="454376" y="42037"/>
                </a:lnTo>
                <a:lnTo>
                  <a:pt x="454000" y="49609"/>
                </a:lnTo>
                <a:lnTo>
                  <a:pt x="453644" y="55752"/>
                </a:lnTo>
                <a:lnTo>
                  <a:pt x="453003" y="64897"/>
                </a:lnTo>
                <a:lnTo>
                  <a:pt x="451612" y="82423"/>
                </a:lnTo>
                <a:lnTo>
                  <a:pt x="468630" y="82423"/>
                </a:lnTo>
                <a:lnTo>
                  <a:pt x="471884" y="42037"/>
                </a:lnTo>
                <a:lnTo>
                  <a:pt x="472277" y="34035"/>
                </a:lnTo>
                <a:lnTo>
                  <a:pt x="472567" y="27177"/>
                </a:lnTo>
                <a:close/>
              </a:path>
              <a:path w="515619" h="174625">
                <a:moveTo>
                  <a:pt x="498856" y="11684"/>
                </a:moveTo>
                <a:lnTo>
                  <a:pt x="364744" y="11684"/>
                </a:lnTo>
                <a:lnTo>
                  <a:pt x="364744" y="27177"/>
                </a:lnTo>
                <a:lnTo>
                  <a:pt x="498856" y="27177"/>
                </a:lnTo>
                <a:lnTo>
                  <a:pt x="498856" y="11684"/>
                </a:lnTo>
                <a:close/>
              </a:path>
              <a:path w="515619" h="174625">
                <a:moveTo>
                  <a:pt x="235966" y="25146"/>
                </a:moveTo>
                <a:lnTo>
                  <a:pt x="218313" y="25146"/>
                </a:lnTo>
                <a:lnTo>
                  <a:pt x="218059" y="31496"/>
                </a:lnTo>
                <a:lnTo>
                  <a:pt x="217932" y="34162"/>
                </a:lnTo>
                <a:lnTo>
                  <a:pt x="217551" y="36829"/>
                </a:lnTo>
                <a:lnTo>
                  <a:pt x="216408" y="45592"/>
                </a:lnTo>
                <a:lnTo>
                  <a:pt x="214376" y="51562"/>
                </a:lnTo>
                <a:lnTo>
                  <a:pt x="185435" y="85312"/>
                </a:lnTo>
                <a:lnTo>
                  <a:pt x="169926" y="94741"/>
                </a:lnTo>
                <a:lnTo>
                  <a:pt x="180594" y="106679"/>
                </a:lnTo>
                <a:lnTo>
                  <a:pt x="214630" y="82803"/>
                </a:lnTo>
                <a:lnTo>
                  <a:pt x="222758" y="71119"/>
                </a:lnTo>
                <a:lnTo>
                  <a:pt x="224282" y="68579"/>
                </a:lnTo>
                <a:lnTo>
                  <a:pt x="225425" y="66166"/>
                </a:lnTo>
                <a:lnTo>
                  <a:pt x="226568" y="62356"/>
                </a:lnTo>
                <a:lnTo>
                  <a:pt x="226949" y="61340"/>
                </a:lnTo>
                <a:lnTo>
                  <a:pt x="227076" y="60451"/>
                </a:lnTo>
                <a:lnTo>
                  <a:pt x="227330" y="59436"/>
                </a:lnTo>
                <a:lnTo>
                  <a:pt x="245563" y="59436"/>
                </a:lnTo>
                <a:lnTo>
                  <a:pt x="239903" y="49529"/>
                </a:lnTo>
                <a:lnTo>
                  <a:pt x="237998" y="44323"/>
                </a:lnTo>
                <a:lnTo>
                  <a:pt x="237236" y="38988"/>
                </a:lnTo>
                <a:lnTo>
                  <a:pt x="236728" y="36322"/>
                </a:lnTo>
                <a:lnTo>
                  <a:pt x="236220" y="31368"/>
                </a:lnTo>
                <a:lnTo>
                  <a:pt x="235966" y="25146"/>
                </a:lnTo>
                <a:close/>
              </a:path>
              <a:path w="515619" h="174625">
                <a:moveTo>
                  <a:pt x="321564" y="0"/>
                </a:moveTo>
                <a:lnTo>
                  <a:pt x="304038" y="0"/>
                </a:lnTo>
                <a:lnTo>
                  <a:pt x="304038" y="42799"/>
                </a:lnTo>
                <a:lnTo>
                  <a:pt x="262509" y="42799"/>
                </a:lnTo>
                <a:lnTo>
                  <a:pt x="262509" y="57785"/>
                </a:lnTo>
                <a:lnTo>
                  <a:pt x="304038" y="57785"/>
                </a:lnTo>
                <a:lnTo>
                  <a:pt x="304038" y="104521"/>
                </a:lnTo>
                <a:lnTo>
                  <a:pt x="321564" y="104521"/>
                </a:lnTo>
                <a:lnTo>
                  <a:pt x="321564" y="0"/>
                </a:lnTo>
                <a:close/>
              </a:path>
              <a:path w="515619" h="174625">
                <a:moveTo>
                  <a:pt x="245563" y="59436"/>
                </a:moveTo>
                <a:lnTo>
                  <a:pt x="227330" y="59436"/>
                </a:lnTo>
                <a:lnTo>
                  <a:pt x="227584" y="60451"/>
                </a:lnTo>
                <a:lnTo>
                  <a:pt x="227892" y="61340"/>
                </a:lnTo>
                <a:lnTo>
                  <a:pt x="228219" y="62102"/>
                </a:lnTo>
                <a:lnTo>
                  <a:pt x="228600" y="63246"/>
                </a:lnTo>
                <a:lnTo>
                  <a:pt x="256412" y="91090"/>
                </a:lnTo>
                <a:lnTo>
                  <a:pt x="271653" y="98425"/>
                </a:lnTo>
                <a:lnTo>
                  <a:pt x="282321" y="85216"/>
                </a:lnTo>
                <a:lnTo>
                  <a:pt x="274363" y="81593"/>
                </a:lnTo>
                <a:lnTo>
                  <a:pt x="267430" y="77946"/>
                </a:lnTo>
                <a:lnTo>
                  <a:pt x="261387" y="74167"/>
                </a:lnTo>
                <a:lnTo>
                  <a:pt x="256540" y="70485"/>
                </a:lnTo>
                <a:lnTo>
                  <a:pt x="250571" y="65277"/>
                </a:lnTo>
                <a:lnTo>
                  <a:pt x="245999" y="60198"/>
                </a:lnTo>
                <a:lnTo>
                  <a:pt x="245563" y="59436"/>
                </a:lnTo>
                <a:close/>
              </a:path>
              <a:path w="515619" h="174625">
                <a:moveTo>
                  <a:pt x="277114" y="9778"/>
                </a:moveTo>
                <a:lnTo>
                  <a:pt x="175895" y="9778"/>
                </a:lnTo>
                <a:lnTo>
                  <a:pt x="175895" y="25146"/>
                </a:lnTo>
                <a:lnTo>
                  <a:pt x="277114" y="25146"/>
                </a:lnTo>
                <a:lnTo>
                  <a:pt x="277114" y="9778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47164" y="986916"/>
            <a:ext cx="126364" cy="52705"/>
          </a:xfrm>
          <a:custGeom>
            <a:avLst/>
            <a:gdLst/>
            <a:ahLst/>
            <a:cxnLst/>
            <a:rect l="l" t="t" r="r" b="b"/>
            <a:pathLst>
              <a:path w="126364" h="52705">
                <a:moveTo>
                  <a:pt x="0" y="0"/>
                </a:moveTo>
                <a:lnTo>
                  <a:pt x="17653" y="0"/>
                </a:lnTo>
                <a:lnTo>
                  <a:pt x="17653" y="37211"/>
                </a:lnTo>
                <a:lnTo>
                  <a:pt x="125856" y="37211"/>
                </a:lnTo>
                <a:lnTo>
                  <a:pt x="125856" y="52578"/>
                </a:lnTo>
                <a:lnTo>
                  <a:pt x="0" y="5257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23820" y="978916"/>
            <a:ext cx="124460" cy="61594"/>
          </a:xfrm>
          <a:custGeom>
            <a:avLst/>
            <a:gdLst/>
            <a:ahLst/>
            <a:cxnLst/>
            <a:rect l="l" t="t" r="r" b="b"/>
            <a:pathLst>
              <a:path w="124460" h="61594">
                <a:moveTo>
                  <a:pt x="0" y="0"/>
                </a:moveTo>
                <a:lnTo>
                  <a:pt x="123952" y="0"/>
                </a:lnTo>
                <a:lnTo>
                  <a:pt x="123952" y="61595"/>
                </a:lnTo>
                <a:lnTo>
                  <a:pt x="106426" y="61595"/>
                </a:lnTo>
                <a:lnTo>
                  <a:pt x="106426" y="15494"/>
                </a:lnTo>
                <a:lnTo>
                  <a:pt x="0" y="154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74442" y="970280"/>
            <a:ext cx="167640" cy="48260"/>
          </a:xfrm>
          <a:custGeom>
            <a:avLst/>
            <a:gdLst/>
            <a:ahLst/>
            <a:cxnLst/>
            <a:rect l="l" t="t" r="r" b="b"/>
            <a:pathLst>
              <a:path w="167639" h="48259">
                <a:moveTo>
                  <a:pt x="42671" y="0"/>
                </a:moveTo>
                <a:lnTo>
                  <a:pt x="60198" y="0"/>
                </a:lnTo>
                <a:lnTo>
                  <a:pt x="60198" y="32639"/>
                </a:lnTo>
                <a:lnTo>
                  <a:pt x="106933" y="32639"/>
                </a:lnTo>
                <a:lnTo>
                  <a:pt x="106933" y="0"/>
                </a:lnTo>
                <a:lnTo>
                  <a:pt x="124459" y="0"/>
                </a:lnTo>
                <a:lnTo>
                  <a:pt x="124459" y="32639"/>
                </a:lnTo>
                <a:lnTo>
                  <a:pt x="167131" y="32639"/>
                </a:lnTo>
                <a:lnTo>
                  <a:pt x="167131" y="48260"/>
                </a:lnTo>
                <a:lnTo>
                  <a:pt x="0" y="48260"/>
                </a:lnTo>
                <a:lnTo>
                  <a:pt x="0" y="32639"/>
                </a:lnTo>
                <a:lnTo>
                  <a:pt x="42671" y="32639"/>
                </a:lnTo>
                <a:lnTo>
                  <a:pt x="42671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11172" y="914019"/>
            <a:ext cx="40640" cy="19685"/>
          </a:xfrm>
          <a:custGeom>
            <a:avLst/>
            <a:gdLst/>
            <a:ahLst/>
            <a:cxnLst/>
            <a:rect l="l" t="t" r="r" b="b"/>
            <a:pathLst>
              <a:path w="40639" h="19684">
                <a:moveTo>
                  <a:pt x="0" y="0"/>
                </a:moveTo>
                <a:lnTo>
                  <a:pt x="0" y="19430"/>
                </a:lnTo>
                <a:lnTo>
                  <a:pt x="40512" y="19430"/>
                </a:lnTo>
                <a:lnTo>
                  <a:pt x="40512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35783" y="893063"/>
            <a:ext cx="45720" cy="55244"/>
          </a:xfrm>
          <a:custGeom>
            <a:avLst/>
            <a:gdLst/>
            <a:ahLst/>
            <a:cxnLst/>
            <a:rect l="l" t="t" r="r" b="b"/>
            <a:pathLst>
              <a:path w="45719" h="55244">
                <a:moveTo>
                  <a:pt x="0" y="0"/>
                </a:moveTo>
                <a:lnTo>
                  <a:pt x="0" y="3683"/>
                </a:lnTo>
                <a:lnTo>
                  <a:pt x="127" y="7874"/>
                </a:lnTo>
                <a:lnTo>
                  <a:pt x="254" y="12573"/>
                </a:lnTo>
                <a:lnTo>
                  <a:pt x="508" y="17145"/>
                </a:lnTo>
                <a:lnTo>
                  <a:pt x="762" y="21971"/>
                </a:lnTo>
                <a:lnTo>
                  <a:pt x="1016" y="27177"/>
                </a:lnTo>
                <a:lnTo>
                  <a:pt x="1397" y="32385"/>
                </a:lnTo>
                <a:lnTo>
                  <a:pt x="1778" y="37464"/>
                </a:lnTo>
                <a:lnTo>
                  <a:pt x="2032" y="42418"/>
                </a:lnTo>
                <a:lnTo>
                  <a:pt x="2413" y="47371"/>
                </a:lnTo>
                <a:lnTo>
                  <a:pt x="2667" y="51688"/>
                </a:lnTo>
                <a:lnTo>
                  <a:pt x="2921" y="55245"/>
                </a:lnTo>
                <a:lnTo>
                  <a:pt x="42037" y="55245"/>
                </a:lnTo>
                <a:lnTo>
                  <a:pt x="44846" y="13906"/>
                </a:lnTo>
                <a:lnTo>
                  <a:pt x="45339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43861" y="891032"/>
            <a:ext cx="50165" cy="62865"/>
          </a:xfrm>
          <a:custGeom>
            <a:avLst/>
            <a:gdLst/>
            <a:ahLst/>
            <a:cxnLst/>
            <a:rect l="l" t="t" r="r" b="b"/>
            <a:pathLst>
              <a:path w="50164" h="62865">
                <a:moveTo>
                  <a:pt x="0" y="0"/>
                </a:moveTo>
                <a:lnTo>
                  <a:pt x="0" y="62356"/>
                </a:lnTo>
                <a:lnTo>
                  <a:pt x="49783" y="62356"/>
                </a:lnTo>
                <a:lnTo>
                  <a:pt x="49783" y="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90952" y="877569"/>
            <a:ext cx="134620" cy="86360"/>
          </a:xfrm>
          <a:custGeom>
            <a:avLst/>
            <a:gdLst/>
            <a:ahLst/>
            <a:cxnLst/>
            <a:rect l="l" t="t" r="r" b="b"/>
            <a:pathLst>
              <a:path w="134619" h="86359">
                <a:moveTo>
                  <a:pt x="0" y="0"/>
                </a:moveTo>
                <a:lnTo>
                  <a:pt x="134112" y="0"/>
                </a:lnTo>
                <a:lnTo>
                  <a:pt x="134112" y="15493"/>
                </a:lnTo>
                <a:lnTo>
                  <a:pt x="107823" y="15493"/>
                </a:lnTo>
                <a:lnTo>
                  <a:pt x="107511" y="22875"/>
                </a:lnTo>
                <a:lnTo>
                  <a:pt x="104648" y="64262"/>
                </a:lnTo>
                <a:lnTo>
                  <a:pt x="103886" y="70738"/>
                </a:lnTo>
                <a:lnTo>
                  <a:pt x="134112" y="70738"/>
                </a:lnTo>
                <a:lnTo>
                  <a:pt x="134112" y="86105"/>
                </a:lnTo>
                <a:lnTo>
                  <a:pt x="0" y="86105"/>
                </a:lnTo>
                <a:lnTo>
                  <a:pt x="0" y="70738"/>
                </a:lnTo>
                <a:lnTo>
                  <a:pt x="30226" y="70738"/>
                </a:lnTo>
                <a:lnTo>
                  <a:pt x="29845" y="67563"/>
                </a:lnTo>
                <a:lnTo>
                  <a:pt x="29591" y="63500"/>
                </a:lnTo>
                <a:lnTo>
                  <a:pt x="29337" y="58292"/>
                </a:lnTo>
                <a:lnTo>
                  <a:pt x="28956" y="53212"/>
                </a:lnTo>
                <a:lnTo>
                  <a:pt x="28829" y="48132"/>
                </a:lnTo>
                <a:lnTo>
                  <a:pt x="28575" y="42925"/>
                </a:lnTo>
                <a:lnTo>
                  <a:pt x="28448" y="37718"/>
                </a:lnTo>
                <a:lnTo>
                  <a:pt x="28194" y="32765"/>
                </a:lnTo>
                <a:lnTo>
                  <a:pt x="27940" y="27812"/>
                </a:lnTo>
                <a:lnTo>
                  <a:pt x="27686" y="22859"/>
                </a:lnTo>
                <a:lnTo>
                  <a:pt x="27432" y="18795"/>
                </a:lnTo>
                <a:lnTo>
                  <a:pt x="27432" y="15493"/>
                </a:lnTo>
                <a:lnTo>
                  <a:pt x="0" y="154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96135" y="875664"/>
            <a:ext cx="112395" cy="97155"/>
          </a:xfrm>
          <a:custGeom>
            <a:avLst/>
            <a:gdLst/>
            <a:ahLst/>
            <a:cxnLst/>
            <a:rect l="l" t="t" r="r" b="b"/>
            <a:pathLst>
              <a:path w="112394" h="97155">
                <a:moveTo>
                  <a:pt x="5968" y="0"/>
                </a:moveTo>
                <a:lnTo>
                  <a:pt x="107187" y="0"/>
                </a:lnTo>
                <a:lnTo>
                  <a:pt x="107187" y="15367"/>
                </a:lnTo>
                <a:lnTo>
                  <a:pt x="66039" y="15367"/>
                </a:lnTo>
                <a:lnTo>
                  <a:pt x="66293" y="21589"/>
                </a:lnTo>
                <a:lnTo>
                  <a:pt x="66547" y="24002"/>
                </a:lnTo>
                <a:lnTo>
                  <a:pt x="66801" y="26543"/>
                </a:lnTo>
                <a:lnTo>
                  <a:pt x="67309" y="29210"/>
                </a:lnTo>
                <a:lnTo>
                  <a:pt x="68071" y="34544"/>
                </a:lnTo>
                <a:lnTo>
                  <a:pt x="69976" y="39750"/>
                </a:lnTo>
                <a:lnTo>
                  <a:pt x="73025" y="45085"/>
                </a:lnTo>
                <a:lnTo>
                  <a:pt x="76072" y="50419"/>
                </a:lnTo>
                <a:lnTo>
                  <a:pt x="112394" y="75437"/>
                </a:lnTo>
                <a:lnTo>
                  <a:pt x="101726" y="88646"/>
                </a:lnTo>
                <a:lnTo>
                  <a:pt x="66039" y="65277"/>
                </a:lnTo>
                <a:lnTo>
                  <a:pt x="58292" y="52324"/>
                </a:lnTo>
                <a:lnTo>
                  <a:pt x="57912" y="51435"/>
                </a:lnTo>
                <a:lnTo>
                  <a:pt x="57657" y="50673"/>
                </a:lnTo>
                <a:lnTo>
                  <a:pt x="57403" y="49657"/>
                </a:lnTo>
                <a:lnTo>
                  <a:pt x="57150" y="50673"/>
                </a:lnTo>
                <a:lnTo>
                  <a:pt x="57022" y="51562"/>
                </a:lnTo>
                <a:lnTo>
                  <a:pt x="56641" y="52577"/>
                </a:lnTo>
                <a:lnTo>
                  <a:pt x="56260" y="53848"/>
                </a:lnTo>
                <a:lnTo>
                  <a:pt x="55498" y="56387"/>
                </a:lnTo>
                <a:lnTo>
                  <a:pt x="54356" y="58800"/>
                </a:lnTo>
                <a:lnTo>
                  <a:pt x="52831" y="61340"/>
                </a:lnTo>
                <a:lnTo>
                  <a:pt x="51053" y="64388"/>
                </a:lnTo>
                <a:lnTo>
                  <a:pt x="17652" y="93599"/>
                </a:lnTo>
                <a:lnTo>
                  <a:pt x="10667" y="96900"/>
                </a:lnTo>
                <a:lnTo>
                  <a:pt x="0" y="84962"/>
                </a:lnTo>
                <a:lnTo>
                  <a:pt x="8260" y="80224"/>
                </a:lnTo>
                <a:lnTo>
                  <a:pt x="15509" y="75533"/>
                </a:lnTo>
                <a:lnTo>
                  <a:pt x="44450" y="41783"/>
                </a:lnTo>
                <a:lnTo>
                  <a:pt x="47625" y="27050"/>
                </a:lnTo>
                <a:lnTo>
                  <a:pt x="48006" y="24384"/>
                </a:lnTo>
                <a:lnTo>
                  <a:pt x="48132" y="21717"/>
                </a:lnTo>
                <a:lnTo>
                  <a:pt x="48387" y="15367"/>
                </a:lnTo>
                <a:lnTo>
                  <a:pt x="5968" y="15367"/>
                </a:lnTo>
                <a:lnTo>
                  <a:pt x="5968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88717" y="865886"/>
            <a:ext cx="59055" cy="104775"/>
          </a:xfrm>
          <a:custGeom>
            <a:avLst/>
            <a:gdLst/>
            <a:ahLst/>
            <a:cxnLst/>
            <a:rect l="l" t="t" r="r" b="b"/>
            <a:pathLst>
              <a:path w="59055" h="104775">
                <a:moveTo>
                  <a:pt x="41529" y="0"/>
                </a:moveTo>
                <a:lnTo>
                  <a:pt x="59055" y="0"/>
                </a:lnTo>
                <a:lnTo>
                  <a:pt x="59055" y="104521"/>
                </a:lnTo>
                <a:lnTo>
                  <a:pt x="41529" y="104521"/>
                </a:lnTo>
                <a:lnTo>
                  <a:pt x="41529" y="57785"/>
                </a:lnTo>
                <a:lnTo>
                  <a:pt x="0" y="57785"/>
                </a:lnTo>
                <a:lnTo>
                  <a:pt x="0" y="42799"/>
                </a:lnTo>
                <a:lnTo>
                  <a:pt x="41529" y="42799"/>
                </a:lnTo>
                <a:lnTo>
                  <a:pt x="41529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26208" y="865886"/>
            <a:ext cx="143510" cy="137795"/>
          </a:xfrm>
          <a:custGeom>
            <a:avLst/>
            <a:gdLst/>
            <a:ahLst/>
            <a:cxnLst/>
            <a:rect l="l" t="t" r="r" b="b"/>
            <a:pathLst>
              <a:path w="143510" h="137794">
                <a:moveTo>
                  <a:pt x="125476" y="0"/>
                </a:moveTo>
                <a:lnTo>
                  <a:pt x="143002" y="0"/>
                </a:lnTo>
                <a:lnTo>
                  <a:pt x="143002" y="137540"/>
                </a:lnTo>
                <a:lnTo>
                  <a:pt x="125476" y="137540"/>
                </a:lnTo>
                <a:lnTo>
                  <a:pt x="125476" y="82930"/>
                </a:lnTo>
                <a:lnTo>
                  <a:pt x="84963" y="82930"/>
                </a:lnTo>
                <a:lnTo>
                  <a:pt x="84963" y="102997"/>
                </a:lnTo>
                <a:lnTo>
                  <a:pt x="0" y="102997"/>
                </a:lnTo>
                <a:lnTo>
                  <a:pt x="0" y="9778"/>
                </a:lnTo>
                <a:lnTo>
                  <a:pt x="84963" y="9778"/>
                </a:lnTo>
                <a:lnTo>
                  <a:pt x="84963" y="32638"/>
                </a:lnTo>
                <a:lnTo>
                  <a:pt x="125476" y="32638"/>
                </a:lnTo>
                <a:lnTo>
                  <a:pt x="125476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1293" y="1326896"/>
            <a:ext cx="1249121" cy="1888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29917" y="1346327"/>
            <a:ext cx="262890" cy="144780"/>
          </a:xfrm>
          <a:custGeom>
            <a:avLst/>
            <a:gdLst/>
            <a:ahLst/>
            <a:cxnLst/>
            <a:rect l="l" t="t" r="r" b="b"/>
            <a:pathLst>
              <a:path w="262889" h="144780">
                <a:moveTo>
                  <a:pt x="133731" y="22351"/>
                </a:moveTo>
                <a:lnTo>
                  <a:pt x="116966" y="22351"/>
                </a:lnTo>
                <a:lnTo>
                  <a:pt x="116966" y="144525"/>
                </a:lnTo>
                <a:lnTo>
                  <a:pt x="133731" y="144525"/>
                </a:lnTo>
                <a:lnTo>
                  <a:pt x="133731" y="22351"/>
                </a:lnTo>
                <a:close/>
              </a:path>
              <a:path w="262889" h="144780">
                <a:moveTo>
                  <a:pt x="133731" y="2921"/>
                </a:moveTo>
                <a:lnTo>
                  <a:pt x="119633" y="2921"/>
                </a:lnTo>
                <a:lnTo>
                  <a:pt x="86868" y="30861"/>
                </a:lnTo>
                <a:lnTo>
                  <a:pt x="96265" y="41910"/>
                </a:lnTo>
                <a:lnTo>
                  <a:pt x="116966" y="22351"/>
                </a:lnTo>
                <a:lnTo>
                  <a:pt x="133731" y="22351"/>
                </a:lnTo>
                <a:lnTo>
                  <a:pt x="133731" y="2921"/>
                </a:lnTo>
                <a:close/>
              </a:path>
              <a:path w="262889" h="144780">
                <a:moveTo>
                  <a:pt x="46862" y="22351"/>
                </a:moveTo>
                <a:lnTo>
                  <a:pt x="30099" y="22351"/>
                </a:lnTo>
                <a:lnTo>
                  <a:pt x="30099" y="144525"/>
                </a:lnTo>
                <a:lnTo>
                  <a:pt x="46862" y="144525"/>
                </a:lnTo>
                <a:lnTo>
                  <a:pt x="46862" y="22351"/>
                </a:lnTo>
                <a:close/>
              </a:path>
              <a:path w="262889" h="144780">
                <a:moveTo>
                  <a:pt x="46862" y="2921"/>
                </a:moveTo>
                <a:lnTo>
                  <a:pt x="32765" y="2921"/>
                </a:lnTo>
                <a:lnTo>
                  <a:pt x="0" y="30861"/>
                </a:lnTo>
                <a:lnTo>
                  <a:pt x="9397" y="41910"/>
                </a:lnTo>
                <a:lnTo>
                  <a:pt x="30099" y="22351"/>
                </a:lnTo>
                <a:lnTo>
                  <a:pt x="46862" y="22351"/>
                </a:lnTo>
                <a:lnTo>
                  <a:pt x="46862" y="2921"/>
                </a:lnTo>
                <a:close/>
              </a:path>
              <a:path w="262889" h="144780">
                <a:moveTo>
                  <a:pt x="254352" y="15621"/>
                </a:moveTo>
                <a:lnTo>
                  <a:pt x="220344" y="15621"/>
                </a:lnTo>
                <a:lnTo>
                  <a:pt x="223774" y="16128"/>
                </a:lnTo>
                <a:lnTo>
                  <a:pt x="226949" y="17145"/>
                </a:lnTo>
                <a:lnTo>
                  <a:pt x="230124" y="18034"/>
                </a:lnTo>
                <a:lnTo>
                  <a:pt x="232790" y="19558"/>
                </a:lnTo>
                <a:lnTo>
                  <a:pt x="235076" y="21462"/>
                </a:lnTo>
                <a:lnTo>
                  <a:pt x="237362" y="23240"/>
                </a:lnTo>
                <a:lnTo>
                  <a:pt x="239268" y="25653"/>
                </a:lnTo>
                <a:lnTo>
                  <a:pt x="240664" y="28448"/>
                </a:lnTo>
                <a:lnTo>
                  <a:pt x="241934" y="31242"/>
                </a:lnTo>
                <a:lnTo>
                  <a:pt x="242696" y="34417"/>
                </a:lnTo>
                <a:lnTo>
                  <a:pt x="242696" y="41910"/>
                </a:lnTo>
                <a:lnTo>
                  <a:pt x="241426" y="46355"/>
                </a:lnTo>
                <a:lnTo>
                  <a:pt x="238759" y="51562"/>
                </a:lnTo>
                <a:lnTo>
                  <a:pt x="236219" y="56642"/>
                </a:lnTo>
                <a:lnTo>
                  <a:pt x="209169" y="91186"/>
                </a:lnTo>
                <a:lnTo>
                  <a:pt x="180720" y="120523"/>
                </a:lnTo>
                <a:lnTo>
                  <a:pt x="171831" y="127762"/>
                </a:lnTo>
                <a:lnTo>
                  <a:pt x="171831" y="144525"/>
                </a:lnTo>
                <a:lnTo>
                  <a:pt x="262508" y="144525"/>
                </a:lnTo>
                <a:lnTo>
                  <a:pt x="262508" y="128524"/>
                </a:lnTo>
                <a:lnTo>
                  <a:pt x="191515" y="128524"/>
                </a:lnTo>
                <a:lnTo>
                  <a:pt x="194563" y="127381"/>
                </a:lnTo>
                <a:lnTo>
                  <a:pt x="198500" y="124587"/>
                </a:lnTo>
                <a:lnTo>
                  <a:pt x="203326" y="120142"/>
                </a:lnTo>
                <a:lnTo>
                  <a:pt x="208280" y="115697"/>
                </a:lnTo>
                <a:lnTo>
                  <a:pt x="213232" y="110871"/>
                </a:lnTo>
                <a:lnTo>
                  <a:pt x="218312" y="105790"/>
                </a:lnTo>
                <a:lnTo>
                  <a:pt x="228472" y="95376"/>
                </a:lnTo>
                <a:lnTo>
                  <a:pt x="233552" y="89535"/>
                </a:lnTo>
                <a:lnTo>
                  <a:pt x="238632" y="83820"/>
                </a:lnTo>
                <a:lnTo>
                  <a:pt x="243205" y="77977"/>
                </a:lnTo>
                <a:lnTo>
                  <a:pt x="247141" y="72136"/>
                </a:lnTo>
                <a:lnTo>
                  <a:pt x="251206" y="66421"/>
                </a:lnTo>
                <a:lnTo>
                  <a:pt x="254381" y="60578"/>
                </a:lnTo>
                <a:lnTo>
                  <a:pt x="256920" y="54610"/>
                </a:lnTo>
                <a:lnTo>
                  <a:pt x="259333" y="48640"/>
                </a:lnTo>
                <a:lnTo>
                  <a:pt x="260603" y="42925"/>
                </a:lnTo>
                <a:lnTo>
                  <a:pt x="260603" y="31114"/>
                </a:lnTo>
                <a:lnTo>
                  <a:pt x="259460" y="25653"/>
                </a:lnTo>
                <a:lnTo>
                  <a:pt x="257047" y="20827"/>
                </a:lnTo>
                <a:lnTo>
                  <a:pt x="254762" y="16128"/>
                </a:lnTo>
                <a:lnTo>
                  <a:pt x="254352" y="15621"/>
                </a:lnTo>
                <a:close/>
              </a:path>
              <a:path w="262889" h="144780">
                <a:moveTo>
                  <a:pt x="223012" y="0"/>
                </a:moveTo>
                <a:lnTo>
                  <a:pt x="209550" y="0"/>
                </a:lnTo>
                <a:lnTo>
                  <a:pt x="202437" y="1270"/>
                </a:lnTo>
                <a:lnTo>
                  <a:pt x="195833" y="3683"/>
                </a:lnTo>
                <a:lnTo>
                  <a:pt x="189102" y="6223"/>
                </a:lnTo>
                <a:lnTo>
                  <a:pt x="183006" y="8889"/>
                </a:lnTo>
                <a:lnTo>
                  <a:pt x="177291" y="11811"/>
                </a:lnTo>
                <a:lnTo>
                  <a:pt x="180085" y="27559"/>
                </a:lnTo>
                <a:lnTo>
                  <a:pt x="187197" y="24257"/>
                </a:lnTo>
                <a:lnTo>
                  <a:pt x="193675" y="21462"/>
                </a:lnTo>
                <a:lnTo>
                  <a:pt x="199770" y="19176"/>
                </a:lnTo>
                <a:lnTo>
                  <a:pt x="205739" y="16763"/>
                </a:lnTo>
                <a:lnTo>
                  <a:pt x="211455" y="15621"/>
                </a:lnTo>
                <a:lnTo>
                  <a:pt x="254352" y="15621"/>
                </a:lnTo>
                <a:lnTo>
                  <a:pt x="251587" y="12192"/>
                </a:lnTo>
                <a:lnTo>
                  <a:pt x="247650" y="9144"/>
                </a:lnTo>
                <a:lnTo>
                  <a:pt x="243585" y="6096"/>
                </a:lnTo>
                <a:lnTo>
                  <a:pt x="239013" y="3810"/>
                </a:lnTo>
                <a:lnTo>
                  <a:pt x="228472" y="762"/>
                </a:lnTo>
                <a:lnTo>
                  <a:pt x="223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16785" y="1349247"/>
            <a:ext cx="46990" cy="141605"/>
          </a:xfrm>
          <a:custGeom>
            <a:avLst/>
            <a:gdLst/>
            <a:ahLst/>
            <a:cxnLst/>
            <a:rect l="l" t="t" r="r" b="b"/>
            <a:pathLst>
              <a:path w="46989" h="141605">
                <a:moveTo>
                  <a:pt x="32765" y="0"/>
                </a:moveTo>
                <a:lnTo>
                  <a:pt x="46862" y="0"/>
                </a:lnTo>
                <a:lnTo>
                  <a:pt x="46862" y="141604"/>
                </a:lnTo>
                <a:lnTo>
                  <a:pt x="30098" y="141604"/>
                </a:lnTo>
                <a:lnTo>
                  <a:pt x="30098" y="19430"/>
                </a:lnTo>
                <a:lnTo>
                  <a:pt x="9397" y="38988"/>
                </a:lnTo>
                <a:lnTo>
                  <a:pt x="0" y="27939"/>
                </a:lnTo>
                <a:lnTo>
                  <a:pt x="3276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9917" y="1349247"/>
            <a:ext cx="46990" cy="141605"/>
          </a:xfrm>
          <a:custGeom>
            <a:avLst/>
            <a:gdLst/>
            <a:ahLst/>
            <a:cxnLst/>
            <a:rect l="l" t="t" r="r" b="b"/>
            <a:pathLst>
              <a:path w="46989" h="141605">
                <a:moveTo>
                  <a:pt x="32765" y="0"/>
                </a:moveTo>
                <a:lnTo>
                  <a:pt x="46862" y="0"/>
                </a:lnTo>
                <a:lnTo>
                  <a:pt x="46862" y="141604"/>
                </a:lnTo>
                <a:lnTo>
                  <a:pt x="30099" y="141604"/>
                </a:lnTo>
                <a:lnTo>
                  <a:pt x="30099" y="19430"/>
                </a:lnTo>
                <a:lnTo>
                  <a:pt x="9397" y="38988"/>
                </a:lnTo>
                <a:lnTo>
                  <a:pt x="0" y="27939"/>
                </a:lnTo>
                <a:lnTo>
                  <a:pt x="3276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97176" y="1341755"/>
            <a:ext cx="99822" cy="153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01316" y="1334642"/>
            <a:ext cx="347980" cy="170815"/>
          </a:xfrm>
          <a:custGeom>
            <a:avLst/>
            <a:gdLst/>
            <a:ahLst/>
            <a:cxnLst/>
            <a:rect l="l" t="t" r="r" b="b"/>
            <a:pathLst>
              <a:path w="347980" h="170815">
                <a:moveTo>
                  <a:pt x="123570" y="2032"/>
                </a:moveTo>
                <a:lnTo>
                  <a:pt x="106044" y="2032"/>
                </a:lnTo>
                <a:lnTo>
                  <a:pt x="106044" y="59436"/>
                </a:lnTo>
                <a:lnTo>
                  <a:pt x="76326" y="59436"/>
                </a:lnTo>
                <a:lnTo>
                  <a:pt x="76326" y="74803"/>
                </a:lnTo>
                <a:lnTo>
                  <a:pt x="106044" y="74803"/>
                </a:lnTo>
                <a:lnTo>
                  <a:pt x="106044" y="167640"/>
                </a:lnTo>
                <a:lnTo>
                  <a:pt x="123570" y="167640"/>
                </a:lnTo>
                <a:lnTo>
                  <a:pt x="123570" y="2032"/>
                </a:lnTo>
                <a:close/>
              </a:path>
              <a:path w="347980" h="170815">
                <a:moveTo>
                  <a:pt x="56387" y="13716"/>
                </a:moveTo>
                <a:lnTo>
                  <a:pt x="39369" y="13716"/>
                </a:lnTo>
                <a:lnTo>
                  <a:pt x="39359" y="45847"/>
                </a:lnTo>
                <a:lnTo>
                  <a:pt x="38734" y="53721"/>
                </a:lnTo>
                <a:lnTo>
                  <a:pt x="28320" y="91312"/>
                </a:lnTo>
                <a:lnTo>
                  <a:pt x="5641" y="122197"/>
                </a:lnTo>
                <a:lnTo>
                  <a:pt x="0" y="128270"/>
                </a:lnTo>
                <a:lnTo>
                  <a:pt x="11683" y="137541"/>
                </a:lnTo>
                <a:lnTo>
                  <a:pt x="39242" y="103378"/>
                </a:lnTo>
                <a:lnTo>
                  <a:pt x="45211" y="90170"/>
                </a:lnTo>
                <a:lnTo>
                  <a:pt x="45973" y="88519"/>
                </a:lnTo>
                <a:lnTo>
                  <a:pt x="46735" y="86487"/>
                </a:lnTo>
                <a:lnTo>
                  <a:pt x="47243" y="84074"/>
                </a:lnTo>
                <a:lnTo>
                  <a:pt x="47878" y="81407"/>
                </a:lnTo>
                <a:lnTo>
                  <a:pt x="63109" y="81407"/>
                </a:lnTo>
                <a:lnTo>
                  <a:pt x="60578" y="75311"/>
                </a:lnTo>
                <a:lnTo>
                  <a:pt x="58800" y="68199"/>
                </a:lnTo>
                <a:lnTo>
                  <a:pt x="57784" y="60960"/>
                </a:lnTo>
                <a:lnTo>
                  <a:pt x="56895" y="53594"/>
                </a:lnTo>
                <a:lnTo>
                  <a:pt x="56387" y="45847"/>
                </a:lnTo>
                <a:lnTo>
                  <a:pt x="56387" y="13716"/>
                </a:lnTo>
                <a:close/>
              </a:path>
              <a:path w="347980" h="170815">
                <a:moveTo>
                  <a:pt x="63109" y="81407"/>
                </a:moveTo>
                <a:lnTo>
                  <a:pt x="47878" y="81407"/>
                </a:lnTo>
                <a:lnTo>
                  <a:pt x="48006" y="81661"/>
                </a:lnTo>
                <a:lnTo>
                  <a:pt x="48132" y="82804"/>
                </a:lnTo>
                <a:lnTo>
                  <a:pt x="68500" y="119586"/>
                </a:lnTo>
                <a:lnTo>
                  <a:pt x="82295" y="133477"/>
                </a:lnTo>
                <a:lnTo>
                  <a:pt x="93852" y="123062"/>
                </a:lnTo>
                <a:lnTo>
                  <a:pt x="87950" y="117395"/>
                </a:lnTo>
                <a:lnTo>
                  <a:pt x="82915" y="112141"/>
                </a:lnTo>
                <a:lnTo>
                  <a:pt x="78404" y="106953"/>
                </a:lnTo>
                <a:lnTo>
                  <a:pt x="74548" y="101981"/>
                </a:lnTo>
                <a:lnTo>
                  <a:pt x="69850" y="95504"/>
                </a:lnTo>
                <a:lnTo>
                  <a:pt x="66039" y="88773"/>
                </a:lnTo>
                <a:lnTo>
                  <a:pt x="63109" y="81407"/>
                </a:lnTo>
                <a:close/>
              </a:path>
              <a:path w="347980" h="170815">
                <a:moveTo>
                  <a:pt x="347852" y="78612"/>
                </a:moveTo>
                <a:lnTo>
                  <a:pt x="330326" y="78612"/>
                </a:lnTo>
                <a:lnTo>
                  <a:pt x="330326" y="170687"/>
                </a:lnTo>
                <a:lnTo>
                  <a:pt x="347852" y="170687"/>
                </a:lnTo>
                <a:lnTo>
                  <a:pt x="347852" y="78612"/>
                </a:lnTo>
                <a:close/>
              </a:path>
              <a:path w="347980" h="170815">
                <a:moveTo>
                  <a:pt x="306196" y="130810"/>
                </a:moveTo>
                <a:lnTo>
                  <a:pt x="288544" y="130810"/>
                </a:lnTo>
                <a:lnTo>
                  <a:pt x="288544" y="167640"/>
                </a:lnTo>
                <a:lnTo>
                  <a:pt x="306196" y="167640"/>
                </a:lnTo>
                <a:lnTo>
                  <a:pt x="306196" y="130810"/>
                </a:lnTo>
                <a:close/>
              </a:path>
              <a:path w="347980" h="170815">
                <a:moveTo>
                  <a:pt x="269620" y="14605"/>
                </a:moveTo>
                <a:lnTo>
                  <a:pt x="198119" y="14605"/>
                </a:lnTo>
                <a:lnTo>
                  <a:pt x="198119" y="136017"/>
                </a:lnTo>
                <a:lnTo>
                  <a:pt x="231520" y="136017"/>
                </a:lnTo>
                <a:lnTo>
                  <a:pt x="240809" y="135923"/>
                </a:lnTo>
                <a:lnTo>
                  <a:pt x="283844" y="132461"/>
                </a:lnTo>
                <a:lnTo>
                  <a:pt x="288544" y="130810"/>
                </a:lnTo>
                <a:lnTo>
                  <a:pt x="306196" y="130810"/>
                </a:lnTo>
                <a:lnTo>
                  <a:pt x="306196" y="120523"/>
                </a:lnTo>
                <a:lnTo>
                  <a:pt x="215772" y="120523"/>
                </a:lnTo>
                <a:lnTo>
                  <a:pt x="215772" y="30099"/>
                </a:lnTo>
                <a:lnTo>
                  <a:pt x="269620" y="30099"/>
                </a:lnTo>
                <a:lnTo>
                  <a:pt x="269620" y="14605"/>
                </a:lnTo>
                <a:close/>
              </a:path>
              <a:path w="347980" h="170815">
                <a:moveTo>
                  <a:pt x="306196" y="2032"/>
                </a:moveTo>
                <a:lnTo>
                  <a:pt x="288544" y="2032"/>
                </a:lnTo>
                <a:lnTo>
                  <a:pt x="288544" y="115697"/>
                </a:lnTo>
                <a:lnTo>
                  <a:pt x="283019" y="117006"/>
                </a:lnTo>
                <a:lnTo>
                  <a:pt x="238728" y="120471"/>
                </a:lnTo>
                <a:lnTo>
                  <a:pt x="229869" y="120523"/>
                </a:lnTo>
                <a:lnTo>
                  <a:pt x="306196" y="120523"/>
                </a:lnTo>
                <a:lnTo>
                  <a:pt x="306196" y="78612"/>
                </a:lnTo>
                <a:lnTo>
                  <a:pt x="347852" y="78612"/>
                </a:lnTo>
                <a:lnTo>
                  <a:pt x="347852" y="63119"/>
                </a:lnTo>
                <a:lnTo>
                  <a:pt x="306196" y="63119"/>
                </a:lnTo>
                <a:lnTo>
                  <a:pt x="306196" y="2032"/>
                </a:lnTo>
                <a:close/>
              </a:path>
              <a:path w="347980" h="170815">
                <a:moveTo>
                  <a:pt x="347852" y="0"/>
                </a:moveTo>
                <a:lnTo>
                  <a:pt x="330326" y="0"/>
                </a:lnTo>
                <a:lnTo>
                  <a:pt x="330326" y="63119"/>
                </a:lnTo>
                <a:lnTo>
                  <a:pt x="347852" y="63119"/>
                </a:lnTo>
                <a:lnTo>
                  <a:pt x="347852" y="0"/>
                </a:lnTo>
                <a:close/>
              </a:path>
              <a:path w="347980" h="170815">
                <a:moveTo>
                  <a:pt x="157479" y="0"/>
                </a:moveTo>
                <a:lnTo>
                  <a:pt x="139953" y="0"/>
                </a:lnTo>
                <a:lnTo>
                  <a:pt x="139953" y="170687"/>
                </a:lnTo>
                <a:lnTo>
                  <a:pt x="157479" y="170687"/>
                </a:lnTo>
                <a:lnTo>
                  <a:pt x="1574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01316" y="1348358"/>
            <a:ext cx="93980" cy="123825"/>
          </a:xfrm>
          <a:custGeom>
            <a:avLst/>
            <a:gdLst/>
            <a:ahLst/>
            <a:cxnLst/>
            <a:rect l="l" t="t" r="r" b="b"/>
            <a:pathLst>
              <a:path w="93980" h="123825">
                <a:moveTo>
                  <a:pt x="39369" y="0"/>
                </a:moveTo>
                <a:lnTo>
                  <a:pt x="56387" y="0"/>
                </a:lnTo>
                <a:lnTo>
                  <a:pt x="56387" y="23621"/>
                </a:lnTo>
                <a:lnTo>
                  <a:pt x="56387" y="32130"/>
                </a:lnTo>
                <a:lnTo>
                  <a:pt x="63372" y="68325"/>
                </a:lnTo>
                <a:lnTo>
                  <a:pt x="66039" y="75056"/>
                </a:lnTo>
                <a:lnTo>
                  <a:pt x="93852" y="109346"/>
                </a:lnTo>
                <a:lnTo>
                  <a:pt x="82295" y="119761"/>
                </a:lnTo>
                <a:lnTo>
                  <a:pt x="54356" y="85978"/>
                </a:lnTo>
                <a:lnTo>
                  <a:pt x="49783" y="75691"/>
                </a:lnTo>
                <a:lnTo>
                  <a:pt x="49275" y="74294"/>
                </a:lnTo>
                <a:lnTo>
                  <a:pt x="48767" y="72262"/>
                </a:lnTo>
                <a:lnTo>
                  <a:pt x="48259" y="69723"/>
                </a:lnTo>
                <a:lnTo>
                  <a:pt x="48132" y="69087"/>
                </a:lnTo>
                <a:lnTo>
                  <a:pt x="48006" y="68579"/>
                </a:lnTo>
                <a:lnTo>
                  <a:pt x="48006" y="67944"/>
                </a:lnTo>
                <a:lnTo>
                  <a:pt x="47878" y="67690"/>
                </a:lnTo>
                <a:lnTo>
                  <a:pt x="47243" y="70357"/>
                </a:lnTo>
                <a:lnTo>
                  <a:pt x="46735" y="72770"/>
                </a:lnTo>
                <a:lnTo>
                  <a:pt x="45973" y="74802"/>
                </a:lnTo>
                <a:lnTo>
                  <a:pt x="45211" y="76453"/>
                </a:lnTo>
                <a:lnTo>
                  <a:pt x="42925" y="82550"/>
                </a:lnTo>
                <a:lnTo>
                  <a:pt x="39242" y="89662"/>
                </a:lnTo>
                <a:lnTo>
                  <a:pt x="11683" y="123825"/>
                </a:lnTo>
                <a:lnTo>
                  <a:pt x="0" y="114553"/>
                </a:lnTo>
                <a:lnTo>
                  <a:pt x="5641" y="108481"/>
                </a:lnTo>
                <a:lnTo>
                  <a:pt x="10747" y="102647"/>
                </a:lnTo>
                <a:lnTo>
                  <a:pt x="31241" y="70357"/>
                </a:lnTo>
                <a:lnTo>
                  <a:pt x="34162" y="63118"/>
                </a:lnTo>
                <a:lnTo>
                  <a:pt x="36194" y="55625"/>
                </a:lnTo>
                <a:lnTo>
                  <a:pt x="37464" y="47878"/>
                </a:lnTo>
                <a:lnTo>
                  <a:pt x="38734" y="40004"/>
                </a:lnTo>
                <a:lnTo>
                  <a:pt x="39369" y="32003"/>
                </a:lnTo>
                <a:lnTo>
                  <a:pt x="39369" y="23621"/>
                </a:lnTo>
                <a:lnTo>
                  <a:pt x="3936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77642" y="1336675"/>
            <a:ext cx="47625" cy="165735"/>
          </a:xfrm>
          <a:custGeom>
            <a:avLst/>
            <a:gdLst/>
            <a:ahLst/>
            <a:cxnLst/>
            <a:rect l="l" t="t" r="r" b="b"/>
            <a:pathLst>
              <a:path w="47625" h="165734">
                <a:moveTo>
                  <a:pt x="29718" y="0"/>
                </a:moveTo>
                <a:lnTo>
                  <a:pt x="47243" y="0"/>
                </a:lnTo>
                <a:lnTo>
                  <a:pt x="47243" y="165608"/>
                </a:lnTo>
                <a:lnTo>
                  <a:pt x="29718" y="165608"/>
                </a:lnTo>
                <a:lnTo>
                  <a:pt x="29718" y="72771"/>
                </a:lnTo>
                <a:lnTo>
                  <a:pt x="0" y="72771"/>
                </a:lnTo>
                <a:lnTo>
                  <a:pt x="0" y="57403"/>
                </a:lnTo>
                <a:lnTo>
                  <a:pt x="29718" y="57403"/>
                </a:lnTo>
                <a:lnTo>
                  <a:pt x="2971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99435" y="1334642"/>
            <a:ext cx="149860" cy="170815"/>
          </a:xfrm>
          <a:custGeom>
            <a:avLst/>
            <a:gdLst/>
            <a:ahLst/>
            <a:cxnLst/>
            <a:rect l="l" t="t" r="r" b="b"/>
            <a:pathLst>
              <a:path w="149860" h="170815">
                <a:moveTo>
                  <a:pt x="132206" y="0"/>
                </a:moveTo>
                <a:lnTo>
                  <a:pt x="149732" y="0"/>
                </a:lnTo>
                <a:lnTo>
                  <a:pt x="149732" y="170687"/>
                </a:lnTo>
                <a:lnTo>
                  <a:pt x="132206" y="170687"/>
                </a:lnTo>
                <a:lnTo>
                  <a:pt x="132206" y="78612"/>
                </a:lnTo>
                <a:lnTo>
                  <a:pt x="108076" y="78612"/>
                </a:lnTo>
                <a:lnTo>
                  <a:pt x="108076" y="167640"/>
                </a:lnTo>
                <a:lnTo>
                  <a:pt x="90424" y="167640"/>
                </a:lnTo>
                <a:lnTo>
                  <a:pt x="90424" y="130810"/>
                </a:lnTo>
                <a:lnTo>
                  <a:pt x="85725" y="132461"/>
                </a:lnTo>
                <a:lnTo>
                  <a:pt x="42689" y="135923"/>
                </a:lnTo>
                <a:lnTo>
                  <a:pt x="33400" y="136017"/>
                </a:lnTo>
                <a:lnTo>
                  <a:pt x="0" y="136017"/>
                </a:lnTo>
                <a:lnTo>
                  <a:pt x="0" y="14605"/>
                </a:lnTo>
                <a:lnTo>
                  <a:pt x="71500" y="14605"/>
                </a:lnTo>
                <a:lnTo>
                  <a:pt x="71500" y="30099"/>
                </a:lnTo>
                <a:lnTo>
                  <a:pt x="17652" y="30099"/>
                </a:lnTo>
                <a:lnTo>
                  <a:pt x="17652" y="120523"/>
                </a:lnTo>
                <a:lnTo>
                  <a:pt x="31750" y="120523"/>
                </a:lnTo>
                <a:lnTo>
                  <a:pt x="40608" y="120471"/>
                </a:lnTo>
                <a:lnTo>
                  <a:pt x="78803" y="118078"/>
                </a:lnTo>
                <a:lnTo>
                  <a:pt x="90424" y="115697"/>
                </a:lnTo>
                <a:lnTo>
                  <a:pt x="90424" y="2032"/>
                </a:lnTo>
                <a:lnTo>
                  <a:pt x="108076" y="2032"/>
                </a:lnTo>
                <a:lnTo>
                  <a:pt x="108076" y="63119"/>
                </a:lnTo>
                <a:lnTo>
                  <a:pt x="132206" y="63119"/>
                </a:lnTo>
                <a:lnTo>
                  <a:pt x="132206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50032" y="1330071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35148" y="1330071"/>
            <a:ext cx="155702" cy="1855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57905" y="1330071"/>
            <a:ext cx="716153" cy="1856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42384" y="1330071"/>
            <a:ext cx="282828" cy="1798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93666" y="1330071"/>
            <a:ext cx="1294130" cy="1837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53075" y="1330071"/>
            <a:ext cx="1141476" cy="1887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47891" y="1327150"/>
            <a:ext cx="554989" cy="1877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55967" y="1328927"/>
            <a:ext cx="1137411" cy="1868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71865" y="1334642"/>
            <a:ext cx="533400" cy="170815"/>
          </a:xfrm>
          <a:custGeom>
            <a:avLst/>
            <a:gdLst/>
            <a:ahLst/>
            <a:cxnLst/>
            <a:rect l="l" t="t" r="r" b="b"/>
            <a:pathLst>
              <a:path w="533400" h="170815">
                <a:moveTo>
                  <a:pt x="533273" y="137033"/>
                </a:moveTo>
                <a:lnTo>
                  <a:pt x="366013" y="137033"/>
                </a:lnTo>
                <a:lnTo>
                  <a:pt x="366013" y="152654"/>
                </a:lnTo>
                <a:lnTo>
                  <a:pt x="533273" y="152654"/>
                </a:lnTo>
                <a:lnTo>
                  <a:pt x="533273" y="137033"/>
                </a:lnTo>
                <a:close/>
              </a:path>
              <a:path w="533400" h="170815">
                <a:moveTo>
                  <a:pt x="328421" y="129794"/>
                </a:moveTo>
                <a:lnTo>
                  <a:pt x="310895" y="129794"/>
                </a:lnTo>
                <a:lnTo>
                  <a:pt x="310895" y="170687"/>
                </a:lnTo>
                <a:lnTo>
                  <a:pt x="328421" y="170687"/>
                </a:lnTo>
                <a:lnTo>
                  <a:pt x="328421" y="129794"/>
                </a:lnTo>
                <a:close/>
              </a:path>
              <a:path w="533400" h="170815">
                <a:moveTo>
                  <a:pt x="273557" y="27178"/>
                </a:moveTo>
                <a:lnTo>
                  <a:pt x="256158" y="27178"/>
                </a:lnTo>
                <a:lnTo>
                  <a:pt x="255936" y="60356"/>
                </a:lnTo>
                <a:lnTo>
                  <a:pt x="255768" y="68707"/>
                </a:lnTo>
                <a:lnTo>
                  <a:pt x="255650" y="73279"/>
                </a:lnTo>
                <a:lnTo>
                  <a:pt x="255531" y="79825"/>
                </a:lnTo>
                <a:lnTo>
                  <a:pt x="255365" y="86312"/>
                </a:lnTo>
                <a:lnTo>
                  <a:pt x="255150" y="92727"/>
                </a:lnTo>
                <a:lnTo>
                  <a:pt x="254866" y="99441"/>
                </a:lnTo>
                <a:lnTo>
                  <a:pt x="254319" y="108712"/>
                </a:lnTo>
                <a:lnTo>
                  <a:pt x="253957" y="115316"/>
                </a:lnTo>
                <a:lnTo>
                  <a:pt x="253618" y="120396"/>
                </a:lnTo>
                <a:lnTo>
                  <a:pt x="251078" y="120523"/>
                </a:lnTo>
                <a:lnTo>
                  <a:pt x="185546" y="120523"/>
                </a:lnTo>
                <a:lnTo>
                  <a:pt x="185546" y="136017"/>
                </a:lnTo>
                <a:lnTo>
                  <a:pt x="229107" y="136017"/>
                </a:lnTo>
                <a:lnTo>
                  <a:pt x="241127" y="135943"/>
                </a:lnTo>
                <a:lnTo>
                  <a:pt x="285089" y="133955"/>
                </a:lnTo>
                <a:lnTo>
                  <a:pt x="310895" y="129794"/>
                </a:lnTo>
                <a:lnTo>
                  <a:pt x="328421" y="129794"/>
                </a:lnTo>
                <a:lnTo>
                  <a:pt x="328421" y="119761"/>
                </a:lnTo>
                <a:lnTo>
                  <a:pt x="270001" y="119761"/>
                </a:lnTo>
                <a:lnTo>
                  <a:pt x="270509" y="114681"/>
                </a:lnTo>
                <a:lnTo>
                  <a:pt x="270969" y="108712"/>
                </a:lnTo>
                <a:lnTo>
                  <a:pt x="271041" y="107569"/>
                </a:lnTo>
                <a:lnTo>
                  <a:pt x="272137" y="83820"/>
                </a:lnTo>
                <a:lnTo>
                  <a:pt x="272471" y="73279"/>
                </a:lnTo>
                <a:lnTo>
                  <a:pt x="272724" y="66805"/>
                </a:lnTo>
                <a:lnTo>
                  <a:pt x="272925" y="60356"/>
                </a:lnTo>
                <a:lnTo>
                  <a:pt x="273052" y="55332"/>
                </a:lnTo>
                <a:lnTo>
                  <a:pt x="273198" y="47625"/>
                </a:lnTo>
                <a:lnTo>
                  <a:pt x="273430" y="39243"/>
                </a:lnTo>
                <a:lnTo>
                  <a:pt x="273557" y="27178"/>
                </a:lnTo>
                <a:close/>
              </a:path>
              <a:path w="533400" h="170815">
                <a:moveTo>
                  <a:pt x="227329" y="27178"/>
                </a:moveTo>
                <a:lnTo>
                  <a:pt x="209930" y="27178"/>
                </a:lnTo>
                <a:lnTo>
                  <a:pt x="210057" y="40767"/>
                </a:lnTo>
                <a:lnTo>
                  <a:pt x="210311" y="49276"/>
                </a:lnTo>
                <a:lnTo>
                  <a:pt x="210423" y="55332"/>
                </a:lnTo>
                <a:lnTo>
                  <a:pt x="210597" y="62230"/>
                </a:lnTo>
                <a:lnTo>
                  <a:pt x="210812" y="68707"/>
                </a:lnTo>
                <a:lnTo>
                  <a:pt x="211074" y="75184"/>
                </a:lnTo>
                <a:lnTo>
                  <a:pt x="211327" y="83820"/>
                </a:lnTo>
                <a:lnTo>
                  <a:pt x="212470" y="108712"/>
                </a:lnTo>
                <a:lnTo>
                  <a:pt x="212907" y="116078"/>
                </a:lnTo>
                <a:lnTo>
                  <a:pt x="213232" y="120523"/>
                </a:lnTo>
                <a:lnTo>
                  <a:pt x="229869" y="120523"/>
                </a:lnTo>
                <a:lnTo>
                  <a:pt x="229482" y="114681"/>
                </a:lnTo>
                <a:lnTo>
                  <a:pt x="229096" y="107569"/>
                </a:lnTo>
                <a:lnTo>
                  <a:pt x="228704" y="99060"/>
                </a:lnTo>
                <a:lnTo>
                  <a:pt x="228218" y="90932"/>
                </a:lnTo>
                <a:lnTo>
                  <a:pt x="227963" y="82550"/>
                </a:lnTo>
                <a:lnTo>
                  <a:pt x="227804" y="73279"/>
                </a:lnTo>
                <a:lnTo>
                  <a:pt x="227682" y="68707"/>
                </a:lnTo>
                <a:lnTo>
                  <a:pt x="227558" y="62230"/>
                </a:lnTo>
                <a:lnTo>
                  <a:pt x="227442" y="47625"/>
                </a:lnTo>
                <a:lnTo>
                  <a:pt x="227329" y="27178"/>
                </a:lnTo>
                <a:close/>
              </a:path>
              <a:path w="533400" h="170815">
                <a:moveTo>
                  <a:pt x="328421" y="0"/>
                </a:moveTo>
                <a:lnTo>
                  <a:pt x="310895" y="0"/>
                </a:lnTo>
                <a:lnTo>
                  <a:pt x="310895" y="114808"/>
                </a:lnTo>
                <a:lnTo>
                  <a:pt x="305180" y="116078"/>
                </a:lnTo>
                <a:lnTo>
                  <a:pt x="298450" y="117221"/>
                </a:lnTo>
                <a:lnTo>
                  <a:pt x="290956" y="117983"/>
                </a:lnTo>
                <a:lnTo>
                  <a:pt x="283463" y="118872"/>
                </a:lnTo>
                <a:lnTo>
                  <a:pt x="276478" y="119380"/>
                </a:lnTo>
                <a:lnTo>
                  <a:pt x="270001" y="119761"/>
                </a:lnTo>
                <a:lnTo>
                  <a:pt x="328421" y="119761"/>
                </a:lnTo>
                <a:lnTo>
                  <a:pt x="328421" y="82550"/>
                </a:lnTo>
                <a:lnTo>
                  <a:pt x="360425" y="82550"/>
                </a:lnTo>
                <a:lnTo>
                  <a:pt x="360425" y="67056"/>
                </a:lnTo>
                <a:lnTo>
                  <a:pt x="328421" y="67056"/>
                </a:lnTo>
                <a:lnTo>
                  <a:pt x="328421" y="0"/>
                </a:lnTo>
                <a:close/>
              </a:path>
              <a:path w="533400" h="170815">
                <a:moveTo>
                  <a:pt x="292226" y="11684"/>
                </a:moveTo>
                <a:lnTo>
                  <a:pt x="189356" y="11684"/>
                </a:lnTo>
                <a:lnTo>
                  <a:pt x="189356" y="27178"/>
                </a:lnTo>
                <a:lnTo>
                  <a:pt x="292226" y="27178"/>
                </a:lnTo>
                <a:lnTo>
                  <a:pt x="292226" y="11684"/>
                </a:lnTo>
                <a:close/>
              </a:path>
              <a:path w="533400" h="170815">
                <a:moveTo>
                  <a:pt x="57023" y="11430"/>
                </a:moveTo>
                <a:lnTo>
                  <a:pt x="41275" y="11430"/>
                </a:lnTo>
                <a:lnTo>
                  <a:pt x="34162" y="13081"/>
                </a:lnTo>
                <a:lnTo>
                  <a:pt x="28066" y="16129"/>
                </a:lnTo>
                <a:lnTo>
                  <a:pt x="21970" y="19304"/>
                </a:lnTo>
                <a:lnTo>
                  <a:pt x="16763" y="23622"/>
                </a:lnTo>
                <a:lnTo>
                  <a:pt x="12604" y="29337"/>
                </a:lnTo>
                <a:lnTo>
                  <a:pt x="8508" y="34798"/>
                </a:lnTo>
                <a:lnTo>
                  <a:pt x="0" y="74803"/>
                </a:lnTo>
                <a:lnTo>
                  <a:pt x="209" y="81686"/>
                </a:lnTo>
                <a:lnTo>
                  <a:pt x="16890" y="125984"/>
                </a:lnTo>
                <a:lnTo>
                  <a:pt x="41148" y="137922"/>
                </a:lnTo>
                <a:lnTo>
                  <a:pt x="57023" y="137922"/>
                </a:lnTo>
                <a:lnTo>
                  <a:pt x="84027" y="122555"/>
                </a:lnTo>
                <a:lnTo>
                  <a:pt x="43687" y="122555"/>
                </a:lnTo>
                <a:lnTo>
                  <a:pt x="38988" y="121412"/>
                </a:lnTo>
                <a:lnTo>
                  <a:pt x="35051" y="119253"/>
                </a:lnTo>
                <a:lnTo>
                  <a:pt x="30987" y="116967"/>
                </a:lnTo>
                <a:lnTo>
                  <a:pt x="27685" y="113919"/>
                </a:lnTo>
                <a:lnTo>
                  <a:pt x="25018" y="109728"/>
                </a:lnTo>
                <a:lnTo>
                  <a:pt x="22225" y="105664"/>
                </a:lnTo>
                <a:lnTo>
                  <a:pt x="20319" y="100711"/>
                </a:lnTo>
                <a:lnTo>
                  <a:pt x="18870" y="94501"/>
                </a:lnTo>
                <a:lnTo>
                  <a:pt x="17652" y="88900"/>
                </a:lnTo>
                <a:lnTo>
                  <a:pt x="17017" y="82296"/>
                </a:lnTo>
                <a:lnTo>
                  <a:pt x="17017" y="67437"/>
                </a:lnTo>
                <a:lnTo>
                  <a:pt x="25018" y="39751"/>
                </a:lnTo>
                <a:lnTo>
                  <a:pt x="27685" y="35687"/>
                </a:lnTo>
                <a:lnTo>
                  <a:pt x="30987" y="32512"/>
                </a:lnTo>
                <a:lnTo>
                  <a:pt x="35051" y="30353"/>
                </a:lnTo>
                <a:lnTo>
                  <a:pt x="38988" y="28194"/>
                </a:lnTo>
                <a:lnTo>
                  <a:pt x="43814" y="27178"/>
                </a:lnTo>
                <a:lnTo>
                  <a:pt x="84105" y="27178"/>
                </a:lnTo>
                <a:lnTo>
                  <a:pt x="81533" y="23749"/>
                </a:lnTo>
                <a:lnTo>
                  <a:pt x="76326" y="19304"/>
                </a:lnTo>
                <a:lnTo>
                  <a:pt x="70230" y="16256"/>
                </a:lnTo>
                <a:lnTo>
                  <a:pt x="64007" y="13081"/>
                </a:lnTo>
                <a:lnTo>
                  <a:pt x="57023" y="11430"/>
                </a:lnTo>
                <a:close/>
              </a:path>
              <a:path w="533400" h="170815">
                <a:moveTo>
                  <a:pt x="84105" y="27178"/>
                </a:moveTo>
                <a:lnTo>
                  <a:pt x="54482" y="27178"/>
                </a:lnTo>
                <a:lnTo>
                  <a:pt x="59181" y="28194"/>
                </a:lnTo>
                <a:lnTo>
                  <a:pt x="67055" y="32512"/>
                </a:lnTo>
                <a:lnTo>
                  <a:pt x="81392" y="67437"/>
                </a:lnTo>
                <a:lnTo>
                  <a:pt x="81392" y="82296"/>
                </a:lnTo>
                <a:lnTo>
                  <a:pt x="80705" y="88249"/>
                </a:lnTo>
                <a:lnTo>
                  <a:pt x="80614" y="88900"/>
                </a:lnTo>
                <a:lnTo>
                  <a:pt x="79218" y="94742"/>
                </a:lnTo>
                <a:lnTo>
                  <a:pt x="77880" y="100457"/>
                </a:lnTo>
                <a:lnTo>
                  <a:pt x="54482" y="122555"/>
                </a:lnTo>
                <a:lnTo>
                  <a:pt x="84027" y="122555"/>
                </a:lnTo>
                <a:lnTo>
                  <a:pt x="85598" y="120396"/>
                </a:lnTo>
                <a:lnTo>
                  <a:pt x="89788" y="114808"/>
                </a:lnTo>
                <a:lnTo>
                  <a:pt x="92963" y="108077"/>
                </a:lnTo>
                <a:lnTo>
                  <a:pt x="98298" y="74803"/>
                </a:lnTo>
                <a:lnTo>
                  <a:pt x="98105" y="67992"/>
                </a:lnTo>
                <a:lnTo>
                  <a:pt x="85629" y="29210"/>
                </a:lnTo>
                <a:lnTo>
                  <a:pt x="84105" y="27178"/>
                </a:lnTo>
                <a:close/>
              </a:path>
              <a:path w="533400" h="170815">
                <a:moveTo>
                  <a:pt x="512825" y="13716"/>
                </a:moveTo>
                <a:lnTo>
                  <a:pt x="386460" y="13716"/>
                </a:lnTo>
                <a:lnTo>
                  <a:pt x="386460" y="110617"/>
                </a:lnTo>
                <a:lnTo>
                  <a:pt x="464311" y="110617"/>
                </a:lnTo>
                <a:lnTo>
                  <a:pt x="470534" y="110362"/>
                </a:lnTo>
                <a:lnTo>
                  <a:pt x="476757" y="110236"/>
                </a:lnTo>
                <a:lnTo>
                  <a:pt x="516381" y="105029"/>
                </a:lnTo>
                <a:lnTo>
                  <a:pt x="514955" y="95377"/>
                </a:lnTo>
                <a:lnTo>
                  <a:pt x="403986" y="95377"/>
                </a:lnTo>
                <a:lnTo>
                  <a:pt x="403986" y="69850"/>
                </a:lnTo>
                <a:lnTo>
                  <a:pt x="510920" y="69850"/>
                </a:lnTo>
                <a:lnTo>
                  <a:pt x="510920" y="54864"/>
                </a:lnTo>
                <a:lnTo>
                  <a:pt x="403986" y="54864"/>
                </a:lnTo>
                <a:lnTo>
                  <a:pt x="403986" y="28956"/>
                </a:lnTo>
                <a:lnTo>
                  <a:pt x="512825" y="28956"/>
                </a:lnTo>
                <a:lnTo>
                  <a:pt x="512825" y="13716"/>
                </a:lnTo>
                <a:close/>
              </a:path>
              <a:path w="533400" h="170815">
                <a:moveTo>
                  <a:pt x="514223" y="90424"/>
                </a:moveTo>
                <a:lnTo>
                  <a:pt x="473836" y="95123"/>
                </a:lnTo>
                <a:lnTo>
                  <a:pt x="463803" y="95377"/>
                </a:lnTo>
                <a:lnTo>
                  <a:pt x="514955" y="95377"/>
                </a:lnTo>
                <a:lnTo>
                  <a:pt x="514223" y="90424"/>
                </a:lnTo>
                <a:close/>
              </a:path>
              <a:path w="533400" h="170815">
                <a:moveTo>
                  <a:pt x="143890" y="0"/>
                </a:moveTo>
                <a:lnTo>
                  <a:pt x="126364" y="0"/>
                </a:lnTo>
                <a:lnTo>
                  <a:pt x="126364" y="170687"/>
                </a:lnTo>
                <a:lnTo>
                  <a:pt x="143890" y="170687"/>
                </a:lnTo>
                <a:lnTo>
                  <a:pt x="143890" y="82550"/>
                </a:lnTo>
                <a:lnTo>
                  <a:pt x="175894" y="82550"/>
                </a:lnTo>
                <a:lnTo>
                  <a:pt x="175894" y="67056"/>
                </a:lnTo>
                <a:lnTo>
                  <a:pt x="143890" y="67056"/>
                </a:lnTo>
                <a:lnTo>
                  <a:pt x="143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33306" y="1479486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403" y="0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799194" y="1361821"/>
            <a:ext cx="29209" cy="93345"/>
          </a:xfrm>
          <a:custGeom>
            <a:avLst/>
            <a:gdLst/>
            <a:ahLst/>
            <a:cxnLst/>
            <a:rect l="l" t="t" r="r" b="b"/>
            <a:pathLst>
              <a:path w="29209" h="93344">
                <a:moveTo>
                  <a:pt x="0" y="0"/>
                </a:moveTo>
                <a:lnTo>
                  <a:pt x="0" y="5206"/>
                </a:lnTo>
                <a:lnTo>
                  <a:pt x="0" y="12445"/>
                </a:lnTo>
                <a:lnTo>
                  <a:pt x="126" y="21462"/>
                </a:lnTo>
                <a:lnTo>
                  <a:pt x="150" y="28154"/>
                </a:lnTo>
                <a:lnTo>
                  <a:pt x="222" y="34702"/>
                </a:lnTo>
                <a:lnTo>
                  <a:pt x="341" y="41108"/>
                </a:lnTo>
                <a:lnTo>
                  <a:pt x="507" y="47370"/>
                </a:lnTo>
                <a:lnTo>
                  <a:pt x="634" y="55499"/>
                </a:lnTo>
                <a:lnTo>
                  <a:pt x="888" y="63753"/>
                </a:lnTo>
                <a:lnTo>
                  <a:pt x="1397" y="72262"/>
                </a:lnTo>
                <a:lnTo>
                  <a:pt x="1777" y="80644"/>
                </a:lnTo>
                <a:lnTo>
                  <a:pt x="2158" y="87629"/>
                </a:lnTo>
                <a:lnTo>
                  <a:pt x="2539" y="93344"/>
                </a:lnTo>
                <a:lnTo>
                  <a:pt x="15494" y="93344"/>
                </a:lnTo>
                <a:lnTo>
                  <a:pt x="20193" y="93344"/>
                </a:lnTo>
                <a:lnTo>
                  <a:pt x="23749" y="93344"/>
                </a:lnTo>
                <a:lnTo>
                  <a:pt x="26288" y="93217"/>
                </a:lnTo>
                <a:lnTo>
                  <a:pt x="26670" y="87502"/>
                </a:lnTo>
                <a:lnTo>
                  <a:pt x="27050" y="80390"/>
                </a:lnTo>
                <a:lnTo>
                  <a:pt x="27558" y="71881"/>
                </a:lnTo>
                <a:lnTo>
                  <a:pt x="27820" y="65549"/>
                </a:lnTo>
                <a:lnTo>
                  <a:pt x="28035" y="59134"/>
                </a:lnTo>
                <a:lnTo>
                  <a:pt x="28201" y="52647"/>
                </a:lnTo>
                <a:lnTo>
                  <a:pt x="28321" y="46100"/>
                </a:lnTo>
                <a:lnTo>
                  <a:pt x="28487" y="39627"/>
                </a:lnTo>
                <a:lnTo>
                  <a:pt x="28606" y="33178"/>
                </a:lnTo>
                <a:lnTo>
                  <a:pt x="28678" y="26777"/>
                </a:lnTo>
                <a:lnTo>
                  <a:pt x="28701" y="20446"/>
                </a:lnTo>
                <a:lnTo>
                  <a:pt x="28828" y="12064"/>
                </a:lnTo>
                <a:lnTo>
                  <a:pt x="28828" y="5206"/>
                </a:lnTo>
                <a:lnTo>
                  <a:pt x="28828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588882" y="1361821"/>
            <a:ext cx="64769" cy="95885"/>
          </a:xfrm>
          <a:custGeom>
            <a:avLst/>
            <a:gdLst/>
            <a:ahLst/>
            <a:cxnLst/>
            <a:rect l="l" t="t" r="r" b="b"/>
            <a:pathLst>
              <a:path w="64770" h="95884">
                <a:moveTo>
                  <a:pt x="32131" y="0"/>
                </a:moveTo>
                <a:lnTo>
                  <a:pt x="26797" y="0"/>
                </a:lnTo>
                <a:lnTo>
                  <a:pt x="21971" y="1015"/>
                </a:lnTo>
                <a:lnTo>
                  <a:pt x="18034" y="3175"/>
                </a:lnTo>
                <a:lnTo>
                  <a:pt x="13970" y="5333"/>
                </a:lnTo>
                <a:lnTo>
                  <a:pt x="10668" y="8508"/>
                </a:lnTo>
                <a:lnTo>
                  <a:pt x="8000" y="12573"/>
                </a:lnTo>
                <a:lnTo>
                  <a:pt x="5207" y="16637"/>
                </a:lnTo>
                <a:lnTo>
                  <a:pt x="3301" y="21716"/>
                </a:lnTo>
                <a:lnTo>
                  <a:pt x="1905" y="27558"/>
                </a:lnTo>
                <a:lnTo>
                  <a:pt x="635" y="33527"/>
                </a:lnTo>
                <a:lnTo>
                  <a:pt x="0" y="40258"/>
                </a:lnTo>
                <a:lnTo>
                  <a:pt x="0" y="47625"/>
                </a:lnTo>
                <a:lnTo>
                  <a:pt x="0" y="55117"/>
                </a:lnTo>
                <a:lnTo>
                  <a:pt x="8000" y="82550"/>
                </a:lnTo>
                <a:lnTo>
                  <a:pt x="10668" y="86740"/>
                </a:lnTo>
                <a:lnTo>
                  <a:pt x="13970" y="89788"/>
                </a:lnTo>
                <a:lnTo>
                  <a:pt x="18034" y="92075"/>
                </a:lnTo>
                <a:lnTo>
                  <a:pt x="21971" y="94233"/>
                </a:lnTo>
                <a:lnTo>
                  <a:pt x="26670" y="95376"/>
                </a:lnTo>
                <a:lnTo>
                  <a:pt x="32131" y="95376"/>
                </a:lnTo>
                <a:lnTo>
                  <a:pt x="37465" y="95376"/>
                </a:lnTo>
                <a:lnTo>
                  <a:pt x="62230" y="67437"/>
                </a:lnTo>
                <a:lnTo>
                  <a:pt x="63626" y="61594"/>
                </a:lnTo>
                <a:lnTo>
                  <a:pt x="64389" y="54990"/>
                </a:lnTo>
                <a:lnTo>
                  <a:pt x="64389" y="47625"/>
                </a:lnTo>
                <a:lnTo>
                  <a:pt x="64389" y="40386"/>
                </a:lnTo>
                <a:lnTo>
                  <a:pt x="46100" y="3175"/>
                </a:lnTo>
                <a:lnTo>
                  <a:pt x="42164" y="1015"/>
                </a:lnTo>
                <a:lnTo>
                  <a:pt x="37465" y="0"/>
                </a:lnTo>
                <a:lnTo>
                  <a:pt x="3213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958326" y="1348358"/>
            <a:ext cx="130175" cy="97155"/>
          </a:xfrm>
          <a:custGeom>
            <a:avLst/>
            <a:gdLst/>
            <a:ahLst/>
            <a:cxnLst/>
            <a:rect l="l" t="t" r="r" b="b"/>
            <a:pathLst>
              <a:path w="130175" h="97155">
                <a:moveTo>
                  <a:pt x="0" y="0"/>
                </a:moveTo>
                <a:lnTo>
                  <a:pt x="126365" y="0"/>
                </a:lnTo>
                <a:lnTo>
                  <a:pt x="126365" y="15239"/>
                </a:lnTo>
                <a:lnTo>
                  <a:pt x="17525" y="15239"/>
                </a:lnTo>
                <a:lnTo>
                  <a:pt x="17525" y="41148"/>
                </a:lnTo>
                <a:lnTo>
                  <a:pt x="124459" y="41148"/>
                </a:lnTo>
                <a:lnTo>
                  <a:pt x="124459" y="56133"/>
                </a:lnTo>
                <a:lnTo>
                  <a:pt x="17525" y="56133"/>
                </a:lnTo>
                <a:lnTo>
                  <a:pt x="17525" y="81661"/>
                </a:lnTo>
                <a:lnTo>
                  <a:pt x="63626" y="81661"/>
                </a:lnTo>
                <a:lnTo>
                  <a:pt x="71120" y="81661"/>
                </a:lnTo>
                <a:lnTo>
                  <a:pt x="77343" y="81661"/>
                </a:lnTo>
                <a:lnTo>
                  <a:pt x="82296" y="81533"/>
                </a:lnTo>
                <a:lnTo>
                  <a:pt x="87375" y="81406"/>
                </a:lnTo>
                <a:lnTo>
                  <a:pt x="92201" y="81152"/>
                </a:lnTo>
                <a:lnTo>
                  <a:pt x="97027" y="80771"/>
                </a:lnTo>
                <a:lnTo>
                  <a:pt x="101853" y="80390"/>
                </a:lnTo>
                <a:lnTo>
                  <a:pt x="106552" y="79882"/>
                </a:lnTo>
                <a:lnTo>
                  <a:pt x="111251" y="79248"/>
                </a:lnTo>
                <a:lnTo>
                  <a:pt x="116077" y="78612"/>
                </a:lnTo>
                <a:lnTo>
                  <a:pt x="121539" y="77724"/>
                </a:lnTo>
                <a:lnTo>
                  <a:pt x="127762" y="76707"/>
                </a:lnTo>
                <a:lnTo>
                  <a:pt x="129921" y="91312"/>
                </a:lnTo>
                <a:lnTo>
                  <a:pt x="124714" y="92582"/>
                </a:lnTo>
                <a:lnTo>
                  <a:pt x="120015" y="93599"/>
                </a:lnTo>
                <a:lnTo>
                  <a:pt x="115697" y="94233"/>
                </a:lnTo>
                <a:lnTo>
                  <a:pt x="111378" y="94868"/>
                </a:lnTo>
                <a:lnTo>
                  <a:pt x="106552" y="95376"/>
                </a:lnTo>
                <a:lnTo>
                  <a:pt x="101219" y="95757"/>
                </a:lnTo>
                <a:lnTo>
                  <a:pt x="96012" y="96138"/>
                </a:lnTo>
                <a:lnTo>
                  <a:pt x="90297" y="96519"/>
                </a:lnTo>
                <a:lnTo>
                  <a:pt x="84074" y="96646"/>
                </a:lnTo>
                <a:lnTo>
                  <a:pt x="77850" y="96900"/>
                </a:lnTo>
                <a:lnTo>
                  <a:pt x="70993" y="96900"/>
                </a:lnTo>
                <a:lnTo>
                  <a:pt x="63500" y="96900"/>
                </a:lnTo>
                <a:lnTo>
                  <a:pt x="0" y="9690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71865" y="1346072"/>
            <a:ext cx="98425" cy="127000"/>
          </a:xfrm>
          <a:custGeom>
            <a:avLst/>
            <a:gdLst/>
            <a:ahLst/>
            <a:cxnLst/>
            <a:rect l="l" t="t" r="r" b="b"/>
            <a:pathLst>
              <a:path w="98425" h="127000">
                <a:moveTo>
                  <a:pt x="49149" y="0"/>
                </a:moveTo>
                <a:lnTo>
                  <a:pt x="57023" y="0"/>
                </a:lnTo>
                <a:lnTo>
                  <a:pt x="64007" y="1650"/>
                </a:lnTo>
                <a:lnTo>
                  <a:pt x="70230" y="4825"/>
                </a:lnTo>
                <a:lnTo>
                  <a:pt x="76326" y="7874"/>
                </a:lnTo>
                <a:lnTo>
                  <a:pt x="96529" y="43799"/>
                </a:lnTo>
                <a:lnTo>
                  <a:pt x="98298" y="63373"/>
                </a:lnTo>
                <a:lnTo>
                  <a:pt x="98105" y="70256"/>
                </a:lnTo>
                <a:lnTo>
                  <a:pt x="85598" y="108965"/>
                </a:lnTo>
                <a:lnTo>
                  <a:pt x="81533" y="114553"/>
                </a:lnTo>
                <a:lnTo>
                  <a:pt x="76326" y="118872"/>
                </a:lnTo>
                <a:lnTo>
                  <a:pt x="70230" y="121919"/>
                </a:lnTo>
                <a:lnTo>
                  <a:pt x="64007" y="124967"/>
                </a:lnTo>
                <a:lnTo>
                  <a:pt x="57023" y="126491"/>
                </a:lnTo>
                <a:lnTo>
                  <a:pt x="49149" y="126491"/>
                </a:lnTo>
                <a:lnTo>
                  <a:pt x="41148" y="126491"/>
                </a:lnTo>
                <a:lnTo>
                  <a:pt x="34162" y="124967"/>
                </a:lnTo>
                <a:lnTo>
                  <a:pt x="28066" y="121919"/>
                </a:lnTo>
                <a:lnTo>
                  <a:pt x="21970" y="118872"/>
                </a:lnTo>
                <a:lnTo>
                  <a:pt x="16890" y="114553"/>
                </a:lnTo>
                <a:lnTo>
                  <a:pt x="12700" y="108965"/>
                </a:lnTo>
                <a:lnTo>
                  <a:pt x="8508" y="103377"/>
                </a:lnTo>
                <a:lnTo>
                  <a:pt x="0" y="63373"/>
                </a:lnTo>
                <a:lnTo>
                  <a:pt x="210" y="56489"/>
                </a:lnTo>
                <a:lnTo>
                  <a:pt x="12700" y="17779"/>
                </a:lnTo>
                <a:lnTo>
                  <a:pt x="16763" y="12191"/>
                </a:lnTo>
                <a:lnTo>
                  <a:pt x="21970" y="7874"/>
                </a:lnTo>
                <a:lnTo>
                  <a:pt x="28066" y="4699"/>
                </a:lnTo>
                <a:lnTo>
                  <a:pt x="34162" y="1650"/>
                </a:lnTo>
                <a:lnTo>
                  <a:pt x="41275" y="0"/>
                </a:lnTo>
                <a:lnTo>
                  <a:pt x="4914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757411" y="1334642"/>
            <a:ext cx="175260" cy="170815"/>
          </a:xfrm>
          <a:custGeom>
            <a:avLst/>
            <a:gdLst/>
            <a:ahLst/>
            <a:cxnLst/>
            <a:rect l="l" t="t" r="r" b="b"/>
            <a:pathLst>
              <a:path w="175259" h="170815">
                <a:moveTo>
                  <a:pt x="125349" y="0"/>
                </a:moveTo>
                <a:lnTo>
                  <a:pt x="142875" y="0"/>
                </a:lnTo>
                <a:lnTo>
                  <a:pt x="142875" y="67056"/>
                </a:lnTo>
                <a:lnTo>
                  <a:pt x="174879" y="67056"/>
                </a:lnTo>
                <a:lnTo>
                  <a:pt x="174879" y="82550"/>
                </a:lnTo>
                <a:lnTo>
                  <a:pt x="142875" y="82550"/>
                </a:lnTo>
                <a:lnTo>
                  <a:pt x="142875" y="170687"/>
                </a:lnTo>
                <a:lnTo>
                  <a:pt x="125349" y="170687"/>
                </a:lnTo>
                <a:lnTo>
                  <a:pt x="125349" y="129794"/>
                </a:lnTo>
                <a:lnTo>
                  <a:pt x="117588" y="131514"/>
                </a:lnTo>
                <a:lnTo>
                  <a:pt x="78476" y="135320"/>
                </a:lnTo>
                <a:lnTo>
                  <a:pt x="43561" y="136017"/>
                </a:lnTo>
                <a:lnTo>
                  <a:pt x="0" y="136017"/>
                </a:lnTo>
                <a:lnTo>
                  <a:pt x="0" y="120523"/>
                </a:lnTo>
                <a:lnTo>
                  <a:pt x="27686" y="120523"/>
                </a:lnTo>
                <a:lnTo>
                  <a:pt x="27305" y="115316"/>
                </a:lnTo>
                <a:lnTo>
                  <a:pt x="26924" y="108712"/>
                </a:lnTo>
                <a:lnTo>
                  <a:pt x="26543" y="100457"/>
                </a:lnTo>
                <a:lnTo>
                  <a:pt x="26162" y="92202"/>
                </a:lnTo>
                <a:lnTo>
                  <a:pt x="25781" y="83820"/>
                </a:lnTo>
                <a:lnTo>
                  <a:pt x="25527" y="75184"/>
                </a:lnTo>
                <a:lnTo>
                  <a:pt x="25265" y="68707"/>
                </a:lnTo>
                <a:lnTo>
                  <a:pt x="25050" y="62230"/>
                </a:lnTo>
                <a:lnTo>
                  <a:pt x="24884" y="55753"/>
                </a:lnTo>
                <a:lnTo>
                  <a:pt x="24765" y="49276"/>
                </a:lnTo>
                <a:lnTo>
                  <a:pt x="24511" y="40767"/>
                </a:lnTo>
                <a:lnTo>
                  <a:pt x="24384" y="33274"/>
                </a:lnTo>
                <a:lnTo>
                  <a:pt x="24384" y="27178"/>
                </a:lnTo>
                <a:lnTo>
                  <a:pt x="3810" y="27178"/>
                </a:lnTo>
                <a:lnTo>
                  <a:pt x="3810" y="11684"/>
                </a:lnTo>
                <a:lnTo>
                  <a:pt x="106680" y="11684"/>
                </a:lnTo>
                <a:lnTo>
                  <a:pt x="106680" y="27178"/>
                </a:lnTo>
                <a:lnTo>
                  <a:pt x="88011" y="27178"/>
                </a:lnTo>
                <a:lnTo>
                  <a:pt x="88011" y="32258"/>
                </a:lnTo>
                <a:lnTo>
                  <a:pt x="87884" y="39243"/>
                </a:lnTo>
                <a:lnTo>
                  <a:pt x="87630" y="48387"/>
                </a:lnTo>
                <a:lnTo>
                  <a:pt x="87510" y="55102"/>
                </a:lnTo>
                <a:lnTo>
                  <a:pt x="87344" y="61722"/>
                </a:lnTo>
                <a:lnTo>
                  <a:pt x="87129" y="68246"/>
                </a:lnTo>
                <a:lnTo>
                  <a:pt x="86868" y="74676"/>
                </a:lnTo>
                <a:lnTo>
                  <a:pt x="86614" y="83312"/>
                </a:lnTo>
                <a:lnTo>
                  <a:pt x="86233" y="91694"/>
                </a:lnTo>
                <a:lnTo>
                  <a:pt x="85852" y="99822"/>
                </a:lnTo>
                <a:lnTo>
                  <a:pt x="85471" y="108077"/>
                </a:lnTo>
                <a:lnTo>
                  <a:pt x="84963" y="114681"/>
                </a:lnTo>
                <a:lnTo>
                  <a:pt x="84455" y="119761"/>
                </a:lnTo>
                <a:lnTo>
                  <a:pt x="90932" y="119380"/>
                </a:lnTo>
                <a:lnTo>
                  <a:pt x="97917" y="118872"/>
                </a:lnTo>
                <a:lnTo>
                  <a:pt x="105410" y="117983"/>
                </a:lnTo>
                <a:lnTo>
                  <a:pt x="112903" y="117221"/>
                </a:lnTo>
                <a:lnTo>
                  <a:pt x="119634" y="116078"/>
                </a:lnTo>
                <a:lnTo>
                  <a:pt x="125349" y="114808"/>
                </a:lnTo>
                <a:lnTo>
                  <a:pt x="12534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98230" y="1334642"/>
            <a:ext cx="49530" cy="170815"/>
          </a:xfrm>
          <a:custGeom>
            <a:avLst/>
            <a:gdLst/>
            <a:ahLst/>
            <a:cxnLst/>
            <a:rect l="l" t="t" r="r" b="b"/>
            <a:pathLst>
              <a:path w="49529" h="170815">
                <a:moveTo>
                  <a:pt x="0" y="0"/>
                </a:moveTo>
                <a:lnTo>
                  <a:pt x="17525" y="0"/>
                </a:lnTo>
                <a:lnTo>
                  <a:pt x="17525" y="67056"/>
                </a:lnTo>
                <a:lnTo>
                  <a:pt x="49529" y="67056"/>
                </a:lnTo>
                <a:lnTo>
                  <a:pt x="49529" y="82550"/>
                </a:lnTo>
                <a:lnTo>
                  <a:pt x="17525" y="82550"/>
                </a:lnTo>
                <a:lnTo>
                  <a:pt x="17525" y="170687"/>
                </a:lnTo>
                <a:lnTo>
                  <a:pt x="0" y="17068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8545" y="2553080"/>
            <a:ext cx="622300" cy="260985"/>
          </a:xfrm>
          <a:custGeom>
            <a:avLst/>
            <a:gdLst/>
            <a:ahLst/>
            <a:cxnLst/>
            <a:rect l="l" t="t" r="r" b="b"/>
            <a:pathLst>
              <a:path w="622300" h="260985">
                <a:moveTo>
                  <a:pt x="0" y="260985"/>
                </a:moveTo>
                <a:lnTo>
                  <a:pt x="622300" y="260985"/>
                </a:lnTo>
                <a:lnTo>
                  <a:pt x="62230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330833" y="2553080"/>
            <a:ext cx="622300" cy="260985"/>
          </a:xfrm>
          <a:custGeom>
            <a:avLst/>
            <a:gdLst/>
            <a:ahLst/>
            <a:cxnLst/>
            <a:rect l="l" t="t" r="r" b="b"/>
            <a:pathLst>
              <a:path w="622300" h="260985">
                <a:moveTo>
                  <a:pt x="0" y="260985"/>
                </a:moveTo>
                <a:lnTo>
                  <a:pt x="622300" y="260985"/>
                </a:lnTo>
                <a:lnTo>
                  <a:pt x="62230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53132" y="2553080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4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20747" y="2553080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4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888488" y="2553080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356102" y="2553080"/>
            <a:ext cx="590550" cy="260985"/>
          </a:xfrm>
          <a:custGeom>
            <a:avLst/>
            <a:gdLst/>
            <a:ahLst/>
            <a:cxnLst/>
            <a:rect l="l" t="t" r="r" b="b"/>
            <a:pathLst>
              <a:path w="590550" h="260985">
                <a:moveTo>
                  <a:pt x="0" y="260985"/>
                </a:moveTo>
                <a:lnTo>
                  <a:pt x="590143" y="260985"/>
                </a:lnTo>
                <a:lnTo>
                  <a:pt x="590143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08545" y="2814066"/>
            <a:ext cx="622300" cy="260985"/>
          </a:xfrm>
          <a:custGeom>
            <a:avLst/>
            <a:gdLst/>
            <a:ahLst/>
            <a:cxnLst/>
            <a:rect l="l" t="t" r="r" b="b"/>
            <a:pathLst>
              <a:path w="622300" h="260985">
                <a:moveTo>
                  <a:pt x="0" y="260985"/>
                </a:moveTo>
                <a:lnTo>
                  <a:pt x="622300" y="260985"/>
                </a:lnTo>
                <a:lnTo>
                  <a:pt x="62230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30833" y="2814066"/>
            <a:ext cx="622300" cy="260985"/>
          </a:xfrm>
          <a:custGeom>
            <a:avLst/>
            <a:gdLst/>
            <a:ahLst/>
            <a:cxnLst/>
            <a:rect l="l" t="t" r="r" b="b"/>
            <a:pathLst>
              <a:path w="622300" h="260985">
                <a:moveTo>
                  <a:pt x="0" y="260985"/>
                </a:moveTo>
                <a:lnTo>
                  <a:pt x="622300" y="260985"/>
                </a:lnTo>
                <a:lnTo>
                  <a:pt x="62230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53132" y="2814066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4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20747" y="2814066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4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88488" y="2814066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56102" y="2814066"/>
            <a:ext cx="590550" cy="260985"/>
          </a:xfrm>
          <a:custGeom>
            <a:avLst/>
            <a:gdLst/>
            <a:ahLst/>
            <a:cxnLst/>
            <a:rect l="l" t="t" r="r" b="b"/>
            <a:pathLst>
              <a:path w="590550" h="260985">
                <a:moveTo>
                  <a:pt x="0" y="260985"/>
                </a:moveTo>
                <a:lnTo>
                  <a:pt x="590143" y="260985"/>
                </a:lnTo>
                <a:lnTo>
                  <a:pt x="590143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08545" y="3075051"/>
            <a:ext cx="622300" cy="260985"/>
          </a:xfrm>
          <a:custGeom>
            <a:avLst/>
            <a:gdLst/>
            <a:ahLst/>
            <a:cxnLst/>
            <a:rect l="l" t="t" r="r" b="b"/>
            <a:pathLst>
              <a:path w="622300" h="260985">
                <a:moveTo>
                  <a:pt x="0" y="260985"/>
                </a:moveTo>
                <a:lnTo>
                  <a:pt x="622300" y="260985"/>
                </a:lnTo>
                <a:lnTo>
                  <a:pt x="62230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330833" y="3075051"/>
            <a:ext cx="622300" cy="260985"/>
          </a:xfrm>
          <a:custGeom>
            <a:avLst/>
            <a:gdLst/>
            <a:ahLst/>
            <a:cxnLst/>
            <a:rect l="l" t="t" r="r" b="b"/>
            <a:pathLst>
              <a:path w="622300" h="260985">
                <a:moveTo>
                  <a:pt x="0" y="260985"/>
                </a:moveTo>
                <a:lnTo>
                  <a:pt x="622300" y="260985"/>
                </a:lnTo>
                <a:lnTo>
                  <a:pt x="62230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53132" y="3075051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4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420747" y="3075051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4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888488" y="3075051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56102" y="3075051"/>
            <a:ext cx="590550" cy="260985"/>
          </a:xfrm>
          <a:custGeom>
            <a:avLst/>
            <a:gdLst/>
            <a:ahLst/>
            <a:cxnLst/>
            <a:rect l="l" t="t" r="r" b="b"/>
            <a:pathLst>
              <a:path w="590550" h="260985">
                <a:moveTo>
                  <a:pt x="0" y="260985"/>
                </a:moveTo>
                <a:lnTo>
                  <a:pt x="590143" y="260985"/>
                </a:lnTo>
                <a:lnTo>
                  <a:pt x="590143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08545" y="3336035"/>
            <a:ext cx="622300" cy="260985"/>
          </a:xfrm>
          <a:custGeom>
            <a:avLst/>
            <a:gdLst/>
            <a:ahLst/>
            <a:cxnLst/>
            <a:rect l="l" t="t" r="r" b="b"/>
            <a:pathLst>
              <a:path w="622300" h="260985">
                <a:moveTo>
                  <a:pt x="0" y="260985"/>
                </a:moveTo>
                <a:lnTo>
                  <a:pt x="622300" y="260985"/>
                </a:lnTo>
                <a:lnTo>
                  <a:pt x="62230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330833" y="3336035"/>
            <a:ext cx="622300" cy="260985"/>
          </a:xfrm>
          <a:custGeom>
            <a:avLst/>
            <a:gdLst/>
            <a:ahLst/>
            <a:cxnLst/>
            <a:rect l="l" t="t" r="r" b="b"/>
            <a:pathLst>
              <a:path w="622300" h="260985">
                <a:moveTo>
                  <a:pt x="0" y="260985"/>
                </a:moveTo>
                <a:lnTo>
                  <a:pt x="622300" y="260985"/>
                </a:lnTo>
                <a:lnTo>
                  <a:pt x="62230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53132" y="3336035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4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20747" y="3336035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4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88488" y="3336035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56102" y="3336035"/>
            <a:ext cx="590550" cy="260985"/>
          </a:xfrm>
          <a:custGeom>
            <a:avLst/>
            <a:gdLst/>
            <a:ahLst/>
            <a:cxnLst/>
            <a:rect l="l" t="t" r="r" b="b"/>
            <a:pathLst>
              <a:path w="590550" h="260985">
                <a:moveTo>
                  <a:pt x="0" y="260985"/>
                </a:moveTo>
                <a:lnTo>
                  <a:pt x="590143" y="260985"/>
                </a:lnTo>
                <a:lnTo>
                  <a:pt x="590143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08545" y="3597021"/>
            <a:ext cx="622300" cy="260985"/>
          </a:xfrm>
          <a:custGeom>
            <a:avLst/>
            <a:gdLst/>
            <a:ahLst/>
            <a:cxnLst/>
            <a:rect l="l" t="t" r="r" b="b"/>
            <a:pathLst>
              <a:path w="622300" h="260985">
                <a:moveTo>
                  <a:pt x="0" y="260984"/>
                </a:moveTo>
                <a:lnTo>
                  <a:pt x="622300" y="260984"/>
                </a:lnTo>
                <a:lnTo>
                  <a:pt x="622300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330833" y="3597021"/>
            <a:ext cx="622300" cy="260985"/>
          </a:xfrm>
          <a:custGeom>
            <a:avLst/>
            <a:gdLst/>
            <a:ahLst/>
            <a:cxnLst/>
            <a:rect l="l" t="t" r="r" b="b"/>
            <a:pathLst>
              <a:path w="622300" h="260985">
                <a:moveTo>
                  <a:pt x="0" y="260984"/>
                </a:moveTo>
                <a:lnTo>
                  <a:pt x="622300" y="260984"/>
                </a:lnTo>
                <a:lnTo>
                  <a:pt x="622300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53132" y="3597021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4" h="260985">
                <a:moveTo>
                  <a:pt x="0" y="260984"/>
                </a:moveTo>
                <a:lnTo>
                  <a:pt x="467652" y="260984"/>
                </a:lnTo>
                <a:lnTo>
                  <a:pt x="467652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420747" y="3597021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4" h="260985">
                <a:moveTo>
                  <a:pt x="0" y="260984"/>
                </a:moveTo>
                <a:lnTo>
                  <a:pt x="467652" y="260984"/>
                </a:lnTo>
                <a:lnTo>
                  <a:pt x="467652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88488" y="3597021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5">
                <a:moveTo>
                  <a:pt x="0" y="260984"/>
                </a:moveTo>
                <a:lnTo>
                  <a:pt x="467652" y="260984"/>
                </a:lnTo>
                <a:lnTo>
                  <a:pt x="467652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356102" y="3597021"/>
            <a:ext cx="590550" cy="260985"/>
          </a:xfrm>
          <a:custGeom>
            <a:avLst/>
            <a:gdLst/>
            <a:ahLst/>
            <a:cxnLst/>
            <a:rect l="l" t="t" r="r" b="b"/>
            <a:pathLst>
              <a:path w="590550" h="260985">
                <a:moveTo>
                  <a:pt x="0" y="260984"/>
                </a:moveTo>
                <a:lnTo>
                  <a:pt x="590143" y="260984"/>
                </a:lnTo>
                <a:lnTo>
                  <a:pt x="590143" y="0"/>
                </a:lnTo>
                <a:lnTo>
                  <a:pt x="0" y="0"/>
                </a:lnTo>
                <a:lnTo>
                  <a:pt x="0" y="260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08545" y="3858005"/>
            <a:ext cx="622300" cy="260985"/>
          </a:xfrm>
          <a:custGeom>
            <a:avLst/>
            <a:gdLst/>
            <a:ahLst/>
            <a:cxnLst/>
            <a:rect l="l" t="t" r="r" b="b"/>
            <a:pathLst>
              <a:path w="622300" h="260985">
                <a:moveTo>
                  <a:pt x="0" y="260985"/>
                </a:moveTo>
                <a:lnTo>
                  <a:pt x="622300" y="260985"/>
                </a:lnTo>
                <a:lnTo>
                  <a:pt x="62230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330833" y="3858005"/>
            <a:ext cx="622300" cy="260985"/>
          </a:xfrm>
          <a:custGeom>
            <a:avLst/>
            <a:gdLst/>
            <a:ahLst/>
            <a:cxnLst/>
            <a:rect l="l" t="t" r="r" b="b"/>
            <a:pathLst>
              <a:path w="622300" h="260985">
                <a:moveTo>
                  <a:pt x="0" y="260985"/>
                </a:moveTo>
                <a:lnTo>
                  <a:pt x="622300" y="260985"/>
                </a:lnTo>
                <a:lnTo>
                  <a:pt x="62230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53132" y="3858005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4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20747" y="3858005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4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888488" y="3858005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356102" y="3858005"/>
            <a:ext cx="590550" cy="260985"/>
          </a:xfrm>
          <a:custGeom>
            <a:avLst/>
            <a:gdLst/>
            <a:ahLst/>
            <a:cxnLst/>
            <a:rect l="l" t="t" r="r" b="b"/>
            <a:pathLst>
              <a:path w="590550" h="260985">
                <a:moveTo>
                  <a:pt x="0" y="260985"/>
                </a:moveTo>
                <a:lnTo>
                  <a:pt x="590143" y="260985"/>
                </a:lnTo>
                <a:lnTo>
                  <a:pt x="590143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8545" y="4118990"/>
            <a:ext cx="622300" cy="260985"/>
          </a:xfrm>
          <a:custGeom>
            <a:avLst/>
            <a:gdLst/>
            <a:ahLst/>
            <a:cxnLst/>
            <a:rect l="l" t="t" r="r" b="b"/>
            <a:pathLst>
              <a:path w="622300" h="260985">
                <a:moveTo>
                  <a:pt x="0" y="260985"/>
                </a:moveTo>
                <a:lnTo>
                  <a:pt x="622300" y="260985"/>
                </a:lnTo>
                <a:lnTo>
                  <a:pt x="62230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330833" y="4118990"/>
            <a:ext cx="622300" cy="260985"/>
          </a:xfrm>
          <a:custGeom>
            <a:avLst/>
            <a:gdLst/>
            <a:ahLst/>
            <a:cxnLst/>
            <a:rect l="l" t="t" r="r" b="b"/>
            <a:pathLst>
              <a:path w="622300" h="260985">
                <a:moveTo>
                  <a:pt x="0" y="260985"/>
                </a:moveTo>
                <a:lnTo>
                  <a:pt x="622300" y="260985"/>
                </a:lnTo>
                <a:lnTo>
                  <a:pt x="622300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953132" y="4118990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4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420747" y="4118990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4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888488" y="4118990"/>
            <a:ext cx="467995" cy="260985"/>
          </a:xfrm>
          <a:custGeom>
            <a:avLst/>
            <a:gdLst/>
            <a:ahLst/>
            <a:cxnLst/>
            <a:rect l="l" t="t" r="r" b="b"/>
            <a:pathLst>
              <a:path w="467995" h="260985">
                <a:moveTo>
                  <a:pt x="0" y="260985"/>
                </a:moveTo>
                <a:lnTo>
                  <a:pt x="467652" y="260985"/>
                </a:lnTo>
                <a:lnTo>
                  <a:pt x="467652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356102" y="4118990"/>
            <a:ext cx="590550" cy="260985"/>
          </a:xfrm>
          <a:custGeom>
            <a:avLst/>
            <a:gdLst/>
            <a:ahLst/>
            <a:cxnLst/>
            <a:rect l="l" t="t" r="r" b="b"/>
            <a:pathLst>
              <a:path w="590550" h="260985">
                <a:moveTo>
                  <a:pt x="0" y="260985"/>
                </a:moveTo>
                <a:lnTo>
                  <a:pt x="590143" y="260985"/>
                </a:lnTo>
                <a:lnTo>
                  <a:pt x="590143" y="0"/>
                </a:lnTo>
                <a:lnTo>
                  <a:pt x="0" y="0"/>
                </a:lnTo>
                <a:lnTo>
                  <a:pt x="0" y="260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5" name="object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028653"/>
              </p:ext>
            </p:extLst>
          </p:nvPr>
        </p:nvGraphicFramePr>
        <p:xfrm>
          <a:off x="271844" y="2041763"/>
          <a:ext cx="4606923" cy="2350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002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Type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세대수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2245" marR="164465" indent="114300" algn="dist">
                        <a:lnSpc>
                          <a:spcPct val="80000"/>
                        </a:lnSpc>
                        <a:spcBef>
                          <a:spcPts val="30"/>
                        </a:spcBef>
                      </a:pPr>
                      <a:r>
                        <a:rPr lang="ko-KR" altLang="en-US" sz="1100" spc="-110" dirty="0">
                          <a:latin typeface="Arial Unicode MS"/>
                          <a:cs typeface="Arial Unicode MS"/>
                        </a:rPr>
                        <a:t>전용면적</a:t>
                      </a:r>
                      <a:r>
                        <a:rPr lang="en-US" altLang="ko-KR" sz="1100" spc="-110" dirty="0">
                          <a:latin typeface="Arial Unicode MS"/>
                          <a:cs typeface="Arial Unicode MS"/>
                        </a:rPr>
                        <a:t> (</a:t>
                      </a:r>
                      <a:r>
                        <a:rPr lang="ko-KR" altLang="en-US" sz="1100" spc="-110" dirty="0">
                          <a:latin typeface="Arial Unicode MS"/>
                          <a:cs typeface="Arial Unicode MS"/>
                        </a:rPr>
                        <a:t>실사용면적</a:t>
                      </a:r>
                      <a:r>
                        <a:rPr lang="en-US" altLang="ko-KR" sz="1100" spc="-110" dirty="0">
                          <a:latin typeface="Arial Unicode MS"/>
                          <a:cs typeface="Arial Unicode MS"/>
                        </a:rPr>
                        <a:t>)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81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공급면적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450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10" dirty="0" err="1">
                          <a:latin typeface="Arial Unicode MS"/>
                          <a:cs typeface="Arial Unicode MS"/>
                        </a:rPr>
                        <a:t>전용률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계약면적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508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평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평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평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2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A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56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20.21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6.11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25.82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60" dirty="0">
                          <a:latin typeface="Arial Unicode MS"/>
                          <a:cs typeface="Arial Unicode MS"/>
                        </a:rPr>
                        <a:t>7.81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62.4%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5" dirty="0">
                          <a:latin typeface="Arial Unicode MS"/>
                          <a:cs typeface="Arial Unicode MS"/>
                        </a:rPr>
                        <a:t>34.51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5" dirty="0">
                          <a:latin typeface="Arial Unicode MS"/>
                          <a:cs typeface="Arial Unicode MS"/>
                        </a:rPr>
                        <a:t>10.44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2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B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16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20.43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6.18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26.09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7.89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62.4%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34.87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10.55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2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C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5904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20.37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6.16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26.01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7.87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62.4%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34.77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10.52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2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D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5904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21.78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6.59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28.46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8.61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62.4%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38.04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11.51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E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5904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24.89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7.53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32.44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9.81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62.4%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43.36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13.12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02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F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5904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60" dirty="0">
                          <a:latin typeface="Arial Unicode MS"/>
                          <a:cs typeface="Arial Unicode MS"/>
                        </a:rPr>
                        <a:t>23.71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80" dirty="0">
                          <a:latin typeface="Arial Unicode MS"/>
                          <a:cs typeface="Arial Unicode MS"/>
                        </a:rPr>
                        <a:t>7.17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30.90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9.35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62.4%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41.30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12.49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G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5904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22.14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6.70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29.79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9.01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62.4%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39.82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12.05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6" name="object 136"/>
          <p:cNvSpPr/>
          <p:nvPr/>
        </p:nvSpPr>
        <p:spPr>
          <a:xfrm>
            <a:off x="384403" y="1731517"/>
            <a:ext cx="1713001" cy="1828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133600" y="188722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283" y="0"/>
                </a:lnTo>
              </a:path>
            </a:pathLst>
          </a:custGeom>
          <a:ln w="12700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133600" y="1868170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12700"/>
                </a:moveTo>
                <a:lnTo>
                  <a:pt x="15493" y="12700"/>
                </a:lnTo>
                <a:lnTo>
                  <a:pt x="1549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133600" y="1861820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204" y="0"/>
                </a:lnTo>
              </a:path>
            </a:pathLst>
          </a:custGeom>
          <a:ln w="12700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226310" y="1844039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30">
                <a:moveTo>
                  <a:pt x="0" y="11429"/>
                </a:moveTo>
                <a:lnTo>
                  <a:pt x="15493" y="11429"/>
                </a:lnTo>
                <a:lnTo>
                  <a:pt x="15493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133600" y="1837054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204" y="0"/>
                </a:lnTo>
              </a:path>
            </a:pathLst>
          </a:custGeom>
          <a:ln w="13970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226310" y="1803400"/>
            <a:ext cx="15875" cy="20955"/>
          </a:xfrm>
          <a:custGeom>
            <a:avLst/>
            <a:gdLst/>
            <a:ahLst/>
            <a:cxnLst/>
            <a:rect l="l" t="t" r="r" b="b"/>
            <a:pathLst>
              <a:path w="15875" h="20955">
                <a:moveTo>
                  <a:pt x="15493" y="0"/>
                </a:moveTo>
                <a:lnTo>
                  <a:pt x="0" y="0"/>
                </a:lnTo>
                <a:lnTo>
                  <a:pt x="0" y="20574"/>
                </a:lnTo>
                <a:lnTo>
                  <a:pt x="15493" y="20574"/>
                </a:lnTo>
                <a:lnTo>
                  <a:pt x="15493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15185" y="1804670"/>
            <a:ext cx="74930" cy="12700"/>
          </a:xfrm>
          <a:custGeom>
            <a:avLst/>
            <a:gdLst/>
            <a:ahLst/>
            <a:cxnLst/>
            <a:rect l="l" t="t" r="r" b="b"/>
            <a:pathLst>
              <a:path w="74930" h="12700">
                <a:moveTo>
                  <a:pt x="0" y="12700"/>
                </a:moveTo>
                <a:lnTo>
                  <a:pt x="74675" y="12700"/>
                </a:lnTo>
                <a:lnTo>
                  <a:pt x="7467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15185" y="1784350"/>
            <a:ext cx="15240" cy="20320"/>
          </a:xfrm>
          <a:custGeom>
            <a:avLst/>
            <a:gdLst/>
            <a:ahLst/>
            <a:cxnLst/>
            <a:rect l="l" t="t" r="r" b="b"/>
            <a:pathLst>
              <a:path w="15239" h="20319">
                <a:moveTo>
                  <a:pt x="0" y="20319"/>
                </a:moveTo>
                <a:lnTo>
                  <a:pt x="15112" y="20319"/>
                </a:lnTo>
                <a:lnTo>
                  <a:pt x="15112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115185" y="1776729"/>
            <a:ext cx="74930" cy="7620"/>
          </a:xfrm>
          <a:custGeom>
            <a:avLst/>
            <a:gdLst/>
            <a:ahLst/>
            <a:cxnLst/>
            <a:rect l="l" t="t" r="r" b="b"/>
            <a:pathLst>
              <a:path w="74930" h="7619">
                <a:moveTo>
                  <a:pt x="0" y="7620"/>
                </a:moveTo>
                <a:lnTo>
                  <a:pt x="74675" y="7620"/>
                </a:lnTo>
                <a:lnTo>
                  <a:pt x="74675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115185" y="1774189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618" y="0"/>
                </a:lnTo>
              </a:path>
            </a:pathLst>
          </a:custGeom>
          <a:ln w="5079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115185" y="1743710"/>
            <a:ext cx="15240" cy="27940"/>
          </a:xfrm>
          <a:custGeom>
            <a:avLst/>
            <a:gdLst/>
            <a:ahLst/>
            <a:cxnLst/>
            <a:rect l="l" t="t" r="r" b="b"/>
            <a:pathLst>
              <a:path w="15239" h="27939">
                <a:moveTo>
                  <a:pt x="0" y="27940"/>
                </a:moveTo>
                <a:lnTo>
                  <a:pt x="15112" y="27940"/>
                </a:lnTo>
                <a:lnTo>
                  <a:pt x="15112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174748" y="1803400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69">
                <a:moveTo>
                  <a:pt x="0" y="1269"/>
                </a:moveTo>
                <a:lnTo>
                  <a:pt x="15112" y="1269"/>
                </a:lnTo>
                <a:lnTo>
                  <a:pt x="15112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74748" y="1790700"/>
            <a:ext cx="67310" cy="12700"/>
          </a:xfrm>
          <a:custGeom>
            <a:avLst/>
            <a:gdLst/>
            <a:ahLst/>
            <a:cxnLst/>
            <a:rect l="l" t="t" r="r" b="b"/>
            <a:pathLst>
              <a:path w="67310" h="12700">
                <a:moveTo>
                  <a:pt x="0" y="12700"/>
                </a:moveTo>
                <a:lnTo>
                  <a:pt x="67056" y="12700"/>
                </a:lnTo>
                <a:lnTo>
                  <a:pt x="67056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74748" y="1784350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0" y="6350"/>
                </a:moveTo>
                <a:lnTo>
                  <a:pt x="15112" y="6350"/>
                </a:lnTo>
                <a:lnTo>
                  <a:pt x="15112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26310" y="1776095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69">
                <a:moveTo>
                  <a:pt x="15493" y="0"/>
                </a:moveTo>
                <a:lnTo>
                  <a:pt x="0" y="0"/>
                </a:lnTo>
                <a:lnTo>
                  <a:pt x="0" y="13969"/>
                </a:lnTo>
                <a:lnTo>
                  <a:pt x="15493" y="13969"/>
                </a:lnTo>
                <a:lnTo>
                  <a:pt x="15493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174748" y="1762760"/>
            <a:ext cx="67310" cy="8890"/>
          </a:xfrm>
          <a:custGeom>
            <a:avLst/>
            <a:gdLst/>
            <a:ahLst/>
            <a:cxnLst/>
            <a:rect l="l" t="t" r="r" b="b"/>
            <a:pathLst>
              <a:path w="67310" h="8889">
                <a:moveTo>
                  <a:pt x="0" y="8890"/>
                </a:moveTo>
                <a:lnTo>
                  <a:pt x="67056" y="8890"/>
                </a:lnTo>
                <a:lnTo>
                  <a:pt x="67056" y="0"/>
                </a:lnTo>
                <a:lnTo>
                  <a:pt x="0" y="0"/>
                </a:lnTo>
                <a:lnTo>
                  <a:pt x="0" y="889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74748" y="1743710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0" y="19050"/>
                </a:moveTo>
                <a:lnTo>
                  <a:pt x="15112" y="19050"/>
                </a:lnTo>
                <a:lnTo>
                  <a:pt x="15112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26310" y="1738757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30">
                <a:moveTo>
                  <a:pt x="15493" y="0"/>
                </a:moveTo>
                <a:lnTo>
                  <a:pt x="0" y="0"/>
                </a:lnTo>
                <a:lnTo>
                  <a:pt x="0" y="23875"/>
                </a:lnTo>
                <a:lnTo>
                  <a:pt x="15493" y="23875"/>
                </a:lnTo>
                <a:lnTo>
                  <a:pt x="15493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133600" y="1829942"/>
            <a:ext cx="113664" cy="64135"/>
          </a:xfrm>
          <a:custGeom>
            <a:avLst/>
            <a:gdLst/>
            <a:ahLst/>
            <a:cxnLst/>
            <a:rect l="l" t="t" r="r" b="b"/>
            <a:pathLst>
              <a:path w="113664" h="64135">
                <a:moveTo>
                  <a:pt x="0" y="0"/>
                </a:moveTo>
                <a:lnTo>
                  <a:pt x="108204" y="0"/>
                </a:lnTo>
                <a:lnTo>
                  <a:pt x="108204" y="38481"/>
                </a:lnTo>
                <a:lnTo>
                  <a:pt x="15493" y="38481"/>
                </a:lnTo>
                <a:lnTo>
                  <a:pt x="15493" y="50673"/>
                </a:lnTo>
                <a:lnTo>
                  <a:pt x="113283" y="50673"/>
                </a:lnTo>
                <a:lnTo>
                  <a:pt x="113283" y="64135"/>
                </a:lnTo>
                <a:lnTo>
                  <a:pt x="0" y="64135"/>
                </a:lnTo>
                <a:lnTo>
                  <a:pt x="0" y="24892"/>
                </a:lnTo>
                <a:lnTo>
                  <a:pt x="92710" y="24892"/>
                </a:lnTo>
                <a:lnTo>
                  <a:pt x="92710" y="13589"/>
                </a:lnTo>
                <a:lnTo>
                  <a:pt x="0" y="1358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130298" y="1784604"/>
            <a:ext cx="44450" cy="19685"/>
          </a:xfrm>
          <a:custGeom>
            <a:avLst/>
            <a:gdLst/>
            <a:ahLst/>
            <a:cxnLst/>
            <a:rect l="l" t="t" r="r" b="b"/>
            <a:pathLst>
              <a:path w="44450" h="19685">
                <a:moveTo>
                  <a:pt x="0" y="0"/>
                </a:moveTo>
                <a:lnTo>
                  <a:pt x="0" y="19558"/>
                </a:lnTo>
                <a:lnTo>
                  <a:pt x="44450" y="19558"/>
                </a:lnTo>
                <a:lnTo>
                  <a:pt x="4445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189860" y="1776095"/>
            <a:ext cx="36830" cy="13970"/>
          </a:xfrm>
          <a:custGeom>
            <a:avLst/>
            <a:gdLst/>
            <a:ahLst/>
            <a:cxnLst/>
            <a:rect l="l" t="t" r="r" b="b"/>
            <a:pathLst>
              <a:path w="36830" h="13969">
                <a:moveTo>
                  <a:pt x="0" y="0"/>
                </a:moveTo>
                <a:lnTo>
                  <a:pt x="0" y="13969"/>
                </a:lnTo>
                <a:lnTo>
                  <a:pt x="36449" y="13969"/>
                </a:lnTo>
                <a:lnTo>
                  <a:pt x="36449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115185" y="1738757"/>
            <a:ext cx="127000" cy="85725"/>
          </a:xfrm>
          <a:custGeom>
            <a:avLst/>
            <a:gdLst/>
            <a:ahLst/>
            <a:cxnLst/>
            <a:rect l="l" t="t" r="r" b="b"/>
            <a:pathLst>
              <a:path w="127000" h="85725">
                <a:moveTo>
                  <a:pt x="111125" y="0"/>
                </a:moveTo>
                <a:lnTo>
                  <a:pt x="126618" y="0"/>
                </a:lnTo>
                <a:lnTo>
                  <a:pt x="126618" y="85216"/>
                </a:lnTo>
                <a:lnTo>
                  <a:pt x="111125" y="85216"/>
                </a:lnTo>
                <a:lnTo>
                  <a:pt x="111125" y="64642"/>
                </a:lnTo>
                <a:lnTo>
                  <a:pt x="74675" y="64642"/>
                </a:lnTo>
                <a:lnTo>
                  <a:pt x="74675" y="78739"/>
                </a:lnTo>
                <a:lnTo>
                  <a:pt x="0" y="78739"/>
                </a:lnTo>
                <a:lnTo>
                  <a:pt x="0" y="4444"/>
                </a:lnTo>
                <a:lnTo>
                  <a:pt x="15112" y="4444"/>
                </a:lnTo>
                <a:lnTo>
                  <a:pt x="15112" y="32257"/>
                </a:lnTo>
                <a:lnTo>
                  <a:pt x="59562" y="32257"/>
                </a:lnTo>
                <a:lnTo>
                  <a:pt x="59562" y="4444"/>
                </a:lnTo>
                <a:lnTo>
                  <a:pt x="74675" y="4444"/>
                </a:lnTo>
                <a:lnTo>
                  <a:pt x="74675" y="23875"/>
                </a:lnTo>
                <a:lnTo>
                  <a:pt x="111125" y="23875"/>
                </a:lnTo>
                <a:lnTo>
                  <a:pt x="111125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320925" y="1738757"/>
            <a:ext cx="454659" cy="153670"/>
          </a:xfrm>
          <a:custGeom>
            <a:avLst/>
            <a:gdLst/>
            <a:ahLst/>
            <a:cxnLst/>
            <a:rect l="l" t="t" r="r" b="b"/>
            <a:pathLst>
              <a:path w="454660" h="153669">
                <a:moveTo>
                  <a:pt x="33908" y="106425"/>
                </a:moveTo>
                <a:lnTo>
                  <a:pt x="18414" y="106425"/>
                </a:lnTo>
                <a:lnTo>
                  <a:pt x="18414" y="152780"/>
                </a:lnTo>
                <a:lnTo>
                  <a:pt x="129158" y="152780"/>
                </a:lnTo>
                <a:lnTo>
                  <a:pt x="129158" y="139191"/>
                </a:lnTo>
                <a:lnTo>
                  <a:pt x="33908" y="139191"/>
                </a:lnTo>
                <a:lnTo>
                  <a:pt x="33908" y="106425"/>
                </a:lnTo>
                <a:close/>
              </a:path>
              <a:path w="454660" h="153669">
                <a:moveTo>
                  <a:pt x="125730" y="73025"/>
                </a:moveTo>
                <a:lnTo>
                  <a:pt x="110236" y="73025"/>
                </a:lnTo>
                <a:lnTo>
                  <a:pt x="110236" y="121030"/>
                </a:lnTo>
                <a:lnTo>
                  <a:pt x="125730" y="121030"/>
                </a:lnTo>
                <a:lnTo>
                  <a:pt x="125730" y="73025"/>
                </a:lnTo>
                <a:close/>
              </a:path>
              <a:path w="454660" h="153669">
                <a:moveTo>
                  <a:pt x="74675" y="8635"/>
                </a:moveTo>
                <a:lnTo>
                  <a:pt x="0" y="8635"/>
                </a:lnTo>
                <a:lnTo>
                  <a:pt x="0" y="90550"/>
                </a:lnTo>
                <a:lnTo>
                  <a:pt x="74675" y="90550"/>
                </a:lnTo>
                <a:lnTo>
                  <a:pt x="74675" y="76962"/>
                </a:lnTo>
                <a:lnTo>
                  <a:pt x="15493" y="76962"/>
                </a:lnTo>
                <a:lnTo>
                  <a:pt x="15493" y="22225"/>
                </a:lnTo>
                <a:lnTo>
                  <a:pt x="74675" y="22225"/>
                </a:lnTo>
                <a:lnTo>
                  <a:pt x="74675" y="8635"/>
                </a:lnTo>
                <a:close/>
              </a:path>
              <a:path w="454660" h="153669">
                <a:moveTo>
                  <a:pt x="74675" y="22225"/>
                </a:moveTo>
                <a:lnTo>
                  <a:pt x="59181" y="22225"/>
                </a:lnTo>
                <a:lnTo>
                  <a:pt x="59181" y="76962"/>
                </a:lnTo>
                <a:lnTo>
                  <a:pt x="74675" y="76962"/>
                </a:lnTo>
                <a:lnTo>
                  <a:pt x="74675" y="73025"/>
                </a:lnTo>
                <a:lnTo>
                  <a:pt x="125730" y="73025"/>
                </a:lnTo>
                <a:lnTo>
                  <a:pt x="125730" y="59435"/>
                </a:lnTo>
                <a:lnTo>
                  <a:pt x="74675" y="59435"/>
                </a:lnTo>
                <a:lnTo>
                  <a:pt x="74675" y="42417"/>
                </a:lnTo>
                <a:lnTo>
                  <a:pt x="125730" y="42417"/>
                </a:lnTo>
                <a:lnTo>
                  <a:pt x="125730" y="28828"/>
                </a:lnTo>
                <a:lnTo>
                  <a:pt x="74675" y="28828"/>
                </a:lnTo>
                <a:lnTo>
                  <a:pt x="74675" y="22225"/>
                </a:lnTo>
                <a:close/>
              </a:path>
              <a:path w="454660" h="153669">
                <a:moveTo>
                  <a:pt x="125730" y="42417"/>
                </a:moveTo>
                <a:lnTo>
                  <a:pt x="110236" y="42417"/>
                </a:lnTo>
                <a:lnTo>
                  <a:pt x="110236" y="59435"/>
                </a:lnTo>
                <a:lnTo>
                  <a:pt x="125730" y="59435"/>
                </a:lnTo>
                <a:lnTo>
                  <a:pt x="125730" y="42417"/>
                </a:lnTo>
                <a:close/>
              </a:path>
              <a:path w="454660" h="153669">
                <a:moveTo>
                  <a:pt x="125730" y="0"/>
                </a:moveTo>
                <a:lnTo>
                  <a:pt x="110236" y="0"/>
                </a:lnTo>
                <a:lnTo>
                  <a:pt x="110236" y="28828"/>
                </a:lnTo>
                <a:lnTo>
                  <a:pt x="125730" y="28828"/>
                </a:lnTo>
                <a:lnTo>
                  <a:pt x="125730" y="0"/>
                </a:lnTo>
                <a:close/>
              </a:path>
              <a:path w="454660" h="153669">
                <a:moveTo>
                  <a:pt x="283718" y="99440"/>
                </a:moveTo>
                <a:lnTo>
                  <a:pt x="174625" y="99440"/>
                </a:lnTo>
                <a:lnTo>
                  <a:pt x="174625" y="113029"/>
                </a:lnTo>
                <a:lnTo>
                  <a:pt x="268224" y="113029"/>
                </a:lnTo>
                <a:lnTo>
                  <a:pt x="268224" y="153669"/>
                </a:lnTo>
                <a:lnTo>
                  <a:pt x="283718" y="153669"/>
                </a:lnTo>
                <a:lnTo>
                  <a:pt x="283718" y="99440"/>
                </a:lnTo>
                <a:close/>
              </a:path>
              <a:path w="454660" h="153669">
                <a:moveTo>
                  <a:pt x="454279" y="120522"/>
                </a:moveTo>
                <a:lnTo>
                  <a:pt x="307213" y="120522"/>
                </a:lnTo>
                <a:lnTo>
                  <a:pt x="307213" y="134365"/>
                </a:lnTo>
                <a:lnTo>
                  <a:pt x="454279" y="134365"/>
                </a:lnTo>
                <a:lnTo>
                  <a:pt x="454279" y="120522"/>
                </a:lnTo>
                <a:close/>
              </a:path>
              <a:path w="454660" h="153669">
                <a:moveTo>
                  <a:pt x="360172" y="91820"/>
                </a:moveTo>
                <a:lnTo>
                  <a:pt x="344805" y="91820"/>
                </a:lnTo>
                <a:lnTo>
                  <a:pt x="344805" y="120522"/>
                </a:lnTo>
                <a:lnTo>
                  <a:pt x="360172" y="120522"/>
                </a:lnTo>
                <a:lnTo>
                  <a:pt x="360172" y="91820"/>
                </a:lnTo>
                <a:close/>
              </a:path>
              <a:path w="454660" h="153669">
                <a:moveTo>
                  <a:pt x="416687" y="91820"/>
                </a:moveTo>
                <a:lnTo>
                  <a:pt x="401319" y="91820"/>
                </a:lnTo>
                <a:lnTo>
                  <a:pt x="401319" y="120522"/>
                </a:lnTo>
                <a:lnTo>
                  <a:pt x="416687" y="120522"/>
                </a:lnTo>
                <a:lnTo>
                  <a:pt x="416687" y="91820"/>
                </a:lnTo>
                <a:close/>
              </a:path>
              <a:path w="454660" h="153669">
                <a:moveTo>
                  <a:pt x="439800" y="72516"/>
                </a:moveTo>
                <a:lnTo>
                  <a:pt x="321691" y="72516"/>
                </a:lnTo>
                <a:lnTo>
                  <a:pt x="321691" y="86105"/>
                </a:lnTo>
                <a:lnTo>
                  <a:pt x="439800" y="86105"/>
                </a:lnTo>
                <a:lnTo>
                  <a:pt x="439800" y="72516"/>
                </a:lnTo>
                <a:close/>
              </a:path>
              <a:path w="454660" h="153669">
                <a:moveTo>
                  <a:pt x="361314" y="23875"/>
                </a:moveTo>
                <a:lnTo>
                  <a:pt x="345820" y="23875"/>
                </a:lnTo>
                <a:lnTo>
                  <a:pt x="345948" y="26796"/>
                </a:lnTo>
                <a:lnTo>
                  <a:pt x="346072" y="30398"/>
                </a:lnTo>
                <a:lnTo>
                  <a:pt x="346575" y="38988"/>
                </a:lnTo>
                <a:lnTo>
                  <a:pt x="346716" y="43682"/>
                </a:lnTo>
                <a:lnTo>
                  <a:pt x="346949" y="47878"/>
                </a:lnTo>
                <a:lnTo>
                  <a:pt x="347091" y="52577"/>
                </a:lnTo>
                <a:lnTo>
                  <a:pt x="347599" y="61594"/>
                </a:lnTo>
                <a:lnTo>
                  <a:pt x="347711" y="65658"/>
                </a:lnTo>
                <a:lnTo>
                  <a:pt x="347794" y="66801"/>
                </a:lnTo>
                <a:lnTo>
                  <a:pt x="348106" y="69722"/>
                </a:lnTo>
                <a:lnTo>
                  <a:pt x="348361" y="72516"/>
                </a:lnTo>
                <a:lnTo>
                  <a:pt x="363855" y="72516"/>
                </a:lnTo>
                <a:lnTo>
                  <a:pt x="363600" y="69341"/>
                </a:lnTo>
                <a:lnTo>
                  <a:pt x="363347" y="65658"/>
                </a:lnTo>
                <a:lnTo>
                  <a:pt x="362966" y="61213"/>
                </a:lnTo>
                <a:lnTo>
                  <a:pt x="362204" y="47878"/>
                </a:lnTo>
                <a:lnTo>
                  <a:pt x="361854" y="43682"/>
                </a:lnTo>
                <a:lnTo>
                  <a:pt x="361695" y="38988"/>
                </a:lnTo>
                <a:lnTo>
                  <a:pt x="361442" y="34925"/>
                </a:lnTo>
                <a:lnTo>
                  <a:pt x="361346" y="31876"/>
                </a:lnTo>
                <a:lnTo>
                  <a:pt x="361314" y="23875"/>
                </a:lnTo>
                <a:close/>
              </a:path>
              <a:path w="454660" h="153669">
                <a:moveTo>
                  <a:pt x="416687" y="23875"/>
                </a:moveTo>
                <a:lnTo>
                  <a:pt x="401193" y="23875"/>
                </a:lnTo>
                <a:lnTo>
                  <a:pt x="400938" y="31876"/>
                </a:lnTo>
                <a:lnTo>
                  <a:pt x="400557" y="40258"/>
                </a:lnTo>
                <a:lnTo>
                  <a:pt x="399923" y="49021"/>
                </a:lnTo>
                <a:lnTo>
                  <a:pt x="399414" y="57784"/>
                </a:lnTo>
                <a:lnTo>
                  <a:pt x="398674" y="66801"/>
                </a:lnTo>
                <a:lnTo>
                  <a:pt x="398144" y="72516"/>
                </a:lnTo>
                <a:lnTo>
                  <a:pt x="413131" y="72516"/>
                </a:lnTo>
                <a:lnTo>
                  <a:pt x="413884" y="65658"/>
                </a:lnTo>
                <a:lnTo>
                  <a:pt x="414527" y="59435"/>
                </a:lnTo>
                <a:lnTo>
                  <a:pt x="415638" y="43306"/>
                </a:lnTo>
                <a:lnTo>
                  <a:pt x="416377" y="30398"/>
                </a:lnTo>
                <a:lnTo>
                  <a:pt x="416687" y="23875"/>
                </a:lnTo>
                <a:close/>
              </a:path>
              <a:path w="454660" h="153669">
                <a:moveTo>
                  <a:pt x="439800" y="10287"/>
                </a:moveTo>
                <a:lnTo>
                  <a:pt x="321691" y="10287"/>
                </a:lnTo>
                <a:lnTo>
                  <a:pt x="321691" y="23875"/>
                </a:lnTo>
                <a:lnTo>
                  <a:pt x="439800" y="23875"/>
                </a:lnTo>
                <a:lnTo>
                  <a:pt x="439800" y="10287"/>
                </a:lnTo>
                <a:close/>
              </a:path>
              <a:path w="454660" h="153669">
                <a:moveTo>
                  <a:pt x="208406" y="22225"/>
                </a:moveTo>
                <a:lnTo>
                  <a:pt x="192912" y="22225"/>
                </a:lnTo>
                <a:lnTo>
                  <a:pt x="192658" y="27812"/>
                </a:lnTo>
                <a:lnTo>
                  <a:pt x="192531" y="30098"/>
                </a:lnTo>
                <a:lnTo>
                  <a:pt x="173989" y="66928"/>
                </a:lnTo>
                <a:lnTo>
                  <a:pt x="150241" y="83312"/>
                </a:lnTo>
                <a:lnTo>
                  <a:pt x="159638" y="93852"/>
                </a:lnTo>
                <a:lnTo>
                  <a:pt x="191516" y="70357"/>
                </a:lnTo>
                <a:lnTo>
                  <a:pt x="193420" y="67944"/>
                </a:lnTo>
                <a:lnTo>
                  <a:pt x="195199" y="65277"/>
                </a:lnTo>
                <a:lnTo>
                  <a:pt x="196723" y="62483"/>
                </a:lnTo>
                <a:lnTo>
                  <a:pt x="198119" y="60325"/>
                </a:lnTo>
                <a:lnTo>
                  <a:pt x="199136" y="58165"/>
                </a:lnTo>
                <a:lnTo>
                  <a:pt x="199770" y="56006"/>
                </a:lnTo>
                <a:lnTo>
                  <a:pt x="200188" y="54737"/>
                </a:lnTo>
                <a:lnTo>
                  <a:pt x="200448" y="53847"/>
                </a:lnTo>
                <a:lnTo>
                  <a:pt x="200660" y="53212"/>
                </a:lnTo>
                <a:lnTo>
                  <a:pt x="200787" y="52196"/>
                </a:lnTo>
                <a:lnTo>
                  <a:pt x="216843" y="52196"/>
                </a:lnTo>
                <a:lnTo>
                  <a:pt x="214502" y="48259"/>
                </a:lnTo>
                <a:lnTo>
                  <a:pt x="211836" y="43687"/>
                </a:lnTo>
                <a:lnTo>
                  <a:pt x="210185" y="38988"/>
                </a:lnTo>
                <a:lnTo>
                  <a:pt x="209042" y="32003"/>
                </a:lnTo>
                <a:lnTo>
                  <a:pt x="208787" y="29717"/>
                </a:lnTo>
                <a:lnTo>
                  <a:pt x="208661" y="27558"/>
                </a:lnTo>
                <a:lnTo>
                  <a:pt x="208406" y="22225"/>
                </a:lnTo>
                <a:close/>
              </a:path>
              <a:path w="454660" h="153669">
                <a:moveTo>
                  <a:pt x="283718" y="0"/>
                </a:moveTo>
                <a:lnTo>
                  <a:pt x="268224" y="0"/>
                </a:lnTo>
                <a:lnTo>
                  <a:pt x="268224" y="37718"/>
                </a:lnTo>
                <a:lnTo>
                  <a:pt x="231648" y="37718"/>
                </a:lnTo>
                <a:lnTo>
                  <a:pt x="231648" y="50926"/>
                </a:lnTo>
                <a:lnTo>
                  <a:pt x="268224" y="50926"/>
                </a:lnTo>
                <a:lnTo>
                  <a:pt x="268224" y="91947"/>
                </a:lnTo>
                <a:lnTo>
                  <a:pt x="283718" y="91947"/>
                </a:lnTo>
                <a:lnTo>
                  <a:pt x="283718" y="0"/>
                </a:lnTo>
                <a:close/>
              </a:path>
              <a:path w="454660" h="153669">
                <a:moveTo>
                  <a:pt x="216843" y="52196"/>
                </a:moveTo>
                <a:lnTo>
                  <a:pt x="200787" y="52196"/>
                </a:lnTo>
                <a:lnTo>
                  <a:pt x="201041" y="53212"/>
                </a:lnTo>
                <a:lnTo>
                  <a:pt x="201331" y="53975"/>
                </a:lnTo>
                <a:lnTo>
                  <a:pt x="201596" y="54863"/>
                </a:lnTo>
                <a:lnTo>
                  <a:pt x="232560" y="83377"/>
                </a:lnTo>
                <a:lnTo>
                  <a:pt x="239775" y="86613"/>
                </a:lnTo>
                <a:lnTo>
                  <a:pt x="249174" y="74929"/>
                </a:lnTo>
                <a:lnTo>
                  <a:pt x="242175" y="71762"/>
                </a:lnTo>
                <a:lnTo>
                  <a:pt x="236045" y="68548"/>
                </a:lnTo>
                <a:lnTo>
                  <a:pt x="230786" y="65277"/>
                </a:lnTo>
                <a:lnTo>
                  <a:pt x="226441" y="61975"/>
                </a:lnTo>
                <a:lnTo>
                  <a:pt x="221233" y="57530"/>
                </a:lnTo>
                <a:lnTo>
                  <a:pt x="217297" y="52958"/>
                </a:lnTo>
                <a:lnTo>
                  <a:pt x="216843" y="52196"/>
                </a:lnTo>
                <a:close/>
              </a:path>
              <a:path w="454660" h="153669">
                <a:moveTo>
                  <a:pt x="244601" y="8635"/>
                </a:moveTo>
                <a:lnTo>
                  <a:pt x="155575" y="8635"/>
                </a:lnTo>
                <a:lnTo>
                  <a:pt x="155575" y="22225"/>
                </a:lnTo>
                <a:lnTo>
                  <a:pt x="244601" y="22225"/>
                </a:lnTo>
                <a:lnTo>
                  <a:pt x="244601" y="8635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316352" y="1734185"/>
            <a:ext cx="463423" cy="1628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136896" y="1734185"/>
            <a:ext cx="783844" cy="1644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988303" y="1738757"/>
            <a:ext cx="454659" cy="153670"/>
          </a:xfrm>
          <a:custGeom>
            <a:avLst/>
            <a:gdLst/>
            <a:ahLst/>
            <a:cxnLst/>
            <a:rect l="l" t="t" r="r" b="b"/>
            <a:pathLst>
              <a:path w="454660" h="153669">
                <a:moveTo>
                  <a:pt x="33909" y="106425"/>
                </a:moveTo>
                <a:lnTo>
                  <a:pt x="18542" y="106425"/>
                </a:lnTo>
                <a:lnTo>
                  <a:pt x="18542" y="152780"/>
                </a:lnTo>
                <a:lnTo>
                  <a:pt x="129159" y="152780"/>
                </a:lnTo>
                <a:lnTo>
                  <a:pt x="129159" y="139191"/>
                </a:lnTo>
                <a:lnTo>
                  <a:pt x="33909" y="139191"/>
                </a:lnTo>
                <a:lnTo>
                  <a:pt x="33909" y="106425"/>
                </a:lnTo>
                <a:close/>
              </a:path>
              <a:path w="454660" h="153669">
                <a:moveTo>
                  <a:pt x="125730" y="73025"/>
                </a:moveTo>
                <a:lnTo>
                  <a:pt x="110362" y="73025"/>
                </a:lnTo>
                <a:lnTo>
                  <a:pt x="110362" y="121030"/>
                </a:lnTo>
                <a:lnTo>
                  <a:pt x="125730" y="121030"/>
                </a:lnTo>
                <a:lnTo>
                  <a:pt x="125730" y="73025"/>
                </a:lnTo>
                <a:close/>
              </a:path>
              <a:path w="454660" h="153669">
                <a:moveTo>
                  <a:pt x="74675" y="8635"/>
                </a:moveTo>
                <a:lnTo>
                  <a:pt x="0" y="8635"/>
                </a:lnTo>
                <a:lnTo>
                  <a:pt x="0" y="90550"/>
                </a:lnTo>
                <a:lnTo>
                  <a:pt x="74675" y="90550"/>
                </a:lnTo>
                <a:lnTo>
                  <a:pt x="74675" y="76962"/>
                </a:lnTo>
                <a:lnTo>
                  <a:pt x="15494" y="76962"/>
                </a:lnTo>
                <a:lnTo>
                  <a:pt x="15494" y="22225"/>
                </a:lnTo>
                <a:lnTo>
                  <a:pt x="74675" y="22225"/>
                </a:lnTo>
                <a:lnTo>
                  <a:pt x="74675" y="8635"/>
                </a:lnTo>
                <a:close/>
              </a:path>
              <a:path w="454660" h="153669">
                <a:moveTo>
                  <a:pt x="74675" y="22225"/>
                </a:moveTo>
                <a:lnTo>
                  <a:pt x="59309" y="22225"/>
                </a:lnTo>
                <a:lnTo>
                  <a:pt x="59309" y="76962"/>
                </a:lnTo>
                <a:lnTo>
                  <a:pt x="74675" y="76962"/>
                </a:lnTo>
                <a:lnTo>
                  <a:pt x="74675" y="73025"/>
                </a:lnTo>
                <a:lnTo>
                  <a:pt x="125730" y="73025"/>
                </a:lnTo>
                <a:lnTo>
                  <a:pt x="125730" y="59435"/>
                </a:lnTo>
                <a:lnTo>
                  <a:pt x="74675" y="59435"/>
                </a:lnTo>
                <a:lnTo>
                  <a:pt x="74675" y="42417"/>
                </a:lnTo>
                <a:lnTo>
                  <a:pt x="125730" y="42417"/>
                </a:lnTo>
                <a:lnTo>
                  <a:pt x="125730" y="28828"/>
                </a:lnTo>
                <a:lnTo>
                  <a:pt x="74675" y="28828"/>
                </a:lnTo>
                <a:lnTo>
                  <a:pt x="74675" y="22225"/>
                </a:lnTo>
                <a:close/>
              </a:path>
              <a:path w="454660" h="153669">
                <a:moveTo>
                  <a:pt x="125730" y="42417"/>
                </a:moveTo>
                <a:lnTo>
                  <a:pt x="110362" y="42417"/>
                </a:lnTo>
                <a:lnTo>
                  <a:pt x="110362" y="59435"/>
                </a:lnTo>
                <a:lnTo>
                  <a:pt x="125730" y="59435"/>
                </a:lnTo>
                <a:lnTo>
                  <a:pt x="125730" y="42417"/>
                </a:lnTo>
                <a:close/>
              </a:path>
              <a:path w="454660" h="153669">
                <a:moveTo>
                  <a:pt x="125730" y="0"/>
                </a:moveTo>
                <a:lnTo>
                  <a:pt x="110362" y="0"/>
                </a:lnTo>
                <a:lnTo>
                  <a:pt x="110362" y="28828"/>
                </a:lnTo>
                <a:lnTo>
                  <a:pt x="125730" y="28828"/>
                </a:lnTo>
                <a:lnTo>
                  <a:pt x="125730" y="0"/>
                </a:lnTo>
                <a:close/>
              </a:path>
              <a:path w="454660" h="153669">
                <a:moveTo>
                  <a:pt x="283718" y="99440"/>
                </a:moveTo>
                <a:lnTo>
                  <a:pt x="174751" y="99440"/>
                </a:lnTo>
                <a:lnTo>
                  <a:pt x="174751" y="113029"/>
                </a:lnTo>
                <a:lnTo>
                  <a:pt x="268350" y="113029"/>
                </a:lnTo>
                <a:lnTo>
                  <a:pt x="268350" y="153669"/>
                </a:lnTo>
                <a:lnTo>
                  <a:pt x="283718" y="153669"/>
                </a:lnTo>
                <a:lnTo>
                  <a:pt x="283718" y="99440"/>
                </a:lnTo>
                <a:close/>
              </a:path>
              <a:path w="454660" h="153669">
                <a:moveTo>
                  <a:pt x="454406" y="120522"/>
                </a:moveTo>
                <a:lnTo>
                  <a:pt x="307340" y="120522"/>
                </a:lnTo>
                <a:lnTo>
                  <a:pt x="307340" y="134365"/>
                </a:lnTo>
                <a:lnTo>
                  <a:pt x="454406" y="134365"/>
                </a:lnTo>
                <a:lnTo>
                  <a:pt x="454406" y="120522"/>
                </a:lnTo>
                <a:close/>
              </a:path>
              <a:path w="454660" h="153669">
                <a:moveTo>
                  <a:pt x="360299" y="91820"/>
                </a:moveTo>
                <a:lnTo>
                  <a:pt x="344805" y="91820"/>
                </a:lnTo>
                <a:lnTo>
                  <a:pt x="344805" y="120522"/>
                </a:lnTo>
                <a:lnTo>
                  <a:pt x="360299" y="120522"/>
                </a:lnTo>
                <a:lnTo>
                  <a:pt x="360299" y="91820"/>
                </a:lnTo>
                <a:close/>
              </a:path>
              <a:path w="454660" h="153669">
                <a:moveTo>
                  <a:pt x="416813" y="91820"/>
                </a:moveTo>
                <a:lnTo>
                  <a:pt x="401320" y="91820"/>
                </a:lnTo>
                <a:lnTo>
                  <a:pt x="401320" y="120522"/>
                </a:lnTo>
                <a:lnTo>
                  <a:pt x="416813" y="120522"/>
                </a:lnTo>
                <a:lnTo>
                  <a:pt x="416813" y="91820"/>
                </a:lnTo>
                <a:close/>
              </a:path>
              <a:path w="454660" h="153669">
                <a:moveTo>
                  <a:pt x="439800" y="72516"/>
                </a:moveTo>
                <a:lnTo>
                  <a:pt x="321818" y="72516"/>
                </a:lnTo>
                <a:lnTo>
                  <a:pt x="321818" y="86105"/>
                </a:lnTo>
                <a:lnTo>
                  <a:pt x="439800" y="86105"/>
                </a:lnTo>
                <a:lnTo>
                  <a:pt x="439800" y="72516"/>
                </a:lnTo>
                <a:close/>
              </a:path>
              <a:path w="454660" h="153669">
                <a:moveTo>
                  <a:pt x="361315" y="23875"/>
                </a:moveTo>
                <a:lnTo>
                  <a:pt x="345948" y="23875"/>
                </a:lnTo>
                <a:lnTo>
                  <a:pt x="345974" y="27177"/>
                </a:lnTo>
                <a:lnTo>
                  <a:pt x="346196" y="30398"/>
                </a:lnTo>
                <a:lnTo>
                  <a:pt x="346329" y="34797"/>
                </a:lnTo>
                <a:lnTo>
                  <a:pt x="346837" y="43560"/>
                </a:lnTo>
                <a:lnTo>
                  <a:pt x="346963" y="48132"/>
                </a:lnTo>
                <a:lnTo>
                  <a:pt x="347218" y="52577"/>
                </a:lnTo>
                <a:lnTo>
                  <a:pt x="347337" y="56895"/>
                </a:lnTo>
                <a:lnTo>
                  <a:pt x="347898" y="66801"/>
                </a:lnTo>
                <a:lnTo>
                  <a:pt x="348107" y="69722"/>
                </a:lnTo>
                <a:lnTo>
                  <a:pt x="348488" y="72516"/>
                </a:lnTo>
                <a:lnTo>
                  <a:pt x="363855" y="72516"/>
                </a:lnTo>
                <a:lnTo>
                  <a:pt x="363600" y="69341"/>
                </a:lnTo>
                <a:lnTo>
                  <a:pt x="363347" y="65658"/>
                </a:lnTo>
                <a:lnTo>
                  <a:pt x="362838" y="56895"/>
                </a:lnTo>
                <a:lnTo>
                  <a:pt x="362468" y="52577"/>
                </a:lnTo>
                <a:lnTo>
                  <a:pt x="361696" y="38988"/>
                </a:lnTo>
                <a:lnTo>
                  <a:pt x="361418" y="30398"/>
                </a:lnTo>
                <a:lnTo>
                  <a:pt x="361315" y="23875"/>
                </a:lnTo>
                <a:close/>
              </a:path>
              <a:path w="454660" h="153669">
                <a:moveTo>
                  <a:pt x="416687" y="23875"/>
                </a:moveTo>
                <a:lnTo>
                  <a:pt x="401193" y="23875"/>
                </a:lnTo>
                <a:lnTo>
                  <a:pt x="400938" y="31876"/>
                </a:lnTo>
                <a:lnTo>
                  <a:pt x="400558" y="40258"/>
                </a:lnTo>
                <a:lnTo>
                  <a:pt x="400050" y="49021"/>
                </a:lnTo>
                <a:lnTo>
                  <a:pt x="399308" y="59435"/>
                </a:lnTo>
                <a:lnTo>
                  <a:pt x="398907" y="65658"/>
                </a:lnTo>
                <a:lnTo>
                  <a:pt x="398272" y="72516"/>
                </a:lnTo>
                <a:lnTo>
                  <a:pt x="413258" y="72516"/>
                </a:lnTo>
                <a:lnTo>
                  <a:pt x="413893" y="66801"/>
                </a:lnTo>
                <a:lnTo>
                  <a:pt x="414528" y="59435"/>
                </a:lnTo>
                <a:lnTo>
                  <a:pt x="415340" y="48132"/>
                </a:lnTo>
                <a:lnTo>
                  <a:pt x="415694" y="43560"/>
                </a:lnTo>
                <a:lnTo>
                  <a:pt x="416115" y="37004"/>
                </a:lnTo>
                <a:lnTo>
                  <a:pt x="416448" y="30398"/>
                </a:lnTo>
                <a:lnTo>
                  <a:pt x="416687" y="23875"/>
                </a:lnTo>
                <a:close/>
              </a:path>
              <a:path w="454660" h="153669">
                <a:moveTo>
                  <a:pt x="439800" y="10287"/>
                </a:moveTo>
                <a:lnTo>
                  <a:pt x="321818" y="10287"/>
                </a:lnTo>
                <a:lnTo>
                  <a:pt x="321818" y="23875"/>
                </a:lnTo>
                <a:lnTo>
                  <a:pt x="439800" y="23875"/>
                </a:lnTo>
                <a:lnTo>
                  <a:pt x="439800" y="10287"/>
                </a:lnTo>
                <a:close/>
              </a:path>
              <a:path w="454660" h="153669">
                <a:moveTo>
                  <a:pt x="208534" y="22225"/>
                </a:moveTo>
                <a:lnTo>
                  <a:pt x="192912" y="22225"/>
                </a:lnTo>
                <a:lnTo>
                  <a:pt x="192786" y="27812"/>
                </a:lnTo>
                <a:lnTo>
                  <a:pt x="192278" y="32512"/>
                </a:lnTo>
                <a:lnTo>
                  <a:pt x="174117" y="66928"/>
                </a:lnTo>
                <a:lnTo>
                  <a:pt x="150368" y="83312"/>
                </a:lnTo>
                <a:lnTo>
                  <a:pt x="159766" y="93852"/>
                </a:lnTo>
                <a:lnTo>
                  <a:pt x="191516" y="70357"/>
                </a:lnTo>
                <a:lnTo>
                  <a:pt x="193548" y="67944"/>
                </a:lnTo>
                <a:lnTo>
                  <a:pt x="195199" y="65277"/>
                </a:lnTo>
                <a:lnTo>
                  <a:pt x="198120" y="60325"/>
                </a:lnTo>
                <a:lnTo>
                  <a:pt x="199136" y="58165"/>
                </a:lnTo>
                <a:lnTo>
                  <a:pt x="199855" y="55752"/>
                </a:lnTo>
                <a:lnTo>
                  <a:pt x="200188" y="54737"/>
                </a:lnTo>
                <a:lnTo>
                  <a:pt x="200448" y="53847"/>
                </a:lnTo>
                <a:lnTo>
                  <a:pt x="200660" y="53212"/>
                </a:lnTo>
                <a:lnTo>
                  <a:pt x="200913" y="52196"/>
                </a:lnTo>
                <a:lnTo>
                  <a:pt x="216864" y="52196"/>
                </a:lnTo>
                <a:lnTo>
                  <a:pt x="214630" y="48259"/>
                </a:lnTo>
                <a:lnTo>
                  <a:pt x="211962" y="43687"/>
                </a:lnTo>
                <a:lnTo>
                  <a:pt x="210185" y="38988"/>
                </a:lnTo>
                <a:lnTo>
                  <a:pt x="209550" y="34289"/>
                </a:lnTo>
                <a:lnTo>
                  <a:pt x="209169" y="32003"/>
                </a:lnTo>
                <a:lnTo>
                  <a:pt x="208661" y="27558"/>
                </a:lnTo>
                <a:lnTo>
                  <a:pt x="208534" y="22225"/>
                </a:lnTo>
                <a:close/>
              </a:path>
              <a:path w="454660" h="153669">
                <a:moveTo>
                  <a:pt x="283718" y="0"/>
                </a:moveTo>
                <a:lnTo>
                  <a:pt x="268350" y="0"/>
                </a:lnTo>
                <a:lnTo>
                  <a:pt x="268350" y="37718"/>
                </a:lnTo>
                <a:lnTo>
                  <a:pt x="231775" y="37718"/>
                </a:lnTo>
                <a:lnTo>
                  <a:pt x="231775" y="50926"/>
                </a:lnTo>
                <a:lnTo>
                  <a:pt x="268350" y="50926"/>
                </a:lnTo>
                <a:lnTo>
                  <a:pt x="268350" y="91947"/>
                </a:lnTo>
                <a:lnTo>
                  <a:pt x="283718" y="91947"/>
                </a:lnTo>
                <a:lnTo>
                  <a:pt x="283718" y="0"/>
                </a:lnTo>
                <a:close/>
              </a:path>
              <a:path w="454660" h="153669">
                <a:moveTo>
                  <a:pt x="216864" y="52196"/>
                </a:moveTo>
                <a:lnTo>
                  <a:pt x="200913" y="52196"/>
                </a:lnTo>
                <a:lnTo>
                  <a:pt x="201168" y="53212"/>
                </a:lnTo>
                <a:lnTo>
                  <a:pt x="201295" y="53847"/>
                </a:lnTo>
                <a:lnTo>
                  <a:pt x="201675" y="54737"/>
                </a:lnTo>
                <a:lnTo>
                  <a:pt x="201930" y="55752"/>
                </a:lnTo>
                <a:lnTo>
                  <a:pt x="202692" y="57784"/>
                </a:lnTo>
                <a:lnTo>
                  <a:pt x="232616" y="83377"/>
                </a:lnTo>
                <a:lnTo>
                  <a:pt x="239903" y="86613"/>
                </a:lnTo>
                <a:lnTo>
                  <a:pt x="249300" y="74929"/>
                </a:lnTo>
                <a:lnTo>
                  <a:pt x="242246" y="71762"/>
                </a:lnTo>
                <a:lnTo>
                  <a:pt x="236108" y="68548"/>
                </a:lnTo>
                <a:lnTo>
                  <a:pt x="230841" y="65277"/>
                </a:lnTo>
                <a:lnTo>
                  <a:pt x="226441" y="61975"/>
                </a:lnTo>
                <a:lnTo>
                  <a:pt x="221234" y="57530"/>
                </a:lnTo>
                <a:lnTo>
                  <a:pt x="217297" y="52958"/>
                </a:lnTo>
                <a:lnTo>
                  <a:pt x="216864" y="52196"/>
                </a:lnTo>
                <a:close/>
              </a:path>
              <a:path w="454660" h="153669">
                <a:moveTo>
                  <a:pt x="244601" y="8635"/>
                </a:moveTo>
                <a:lnTo>
                  <a:pt x="155575" y="8635"/>
                </a:lnTo>
                <a:lnTo>
                  <a:pt x="155575" y="22225"/>
                </a:lnTo>
                <a:lnTo>
                  <a:pt x="244601" y="22225"/>
                </a:lnTo>
                <a:lnTo>
                  <a:pt x="244601" y="8635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983732" y="1734185"/>
            <a:ext cx="463550" cy="16281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4" name="object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739748"/>
              </p:ext>
            </p:extLst>
          </p:nvPr>
        </p:nvGraphicFramePr>
        <p:xfrm>
          <a:off x="5042436" y="1981200"/>
          <a:ext cx="4606287" cy="2922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7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47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점</a:t>
                      </a: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포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63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전용면적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계약면적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6850">
                        <a:lnSpc>
                          <a:spcPct val="100000"/>
                        </a:lnSpc>
                      </a:pP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전용률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63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평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평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101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29.</a:t>
                      </a: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6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9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10" dirty="0">
                          <a:latin typeface="Arial Unicode MS"/>
                          <a:cs typeface="Arial Unicode MS"/>
                        </a:rPr>
                        <a:t>8.98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39.18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11.85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75.80%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102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066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5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9</a:t>
                      </a: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.84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80" dirty="0">
                          <a:latin typeface="Arial Unicode MS"/>
                          <a:cs typeface="Arial Unicode MS"/>
                        </a:rPr>
                        <a:t>18.1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78.97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23.89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75.80%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103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653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4</a:t>
                      </a: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.23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55" dirty="0">
                          <a:latin typeface="Arial Unicode MS"/>
                          <a:cs typeface="Arial Unicode MS"/>
                        </a:rPr>
                        <a:t>12.47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55" dirty="0">
                          <a:latin typeface="Arial Unicode MS"/>
                          <a:cs typeface="Arial Unicode MS"/>
                        </a:rPr>
                        <a:t>54.41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16.46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75.80%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104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46</a:t>
                      </a: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.3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14.02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61.16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18.5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75.80%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1층</a:t>
                      </a: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소계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177.1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53.57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233.73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70.7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75.80%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201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126.</a:t>
                      </a: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9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38.41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167.57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50.69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75.80%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5" dirty="0">
                          <a:latin typeface="Arial Unicode MS"/>
                          <a:cs typeface="Arial Unicode MS"/>
                        </a:rPr>
                        <a:t>202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3</a:t>
                      </a: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0.4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5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39.46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172.16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52.08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75.80%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203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71.43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21.61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94.27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28.52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75.80%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204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1454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5</a:t>
                      </a: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0.0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15.13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30" dirty="0">
                          <a:latin typeface="Arial Unicode MS"/>
                          <a:cs typeface="Arial Unicode MS"/>
                        </a:rPr>
                        <a:t>66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19.97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75.80%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968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2층</a:t>
                      </a: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소계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R="16065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378.86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114.61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10" dirty="0">
                          <a:latin typeface="Arial Unicode MS"/>
                          <a:cs typeface="Arial Unicode MS"/>
                        </a:rPr>
                        <a:t>500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151.25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75.80%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60" dirty="0">
                          <a:latin typeface="Arial Unicode MS"/>
                          <a:cs typeface="Arial Unicode MS"/>
                        </a:rPr>
                        <a:t>합</a:t>
                      </a: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FF"/>
                    </a:solidFill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555</a:t>
                      </a: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.9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6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168.18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733.73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221.95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FF"/>
                    </a:solidFill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75.80%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2032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E4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65" name="object 165"/>
          <p:cNvSpPr/>
          <p:nvPr/>
        </p:nvSpPr>
        <p:spPr>
          <a:xfrm>
            <a:off x="2514600" y="4543044"/>
            <a:ext cx="2298192" cy="20726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57556" y="4442459"/>
            <a:ext cx="2456688" cy="21899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57377" y="4481321"/>
            <a:ext cx="771525" cy="288290"/>
          </a:xfrm>
          <a:custGeom>
            <a:avLst/>
            <a:gdLst/>
            <a:ahLst/>
            <a:cxnLst/>
            <a:rect l="l" t="t" r="r" b="b"/>
            <a:pathLst>
              <a:path w="771525" h="288289">
                <a:moveTo>
                  <a:pt x="723138" y="0"/>
                </a:moveTo>
                <a:lnTo>
                  <a:pt x="48006" y="0"/>
                </a:lnTo>
                <a:lnTo>
                  <a:pt x="29317" y="3768"/>
                </a:lnTo>
                <a:lnTo>
                  <a:pt x="14058" y="14049"/>
                </a:lnTo>
                <a:lnTo>
                  <a:pt x="3771" y="29307"/>
                </a:lnTo>
                <a:lnTo>
                  <a:pt x="0" y="48005"/>
                </a:lnTo>
                <a:lnTo>
                  <a:pt x="0" y="240029"/>
                </a:lnTo>
                <a:lnTo>
                  <a:pt x="3771" y="258728"/>
                </a:lnTo>
                <a:lnTo>
                  <a:pt x="14058" y="273986"/>
                </a:lnTo>
                <a:lnTo>
                  <a:pt x="29317" y="284267"/>
                </a:lnTo>
                <a:lnTo>
                  <a:pt x="48006" y="288035"/>
                </a:lnTo>
                <a:lnTo>
                  <a:pt x="723138" y="288035"/>
                </a:lnTo>
                <a:lnTo>
                  <a:pt x="741826" y="284267"/>
                </a:lnTo>
                <a:lnTo>
                  <a:pt x="757085" y="273986"/>
                </a:lnTo>
                <a:lnTo>
                  <a:pt x="767372" y="258728"/>
                </a:lnTo>
                <a:lnTo>
                  <a:pt x="771144" y="240029"/>
                </a:lnTo>
                <a:lnTo>
                  <a:pt x="771144" y="48005"/>
                </a:lnTo>
                <a:lnTo>
                  <a:pt x="767372" y="29307"/>
                </a:lnTo>
                <a:lnTo>
                  <a:pt x="757085" y="14049"/>
                </a:lnTo>
                <a:lnTo>
                  <a:pt x="741826" y="3768"/>
                </a:lnTo>
                <a:lnTo>
                  <a:pt x="72313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57377" y="4481321"/>
            <a:ext cx="771525" cy="288290"/>
          </a:xfrm>
          <a:custGeom>
            <a:avLst/>
            <a:gdLst/>
            <a:ahLst/>
            <a:cxnLst/>
            <a:rect l="l" t="t" r="r" b="b"/>
            <a:pathLst>
              <a:path w="771525" h="288289">
                <a:moveTo>
                  <a:pt x="0" y="48005"/>
                </a:moveTo>
                <a:lnTo>
                  <a:pt x="3771" y="29307"/>
                </a:lnTo>
                <a:lnTo>
                  <a:pt x="14058" y="14049"/>
                </a:lnTo>
                <a:lnTo>
                  <a:pt x="29317" y="3768"/>
                </a:lnTo>
                <a:lnTo>
                  <a:pt x="48006" y="0"/>
                </a:lnTo>
                <a:lnTo>
                  <a:pt x="723138" y="0"/>
                </a:lnTo>
                <a:lnTo>
                  <a:pt x="741826" y="3768"/>
                </a:lnTo>
                <a:lnTo>
                  <a:pt x="757085" y="14049"/>
                </a:lnTo>
                <a:lnTo>
                  <a:pt x="767372" y="29307"/>
                </a:lnTo>
                <a:lnTo>
                  <a:pt x="771144" y="48005"/>
                </a:lnTo>
                <a:lnTo>
                  <a:pt x="771144" y="240029"/>
                </a:lnTo>
                <a:lnTo>
                  <a:pt x="767372" y="258728"/>
                </a:lnTo>
                <a:lnTo>
                  <a:pt x="757085" y="273986"/>
                </a:lnTo>
                <a:lnTo>
                  <a:pt x="741826" y="284267"/>
                </a:lnTo>
                <a:lnTo>
                  <a:pt x="723138" y="288035"/>
                </a:lnTo>
                <a:lnTo>
                  <a:pt x="48006" y="288035"/>
                </a:lnTo>
                <a:lnTo>
                  <a:pt x="29317" y="284267"/>
                </a:lnTo>
                <a:lnTo>
                  <a:pt x="14058" y="273986"/>
                </a:lnTo>
                <a:lnTo>
                  <a:pt x="3771" y="258728"/>
                </a:lnTo>
                <a:lnTo>
                  <a:pt x="0" y="240029"/>
                </a:lnTo>
                <a:lnTo>
                  <a:pt x="0" y="48005"/>
                </a:lnTo>
                <a:close/>
              </a:path>
            </a:pathLst>
          </a:custGeom>
          <a:ln w="2590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491134" y="4516882"/>
            <a:ext cx="5054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FFFFFF"/>
                </a:solidFill>
                <a:latin typeface="Arial Unicode MS"/>
                <a:cs typeface="Arial Unicode MS"/>
              </a:rPr>
              <a:t>A</a:t>
            </a:r>
            <a:r>
              <a:rPr sz="1200" spc="195" dirty="0">
                <a:solidFill>
                  <a:srgbClr val="FFFFFF"/>
                </a:solidFill>
                <a:latin typeface="Arial Unicode MS"/>
                <a:cs typeface="Arial Unicode MS"/>
              </a:rPr>
              <a:t>-</a:t>
            </a:r>
            <a:r>
              <a:rPr sz="1200" spc="-110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1200" spc="-40" dirty="0">
                <a:solidFill>
                  <a:srgbClr val="FFFFFF"/>
                </a:solidFill>
                <a:latin typeface="Arial Unicode MS"/>
                <a:cs typeface="Arial Unicode MS"/>
              </a:rPr>
              <a:t>y</a:t>
            </a:r>
            <a:r>
              <a:rPr sz="1200" spc="-50" dirty="0">
                <a:solidFill>
                  <a:srgbClr val="FFFFFF"/>
                </a:solidFill>
                <a:latin typeface="Arial Unicode MS"/>
                <a:cs typeface="Arial Unicode MS"/>
              </a:rPr>
              <a:t>pe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4001261" y="4481321"/>
            <a:ext cx="771525" cy="288290"/>
          </a:xfrm>
          <a:custGeom>
            <a:avLst/>
            <a:gdLst/>
            <a:ahLst/>
            <a:cxnLst/>
            <a:rect l="l" t="t" r="r" b="b"/>
            <a:pathLst>
              <a:path w="771525" h="288289">
                <a:moveTo>
                  <a:pt x="723138" y="0"/>
                </a:moveTo>
                <a:lnTo>
                  <a:pt x="48005" y="0"/>
                </a:lnTo>
                <a:lnTo>
                  <a:pt x="29307" y="3768"/>
                </a:lnTo>
                <a:lnTo>
                  <a:pt x="14049" y="14049"/>
                </a:lnTo>
                <a:lnTo>
                  <a:pt x="3768" y="29307"/>
                </a:lnTo>
                <a:lnTo>
                  <a:pt x="0" y="48005"/>
                </a:lnTo>
                <a:lnTo>
                  <a:pt x="0" y="240029"/>
                </a:lnTo>
                <a:lnTo>
                  <a:pt x="3768" y="258728"/>
                </a:lnTo>
                <a:lnTo>
                  <a:pt x="14049" y="273986"/>
                </a:lnTo>
                <a:lnTo>
                  <a:pt x="29307" y="284267"/>
                </a:lnTo>
                <a:lnTo>
                  <a:pt x="48005" y="288035"/>
                </a:lnTo>
                <a:lnTo>
                  <a:pt x="723138" y="288035"/>
                </a:lnTo>
                <a:lnTo>
                  <a:pt x="741836" y="284267"/>
                </a:lnTo>
                <a:lnTo>
                  <a:pt x="757094" y="273986"/>
                </a:lnTo>
                <a:lnTo>
                  <a:pt x="767375" y="258728"/>
                </a:lnTo>
                <a:lnTo>
                  <a:pt x="771143" y="240029"/>
                </a:lnTo>
                <a:lnTo>
                  <a:pt x="771143" y="48005"/>
                </a:lnTo>
                <a:lnTo>
                  <a:pt x="767375" y="29307"/>
                </a:lnTo>
                <a:lnTo>
                  <a:pt x="757094" y="14049"/>
                </a:lnTo>
                <a:lnTo>
                  <a:pt x="741836" y="3768"/>
                </a:lnTo>
                <a:lnTo>
                  <a:pt x="72313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001261" y="4481321"/>
            <a:ext cx="771525" cy="288290"/>
          </a:xfrm>
          <a:custGeom>
            <a:avLst/>
            <a:gdLst/>
            <a:ahLst/>
            <a:cxnLst/>
            <a:rect l="l" t="t" r="r" b="b"/>
            <a:pathLst>
              <a:path w="771525" h="288289">
                <a:moveTo>
                  <a:pt x="0" y="48005"/>
                </a:moveTo>
                <a:lnTo>
                  <a:pt x="3768" y="29307"/>
                </a:lnTo>
                <a:lnTo>
                  <a:pt x="14049" y="14049"/>
                </a:lnTo>
                <a:lnTo>
                  <a:pt x="29307" y="3768"/>
                </a:lnTo>
                <a:lnTo>
                  <a:pt x="48005" y="0"/>
                </a:lnTo>
                <a:lnTo>
                  <a:pt x="723138" y="0"/>
                </a:lnTo>
                <a:lnTo>
                  <a:pt x="741836" y="3768"/>
                </a:lnTo>
                <a:lnTo>
                  <a:pt x="757094" y="14049"/>
                </a:lnTo>
                <a:lnTo>
                  <a:pt x="767375" y="29307"/>
                </a:lnTo>
                <a:lnTo>
                  <a:pt x="771143" y="48005"/>
                </a:lnTo>
                <a:lnTo>
                  <a:pt x="771143" y="240029"/>
                </a:lnTo>
                <a:lnTo>
                  <a:pt x="767375" y="258728"/>
                </a:lnTo>
                <a:lnTo>
                  <a:pt x="757094" y="273986"/>
                </a:lnTo>
                <a:lnTo>
                  <a:pt x="741836" y="284267"/>
                </a:lnTo>
                <a:lnTo>
                  <a:pt x="723138" y="288035"/>
                </a:lnTo>
                <a:lnTo>
                  <a:pt x="48005" y="288035"/>
                </a:lnTo>
                <a:lnTo>
                  <a:pt x="29307" y="284267"/>
                </a:lnTo>
                <a:lnTo>
                  <a:pt x="14049" y="273986"/>
                </a:lnTo>
                <a:lnTo>
                  <a:pt x="3768" y="258728"/>
                </a:lnTo>
                <a:lnTo>
                  <a:pt x="0" y="240029"/>
                </a:lnTo>
                <a:lnTo>
                  <a:pt x="0" y="48005"/>
                </a:lnTo>
                <a:close/>
              </a:path>
            </a:pathLst>
          </a:custGeom>
          <a:ln w="2590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>
            <a:off x="4131945" y="4516882"/>
            <a:ext cx="508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FFFFFF"/>
                </a:solidFill>
                <a:latin typeface="Arial Unicode MS"/>
                <a:cs typeface="Arial Unicode MS"/>
              </a:rPr>
              <a:t>G-Type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5147055" y="5084445"/>
            <a:ext cx="1248664" cy="1672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455155" y="5091810"/>
            <a:ext cx="458470" cy="155575"/>
          </a:xfrm>
          <a:custGeom>
            <a:avLst/>
            <a:gdLst/>
            <a:ahLst/>
            <a:cxnLst/>
            <a:rect l="l" t="t" r="r" b="b"/>
            <a:pathLst>
              <a:path w="458470" h="155575">
                <a:moveTo>
                  <a:pt x="457962" y="99440"/>
                </a:moveTo>
                <a:lnTo>
                  <a:pt x="349885" y="99440"/>
                </a:lnTo>
                <a:lnTo>
                  <a:pt x="349885" y="153542"/>
                </a:lnTo>
                <a:lnTo>
                  <a:pt x="457962" y="153542"/>
                </a:lnTo>
                <a:lnTo>
                  <a:pt x="457962" y="139953"/>
                </a:lnTo>
                <a:lnTo>
                  <a:pt x="365251" y="139953"/>
                </a:lnTo>
                <a:lnTo>
                  <a:pt x="365251" y="112902"/>
                </a:lnTo>
                <a:lnTo>
                  <a:pt x="457962" y="112902"/>
                </a:lnTo>
                <a:lnTo>
                  <a:pt x="457962" y="99440"/>
                </a:lnTo>
                <a:close/>
              </a:path>
              <a:path w="458470" h="155575">
                <a:moveTo>
                  <a:pt x="457962" y="112902"/>
                </a:moveTo>
                <a:lnTo>
                  <a:pt x="442595" y="112902"/>
                </a:lnTo>
                <a:lnTo>
                  <a:pt x="442595" y="139953"/>
                </a:lnTo>
                <a:lnTo>
                  <a:pt x="457962" y="139953"/>
                </a:lnTo>
                <a:lnTo>
                  <a:pt x="457962" y="112902"/>
                </a:lnTo>
                <a:close/>
              </a:path>
              <a:path w="458470" h="155575">
                <a:moveTo>
                  <a:pt x="236727" y="95884"/>
                </a:moveTo>
                <a:lnTo>
                  <a:pt x="194564" y="103505"/>
                </a:lnTo>
                <a:lnTo>
                  <a:pt x="180975" y="125094"/>
                </a:lnTo>
                <a:lnTo>
                  <a:pt x="181830" y="131812"/>
                </a:lnTo>
                <a:lnTo>
                  <a:pt x="223389" y="153957"/>
                </a:lnTo>
                <a:lnTo>
                  <a:pt x="236727" y="154431"/>
                </a:lnTo>
                <a:lnTo>
                  <a:pt x="249993" y="153955"/>
                </a:lnTo>
                <a:lnTo>
                  <a:pt x="286003" y="141223"/>
                </a:lnTo>
                <a:lnTo>
                  <a:pt x="236727" y="141223"/>
                </a:lnTo>
                <a:lnTo>
                  <a:pt x="227301" y="140983"/>
                </a:lnTo>
                <a:lnTo>
                  <a:pt x="195961" y="130682"/>
                </a:lnTo>
                <a:lnTo>
                  <a:pt x="195961" y="119633"/>
                </a:lnTo>
                <a:lnTo>
                  <a:pt x="236727" y="109093"/>
                </a:lnTo>
                <a:lnTo>
                  <a:pt x="286009" y="109093"/>
                </a:lnTo>
                <a:lnTo>
                  <a:pt x="284765" y="107646"/>
                </a:lnTo>
                <a:lnTo>
                  <a:pt x="278765" y="103505"/>
                </a:lnTo>
                <a:lnTo>
                  <a:pt x="270982" y="100171"/>
                </a:lnTo>
                <a:lnTo>
                  <a:pt x="261366" y="97789"/>
                </a:lnTo>
                <a:lnTo>
                  <a:pt x="249939" y="96361"/>
                </a:lnTo>
                <a:lnTo>
                  <a:pt x="236727" y="95884"/>
                </a:lnTo>
                <a:close/>
              </a:path>
              <a:path w="458470" h="155575">
                <a:moveTo>
                  <a:pt x="286009" y="109093"/>
                </a:moveTo>
                <a:lnTo>
                  <a:pt x="236727" y="109093"/>
                </a:lnTo>
                <a:lnTo>
                  <a:pt x="245989" y="109333"/>
                </a:lnTo>
                <a:lnTo>
                  <a:pt x="254142" y="110061"/>
                </a:lnTo>
                <a:lnTo>
                  <a:pt x="261177" y="111289"/>
                </a:lnTo>
                <a:lnTo>
                  <a:pt x="267080" y="113030"/>
                </a:lnTo>
                <a:lnTo>
                  <a:pt x="274066" y="115569"/>
                </a:lnTo>
                <a:lnTo>
                  <a:pt x="277622" y="119633"/>
                </a:lnTo>
                <a:lnTo>
                  <a:pt x="277622" y="130682"/>
                </a:lnTo>
                <a:lnTo>
                  <a:pt x="236727" y="141223"/>
                </a:lnTo>
                <a:lnTo>
                  <a:pt x="286003" y="141223"/>
                </a:lnTo>
                <a:lnTo>
                  <a:pt x="289038" y="137683"/>
                </a:lnTo>
                <a:lnTo>
                  <a:pt x="291623" y="131810"/>
                </a:lnTo>
                <a:lnTo>
                  <a:pt x="292480" y="125094"/>
                </a:lnTo>
                <a:lnTo>
                  <a:pt x="291623" y="118453"/>
                </a:lnTo>
                <a:lnTo>
                  <a:pt x="289051" y="112633"/>
                </a:lnTo>
                <a:lnTo>
                  <a:pt x="286009" y="109093"/>
                </a:lnTo>
                <a:close/>
              </a:path>
              <a:path w="458470" h="155575">
                <a:moveTo>
                  <a:pt x="129921" y="107061"/>
                </a:moveTo>
                <a:lnTo>
                  <a:pt x="17018" y="107061"/>
                </a:lnTo>
                <a:lnTo>
                  <a:pt x="17018" y="120650"/>
                </a:lnTo>
                <a:lnTo>
                  <a:pt x="114553" y="120650"/>
                </a:lnTo>
                <a:lnTo>
                  <a:pt x="114553" y="155320"/>
                </a:lnTo>
                <a:lnTo>
                  <a:pt x="129921" y="155320"/>
                </a:lnTo>
                <a:lnTo>
                  <a:pt x="129921" y="107061"/>
                </a:lnTo>
                <a:close/>
              </a:path>
              <a:path w="458470" h="155575">
                <a:moveTo>
                  <a:pt x="148717" y="83184"/>
                </a:moveTo>
                <a:lnTo>
                  <a:pt x="0" y="83184"/>
                </a:lnTo>
                <a:lnTo>
                  <a:pt x="0" y="96900"/>
                </a:lnTo>
                <a:lnTo>
                  <a:pt x="148717" y="96900"/>
                </a:lnTo>
                <a:lnTo>
                  <a:pt x="148717" y="83184"/>
                </a:lnTo>
                <a:close/>
              </a:path>
              <a:path w="458470" h="155575">
                <a:moveTo>
                  <a:pt x="382777" y="22097"/>
                </a:moveTo>
                <a:lnTo>
                  <a:pt x="367284" y="22097"/>
                </a:lnTo>
                <a:lnTo>
                  <a:pt x="367029" y="27686"/>
                </a:lnTo>
                <a:lnTo>
                  <a:pt x="366522" y="32384"/>
                </a:lnTo>
                <a:lnTo>
                  <a:pt x="365378" y="40005"/>
                </a:lnTo>
                <a:lnTo>
                  <a:pt x="363727" y="45212"/>
                </a:lnTo>
                <a:lnTo>
                  <a:pt x="360740" y="50800"/>
                </a:lnTo>
                <a:lnTo>
                  <a:pt x="358013" y="56006"/>
                </a:lnTo>
                <a:lnTo>
                  <a:pt x="324612" y="83184"/>
                </a:lnTo>
                <a:lnTo>
                  <a:pt x="334010" y="93852"/>
                </a:lnTo>
                <a:lnTo>
                  <a:pt x="340233" y="90931"/>
                </a:lnTo>
                <a:lnTo>
                  <a:pt x="345186" y="88011"/>
                </a:lnTo>
                <a:lnTo>
                  <a:pt x="348996" y="85343"/>
                </a:lnTo>
                <a:lnTo>
                  <a:pt x="352933" y="82676"/>
                </a:lnTo>
                <a:lnTo>
                  <a:pt x="356230" y="80025"/>
                </a:lnTo>
                <a:lnTo>
                  <a:pt x="361569" y="75183"/>
                </a:lnTo>
                <a:lnTo>
                  <a:pt x="363854" y="72770"/>
                </a:lnTo>
                <a:lnTo>
                  <a:pt x="365760" y="70231"/>
                </a:lnTo>
                <a:lnTo>
                  <a:pt x="367792" y="67818"/>
                </a:lnTo>
                <a:lnTo>
                  <a:pt x="374692" y="53720"/>
                </a:lnTo>
                <a:lnTo>
                  <a:pt x="374903" y="53086"/>
                </a:lnTo>
                <a:lnTo>
                  <a:pt x="375158" y="52069"/>
                </a:lnTo>
                <a:lnTo>
                  <a:pt x="391108" y="52069"/>
                </a:lnTo>
                <a:lnTo>
                  <a:pt x="388874" y="48132"/>
                </a:lnTo>
                <a:lnTo>
                  <a:pt x="386207" y="43561"/>
                </a:lnTo>
                <a:lnTo>
                  <a:pt x="384428" y="38862"/>
                </a:lnTo>
                <a:lnTo>
                  <a:pt x="383794" y="34289"/>
                </a:lnTo>
                <a:lnTo>
                  <a:pt x="383413" y="31876"/>
                </a:lnTo>
                <a:lnTo>
                  <a:pt x="382904" y="27431"/>
                </a:lnTo>
                <a:lnTo>
                  <a:pt x="382777" y="22097"/>
                </a:lnTo>
                <a:close/>
              </a:path>
              <a:path w="458470" h="155575">
                <a:moveTo>
                  <a:pt x="457962" y="0"/>
                </a:moveTo>
                <a:lnTo>
                  <a:pt x="442595" y="0"/>
                </a:lnTo>
                <a:lnTo>
                  <a:pt x="442595" y="37591"/>
                </a:lnTo>
                <a:lnTo>
                  <a:pt x="406019" y="37591"/>
                </a:lnTo>
                <a:lnTo>
                  <a:pt x="406019" y="50800"/>
                </a:lnTo>
                <a:lnTo>
                  <a:pt x="442595" y="50800"/>
                </a:lnTo>
                <a:lnTo>
                  <a:pt x="442595" y="91947"/>
                </a:lnTo>
                <a:lnTo>
                  <a:pt x="457962" y="91947"/>
                </a:lnTo>
                <a:lnTo>
                  <a:pt x="457962" y="0"/>
                </a:lnTo>
                <a:close/>
              </a:path>
              <a:path w="458470" h="155575">
                <a:moveTo>
                  <a:pt x="391108" y="52069"/>
                </a:moveTo>
                <a:lnTo>
                  <a:pt x="375158" y="52069"/>
                </a:lnTo>
                <a:lnTo>
                  <a:pt x="375412" y="52958"/>
                </a:lnTo>
                <a:lnTo>
                  <a:pt x="375539" y="53720"/>
                </a:lnTo>
                <a:lnTo>
                  <a:pt x="375920" y="54482"/>
                </a:lnTo>
                <a:lnTo>
                  <a:pt x="376174" y="55499"/>
                </a:lnTo>
                <a:lnTo>
                  <a:pt x="376936" y="57531"/>
                </a:lnTo>
                <a:lnTo>
                  <a:pt x="406878" y="83250"/>
                </a:lnTo>
                <a:lnTo>
                  <a:pt x="414147" y="86487"/>
                </a:lnTo>
                <a:lnTo>
                  <a:pt x="423545" y="74802"/>
                </a:lnTo>
                <a:lnTo>
                  <a:pt x="416546" y="71635"/>
                </a:lnTo>
                <a:lnTo>
                  <a:pt x="410416" y="68421"/>
                </a:lnTo>
                <a:lnTo>
                  <a:pt x="405157" y="65150"/>
                </a:lnTo>
                <a:lnTo>
                  <a:pt x="400812" y="61849"/>
                </a:lnTo>
                <a:lnTo>
                  <a:pt x="395477" y="57403"/>
                </a:lnTo>
                <a:lnTo>
                  <a:pt x="391541" y="52831"/>
                </a:lnTo>
                <a:lnTo>
                  <a:pt x="391108" y="52069"/>
                </a:lnTo>
                <a:close/>
              </a:path>
              <a:path w="458470" h="155575">
                <a:moveTo>
                  <a:pt x="418846" y="8508"/>
                </a:moveTo>
                <a:lnTo>
                  <a:pt x="329819" y="8508"/>
                </a:lnTo>
                <a:lnTo>
                  <a:pt x="329819" y="22097"/>
                </a:lnTo>
                <a:lnTo>
                  <a:pt x="418846" y="22097"/>
                </a:lnTo>
                <a:lnTo>
                  <a:pt x="418846" y="8508"/>
                </a:lnTo>
                <a:close/>
              </a:path>
              <a:path w="458470" h="155575">
                <a:moveTo>
                  <a:pt x="218059" y="22097"/>
                </a:moveTo>
                <a:lnTo>
                  <a:pt x="202692" y="22097"/>
                </a:lnTo>
                <a:lnTo>
                  <a:pt x="202692" y="28320"/>
                </a:lnTo>
                <a:lnTo>
                  <a:pt x="202057" y="32384"/>
                </a:lnTo>
                <a:lnTo>
                  <a:pt x="200914" y="36956"/>
                </a:lnTo>
                <a:lnTo>
                  <a:pt x="199644" y="41401"/>
                </a:lnTo>
                <a:lnTo>
                  <a:pt x="197485" y="46227"/>
                </a:lnTo>
                <a:lnTo>
                  <a:pt x="194310" y="51053"/>
                </a:lnTo>
                <a:lnTo>
                  <a:pt x="191135" y="56006"/>
                </a:lnTo>
                <a:lnTo>
                  <a:pt x="160020" y="81661"/>
                </a:lnTo>
                <a:lnTo>
                  <a:pt x="170434" y="91566"/>
                </a:lnTo>
                <a:lnTo>
                  <a:pt x="203708" y="63118"/>
                </a:lnTo>
                <a:lnTo>
                  <a:pt x="209894" y="51053"/>
                </a:lnTo>
                <a:lnTo>
                  <a:pt x="210312" y="50037"/>
                </a:lnTo>
                <a:lnTo>
                  <a:pt x="210566" y="49275"/>
                </a:lnTo>
                <a:lnTo>
                  <a:pt x="210693" y="48513"/>
                </a:lnTo>
                <a:lnTo>
                  <a:pt x="225914" y="48513"/>
                </a:lnTo>
                <a:lnTo>
                  <a:pt x="223393" y="45084"/>
                </a:lnTo>
                <a:lnTo>
                  <a:pt x="221234" y="40639"/>
                </a:lnTo>
                <a:lnTo>
                  <a:pt x="218694" y="32003"/>
                </a:lnTo>
                <a:lnTo>
                  <a:pt x="218080" y="28320"/>
                </a:lnTo>
                <a:lnTo>
                  <a:pt x="218059" y="22097"/>
                </a:lnTo>
                <a:close/>
              </a:path>
              <a:path w="458470" h="155575">
                <a:moveTo>
                  <a:pt x="225914" y="48513"/>
                </a:moveTo>
                <a:lnTo>
                  <a:pt x="210693" y="48513"/>
                </a:lnTo>
                <a:lnTo>
                  <a:pt x="210947" y="49275"/>
                </a:lnTo>
                <a:lnTo>
                  <a:pt x="211679" y="51053"/>
                </a:lnTo>
                <a:lnTo>
                  <a:pt x="212325" y="52705"/>
                </a:lnTo>
                <a:lnTo>
                  <a:pt x="212978" y="54228"/>
                </a:lnTo>
                <a:lnTo>
                  <a:pt x="241046" y="80390"/>
                </a:lnTo>
                <a:lnTo>
                  <a:pt x="252222" y="84962"/>
                </a:lnTo>
                <a:lnTo>
                  <a:pt x="261493" y="73787"/>
                </a:lnTo>
                <a:lnTo>
                  <a:pt x="252222" y="70103"/>
                </a:lnTo>
                <a:lnTo>
                  <a:pt x="244855" y="66293"/>
                </a:lnTo>
                <a:lnTo>
                  <a:pt x="239395" y="62230"/>
                </a:lnTo>
                <a:lnTo>
                  <a:pt x="234061" y="58165"/>
                </a:lnTo>
                <a:lnTo>
                  <a:pt x="229743" y="53847"/>
                </a:lnTo>
                <a:lnTo>
                  <a:pt x="225914" y="48513"/>
                </a:lnTo>
                <a:close/>
              </a:path>
              <a:path w="458470" h="155575">
                <a:moveTo>
                  <a:pt x="254253" y="8508"/>
                </a:moveTo>
                <a:lnTo>
                  <a:pt x="165226" y="8508"/>
                </a:lnTo>
                <a:lnTo>
                  <a:pt x="165226" y="22097"/>
                </a:lnTo>
                <a:lnTo>
                  <a:pt x="254253" y="22097"/>
                </a:lnTo>
                <a:lnTo>
                  <a:pt x="254253" y="8508"/>
                </a:lnTo>
                <a:close/>
              </a:path>
              <a:path w="458470" h="155575">
                <a:moveTo>
                  <a:pt x="130428" y="5206"/>
                </a:moveTo>
                <a:lnTo>
                  <a:pt x="18415" y="5206"/>
                </a:lnTo>
                <a:lnTo>
                  <a:pt x="18415" y="71755"/>
                </a:lnTo>
                <a:lnTo>
                  <a:pt x="85217" y="71755"/>
                </a:lnTo>
                <a:lnTo>
                  <a:pt x="92910" y="71709"/>
                </a:lnTo>
                <a:lnTo>
                  <a:pt x="134366" y="68580"/>
                </a:lnTo>
                <a:lnTo>
                  <a:pt x="133367" y="58293"/>
                </a:lnTo>
                <a:lnTo>
                  <a:pt x="33782" y="58293"/>
                </a:lnTo>
                <a:lnTo>
                  <a:pt x="33782" y="45719"/>
                </a:lnTo>
                <a:lnTo>
                  <a:pt x="130428" y="45719"/>
                </a:lnTo>
                <a:lnTo>
                  <a:pt x="130428" y="32384"/>
                </a:lnTo>
                <a:lnTo>
                  <a:pt x="33782" y="32384"/>
                </a:lnTo>
                <a:lnTo>
                  <a:pt x="33782" y="18541"/>
                </a:lnTo>
                <a:lnTo>
                  <a:pt x="130428" y="18541"/>
                </a:lnTo>
                <a:lnTo>
                  <a:pt x="130428" y="5206"/>
                </a:lnTo>
                <a:close/>
              </a:path>
              <a:path w="458470" h="155575">
                <a:moveTo>
                  <a:pt x="133096" y="55499"/>
                </a:moveTo>
                <a:lnTo>
                  <a:pt x="124205" y="56641"/>
                </a:lnTo>
                <a:lnTo>
                  <a:pt x="120776" y="56895"/>
                </a:lnTo>
                <a:lnTo>
                  <a:pt x="117348" y="57276"/>
                </a:lnTo>
                <a:lnTo>
                  <a:pt x="106679" y="58038"/>
                </a:lnTo>
                <a:lnTo>
                  <a:pt x="103124" y="58165"/>
                </a:lnTo>
                <a:lnTo>
                  <a:pt x="99568" y="58165"/>
                </a:lnTo>
                <a:lnTo>
                  <a:pt x="96139" y="58293"/>
                </a:lnTo>
                <a:lnTo>
                  <a:pt x="133367" y="58293"/>
                </a:lnTo>
                <a:lnTo>
                  <a:pt x="133096" y="55499"/>
                </a:lnTo>
                <a:close/>
              </a:path>
              <a:path w="458470" h="155575">
                <a:moveTo>
                  <a:pt x="289941" y="0"/>
                </a:moveTo>
                <a:lnTo>
                  <a:pt x="274574" y="0"/>
                </a:lnTo>
                <a:lnTo>
                  <a:pt x="274574" y="92709"/>
                </a:lnTo>
                <a:lnTo>
                  <a:pt x="289941" y="92709"/>
                </a:lnTo>
                <a:lnTo>
                  <a:pt x="289941" y="57022"/>
                </a:lnTo>
                <a:lnTo>
                  <a:pt x="318135" y="57022"/>
                </a:lnTo>
                <a:lnTo>
                  <a:pt x="318135" y="43433"/>
                </a:lnTo>
                <a:lnTo>
                  <a:pt x="289941" y="43433"/>
                </a:lnTo>
                <a:lnTo>
                  <a:pt x="289941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450584" y="5087239"/>
            <a:ext cx="467106" cy="16446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6" name="object 176"/>
          <p:cNvGraphicFramePr>
            <a:graphicFrameLocks noGrp="1"/>
          </p:cNvGraphicFramePr>
          <p:nvPr/>
        </p:nvGraphicFramePr>
        <p:xfrm>
          <a:off x="5029644" y="5296471"/>
          <a:ext cx="4598670" cy="1295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spc="-6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다양한평면/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2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옵션구성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52069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spc="-10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프리미엄 </a:t>
                      </a:r>
                      <a:r>
                        <a:rPr sz="1100" spc="-11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풀옵션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3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가전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52069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spc="-114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풀옵션</a:t>
                      </a:r>
                      <a:r>
                        <a:rPr sz="1100" spc="-7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0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전용수납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52069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8895" marR="29209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입주자의</a:t>
                      </a: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라이프스타일에  </a:t>
                      </a: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따른 </a:t>
                      </a: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다양하게 </a:t>
                      </a: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구성된  </a:t>
                      </a: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평면구성/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인테리어</a:t>
                      </a: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옵션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벽걸이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LCD</a:t>
                      </a:r>
                      <a:r>
                        <a:rPr sz="1100" spc="-14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80" dirty="0">
                          <a:latin typeface="Arial Unicode MS"/>
                          <a:cs typeface="Arial Unicode MS"/>
                        </a:rPr>
                        <a:t>TV,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360045">
                        <a:lnSpc>
                          <a:spcPct val="100000"/>
                        </a:lnSpc>
                      </a:pP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친환경</a:t>
                      </a: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냉방기,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146685" marR="128270" algn="ctr">
                        <a:lnSpc>
                          <a:spcPct val="100000"/>
                        </a:lnSpc>
                      </a:pP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빌트인 </a:t>
                      </a: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냉장고,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세탁기 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가구일체형,</a:t>
                      </a: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후드,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전기쿡탑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7683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49250" marR="199390" indent="-131445">
                        <a:lnSpc>
                          <a:spcPct val="100000"/>
                        </a:lnSpc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기능성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소형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싱크볼,  </a:t>
                      </a: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양념통</a:t>
                      </a: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보관함,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305435" marR="208279" indent="-76200">
                        <a:lnSpc>
                          <a:spcPct val="100000"/>
                        </a:lnSpc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전기밥솥용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수납장, 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우산꽂이함</a:t>
                      </a:r>
                      <a:r>
                        <a:rPr sz="1100" spc="-6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제공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7" name="직사각형 176">
            <a:extLst>
              <a:ext uri="{FF2B5EF4-FFF2-40B4-BE49-F238E27FC236}">
                <a16:creationId xmlns:a16="http://schemas.microsoft.com/office/drawing/2014/main" id="{8449BFBF-0E28-4422-9DB6-EB4E4ACFD000}"/>
              </a:ext>
            </a:extLst>
          </p:cNvPr>
          <p:cNvSpPr/>
          <p:nvPr/>
        </p:nvSpPr>
        <p:spPr>
          <a:xfrm>
            <a:off x="1430922" y="2259838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latin typeface="Arial Unicode MS"/>
                <a:cs typeface="Arial Unicode MS"/>
              </a:rPr>
              <a:t>㎡</a:t>
            </a:r>
          </a:p>
        </p:txBody>
      </p:sp>
      <p:sp>
        <p:nvSpPr>
          <p:cNvPr id="178" name="직사각형 177">
            <a:extLst>
              <a:ext uri="{FF2B5EF4-FFF2-40B4-BE49-F238E27FC236}">
                <a16:creationId xmlns:a16="http://schemas.microsoft.com/office/drawing/2014/main" id="{3F51FEC6-99E6-41BB-85A6-01CEED2FF546}"/>
              </a:ext>
            </a:extLst>
          </p:cNvPr>
          <p:cNvSpPr/>
          <p:nvPr/>
        </p:nvSpPr>
        <p:spPr>
          <a:xfrm>
            <a:off x="2461068" y="2259838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latin typeface="Arial Unicode MS"/>
                <a:cs typeface="Arial Unicode MS"/>
              </a:rPr>
              <a:t>㎡</a:t>
            </a:r>
          </a:p>
        </p:txBody>
      </p:sp>
      <p:sp>
        <p:nvSpPr>
          <p:cNvPr id="179" name="직사각형 178">
            <a:extLst>
              <a:ext uri="{FF2B5EF4-FFF2-40B4-BE49-F238E27FC236}">
                <a16:creationId xmlns:a16="http://schemas.microsoft.com/office/drawing/2014/main" id="{769BCF29-CBEB-4E6C-9A30-5EDD18D7E9E0}"/>
              </a:ext>
            </a:extLst>
          </p:cNvPr>
          <p:cNvSpPr/>
          <p:nvPr/>
        </p:nvSpPr>
        <p:spPr>
          <a:xfrm>
            <a:off x="5953658" y="2155445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latin typeface="Arial Unicode MS"/>
                <a:cs typeface="Arial Unicode MS"/>
              </a:rPr>
              <a:t>㎡</a:t>
            </a:r>
          </a:p>
        </p:txBody>
      </p:sp>
      <p:sp>
        <p:nvSpPr>
          <p:cNvPr id="180" name="직사각형 179">
            <a:extLst>
              <a:ext uri="{FF2B5EF4-FFF2-40B4-BE49-F238E27FC236}">
                <a16:creationId xmlns:a16="http://schemas.microsoft.com/office/drawing/2014/main" id="{19210FC3-B164-4CA9-AA3A-0909475D2F24}"/>
              </a:ext>
            </a:extLst>
          </p:cNvPr>
          <p:cNvSpPr/>
          <p:nvPr/>
        </p:nvSpPr>
        <p:spPr>
          <a:xfrm>
            <a:off x="7486011" y="2155445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latin typeface="Arial Unicode MS"/>
                <a:cs typeface="Arial Unicode MS"/>
              </a:rPr>
              <a:t>㎡</a:t>
            </a:r>
          </a:p>
        </p:txBody>
      </p:sp>
      <p:sp>
        <p:nvSpPr>
          <p:cNvPr id="181" name="직사각형 180">
            <a:extLst>
              <a:ext uri="{FF2B5EF4-FFF2-40B4-BE49-F238E27FC236}">
                <a16:creationId xmlns:a16="http://schemas.microsoft.com/office/drawing/2014/main" id="{EE809F9D-E19A-4193-A8F1-DC5C475BA860}"/>
              </a:ext>
            </a:extLst>
          </p:cNvPr>
          <p:cNvSpPr/>
          <p:nvPr/>
        </p:nvSpPr>
        <p:spPr>
          <a:xfrm>
            <a:off x="3997948" y="227905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latin typeface="Arial Unicode MS"/>
                <a:cs typeface="Arial Unicode MS"/>
              </a:rPr>
              <a:t>㎡</a:t>
            </a:r>
          </a:p>
        </p:txBody>
      </p:sp>
      <p:sp>
        <p:nvSpPr>
          <p:cNvPr id="182" name="직사각형 181">
            <a:extLst>
              <a:ext uri="{FF2B5EF4-FFF2-40B4-BE49-F238E27FC236}">
                <a16:creationId xmlns:a16="http://schemas.microsoft.com/office/drawing/2014/main" id="{81B5C94D-A785-4481-A716-130D7483DC03}"/>
              </a:ext>
            </a:extLst>
          </p:cNvPr>
          <p:cNvSpPr/>
          <p:nvPr/>
        </p:nvSpPr>
        <p:spPr>
          <a:xfrm>
            <a:off x="5593138" y="26530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latin typeface="Arial Unicode MS"/>
                <a:cs typeface="Arial Unicode MS"/>
              </a:rPr>
              <a:t>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8" y="693419"/>
            <a:ext cx="9503664" cy="5975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72346" y="6720916"/>
            <a:ext cx="53340" cy="82550"/>
          </a:xfrm>
          <a:custGeom>
            <a:avLst/>
            <a:gdLst/>
            <a:ahLst/>
            <a:cxnLst/>
            <a:rect l="l" t="t" r="r" b="b"/>
            <a:pathLst>
              <a:path w="53340" h="82550">
                <a:moveTo>
                  <a:pt x="34466" y="0"/>
                </a:moveTo>
                <a:lnTo>
                  <a:pt x="24433" y="0"/>
                </a:lnTo>
                <a:lnTo>
                  <a:pt x="19226" y="1384"/>
                </a:lnTo>
                <a:lnTo>
                  <a:pt x="330" y="34747"/>
                </a:lnTo>
                <a:lnTo>
                  <a:pt x="0" y="50899"/>
                </a:lnTo>
                <a:lnTo>
                  <a:pt x="303" y="54578"/>
                </a:lnTo>
                <a:lnTo>
                  <a:pt x="14527" y="79246"/>
                </a:lnTo>
                <a:lnTo>
                  <a:pt x="18083" y="81329"/>
                </a:lnTo>
                <a:lnTo>
                  <a:pt x="22655" y="82372"/>
                </a:lnTo>
                <a:lnTo>
                  <a:pt x="32053" y="82372"/>
                </a:lnTo>
                <a:lnTo>
                  <a:pt x="35609" y="81683"/>
                </a:lnTo>
                <a:lnTo>
                  <a:pt x="41705" y="78930"/>
                </a:lnTo>
                <a:lnTo>
                  <a:pt x="44372" y="77031"/>
                </a:lnTo>
                <a:lnTo>
                  <a:pt x="45513" y="75674"/>
                </a:lnTo>
                <a:lnTo>
                  <a:pt x="24433" y="75674"/>
                </a:lnTo>
                <a:lnTo>
                  <a:pt x="22020" y="75152"/>
                </a:lnTo>
                <a:lnTo>
                  <a:pt x="9228" y="53474"/>
                </a:lnTo>
                <a:lnTo>
                  <a:pt x="9701" y="50899"/>
                </a:lnTo>
                <a:lnTo>
                  <a:pt x="11225" y="45825"/>
                </a:lnTo>
                <a:lnTo>
                  <a:pt x="12495" y="43623"/>
                </a:lnTo>
                <a:lnTo>
                  <a:pt x="13667" y="42299"/>
                </a:lnTo>
                <a:lnTo>
                  <a:pt x="7796" y="42299"/>
                </a:lnTo>
                <a:lnTo>
                  <a:pt x="12368" y="18468"/>
                </a:lnTo>
                <a:lnTo>
                  <a:pt x="14019" y="15008"/>
                </a:lnTo>
                <a:lnTo>
                  <a:pt x="16432" y="12180"/>
                </a:lnTo>
                <a:lnTo>
                  <a:pt x="22528" y="7785"/>
                </a:lnTo>
                <a:lnTo>
                  <a:pt x="26338" y="6692"/>
                </a:lnTo>
                <a:lnTo>
                  <a:pt x="47751" y="6692"/>
                </a:lnTo>
                <a:lnTo>
                  <a:pt x="48436" y="2895"/>
                </a:lnTo>
                <a:lnTo>
                  <a:pt x="46277" y="2298"/>
                </a:lnTo>
                <a:lnTo>
                  <a:pt x="43737" y="1663"/>
                </a:lnTo>
                <a:lnTo>
                  <a:pt x="37895" y="330"/>
                </a:lnTo>
                <a:lnTo>
                  <a:pt x="34466" y="0"/>
                </a:lnTo>
                <a:close/>
              </a:path>
              <a:path w="53340" h="82550">
                <a:moveTo>
                  <a:pt x="45935" y="35713"/>
                </a:moveTo>
                <a:lnTo>
                  <a:pt x="31418" y="35713"/>
                </a:lnTo>
                <a:lnTo>
                  <a:pt x="33958" y="36292"/>
                </a:lnTo>
                <a:lnTo>
                  <a:pt x="35990" y="37449"/>
                </a:lnTo>
                <a:lnTo>
                  <a:pt x="44941" y="59377"/>
                </a:lnTo>
                <a:lnTo>
                  <a:pt x="44608" y="61589"/>
                </a:lnTo>
                <a:lnTo>
                  <a:pt x="29894" y="75674"/>
                </a:lnTo>
                <a:lnTo>
                  <a:pt x="45513" y="75674"/>
                </a:lnTo>
                <a:lnTo>
                  <a:pt x="46404" y="74613"/>
                </a:lnTo>
                <a:lnTo>
                  <a:pt x="48563" y="72195"/>
                </a:lnTo>
                <a:lnTo>
                  <a:pt x="50214" y="69367"/>
                </a:lnTo>
                <a:lnTo>
                  <a:pt x="52500" y="62894"/>
                </a:lnTo>
                <a:lnTo>
                  <a:pt x="53135" y="59377"/>
                </a:lnTo>
                <a:lnTo>
                  <a:pt x="53006" y="50899"/>
                </a:lnTo>
                <a:lnTo>
                  <a:pt x="52627" y="48290"/>
                </a:lnTo>
                <a:lnTo>
                  <a:pt x="51484" y="45090"/>
                </a:lnTo>
                <a:lnTo>
                  <a:pt x="50468" y="41890"/>
                </a:lnTo>
                <a:lnTo>
                  <a:pt x="48944" y="39118"/>
                </a:lnTo>
                <a:lnTo>
                  <a:pt x="46912" y="36774"/>
                </a:lnTo>
                <a:lnTo>
                  <a:pt x="45935" y="35713"/>
                </a:lnTo>
                <a:close/>
              </a:path>
              <a:path w="53340" h="82550">
                <a:moveTo>
                  <a:pt x="32815" y="29352"/>
                </a:moveTo>
                <a:lnTo>
                  <a:pt x="24179" y="29352"/>
                </a:lnTo>
                <a:lnTo>
                  <a:pt x="19988" y="30430"/>
                </a:lnTo>
                <a:lnTo>
                  <a:pt x="16272" y="32607"/>
                </a:lnTo>
                <a:lnTo>
                  <a:pt x="12495" y="34747"/>
                </a:lnTo>
                <a:lnTo>
                  <a:pt x="9828" y="37983"/>
                </a:lnTo>
                <a:lnTo>
                  <a:pt x="8050" y="42299"/>
                </a:lnTo>
                <a:lnTo>
                  <a:pt x="13667" y="42299"/>
                </a:lnTo>
                <a:lnTo>
                  <a:pt x="15797" y="39893"/>
                </a:lnTo>
                <a:lnTo>
                  <a:pt x="17829" y="38418"/>
                </a:lnTo>
                <a:lnTo>
                  <a:pt x="22655" y="36254"/>
                </a:lnTo>
                <a:lnTo>
                  <a:pt x="25449" y="35713"/>
                </a:lnTo>
                <a:lnTo>
                  <a:pt x="45935" y="35713"/>
                </a:lnTo>
                <a:lnTo>
                  <a:pt x="44753" y="34430"/>
                </a:lnTo>
                <a:lnTo>
                  <a:pt x="42169" y="32588"/>
                </a:lnTo>
                <a:lnTo>
                  <a:pt x="39165" y="31305"/>
                </a:lnTo>
                <a:lnTo>
                  <a:pt x="36244" y="30002"/>
                </a:lnTo>
                <a:lnTo>
                  <a:pt x="32815" y="29352"/>
                </a:lnTo>
                <a:close/>
              </a:path>
              <a:path w="53340" h="82550">
                <a:moveTo>
                  <a:pt x="47751" y="6692"/>
                </a:moveTo>
                <a:lnTo>
                  <a:pt x="32561" y="6692"/>
                </a:lnTo>
                <a:lnTo>
                  <a:pt x="33958" y="6781"/>
                </a:lnTo>
                <a:lnTo>
                  <a:pt x="35609" y="6972"/>
                </a:lnTo>
                <a:lnTo>
                  <a:pt x="38657" y="7378"/>
                </a:lnTo>
                <a:lnTo>
                  <a:pt x="40054" y="7645"/>
                </a:lnTo>
                <a:lnTo>
                  <a:pt x="41578" y="7899"/>
                </a:lnTo>
                <a:lnTo>
                  <a:pt x="42848" y="8242"/>
                </a:lnTo>
                <a:lnTo>
                  <a:pt x="45388" y="9055"/>
                </a:lnTo>
                <a:lnTo>
                  <a:pt x="46404" y="9486"/>
                </a:lnTo>
                <a:lnTo>
                  <a:pt x="47166" y="9931"/>
                </a:lnTo>
                <a:lnTo>
                  <a:pt x="47751" y="6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81540" y="6756630"/>
            <a:ext cx="36195" cy="40005"/>
          </a:xfrm>
          <a:custGeom>
            <a:avLst/>
            <a:gdLst/>
            <a:ahLst/>
            <a:cxnLst/>
            <a:rect l="l" t="t" r="r" b="b"/>
            <a:pathLst>
              <a:path w="36195" h="40004">
                <a:moveTo>
                  <a:pt x="19303" y="0"/>
                </a:moveTo>
                <a:lnTo>
                  <a:pt x="16255" y="0"/>
                </a:lnTo>
                <a:lnTo>
                  <a:pt x="13461" y="541"/>
                </a:lnTo>
                <a:lnTo>
                  <a:pt x="11049" y="1623"/>
                </a:lnTo>
                <a:lnTo>
                  <a:pt x="8635" y="2705"/>
                </a:lnTo>
                <a:lnTo>
                  <a:pt x="0" y="17947"/>
                </a:lnTo>
                <a:lnTo>
                  <a:pt x="0" y="20933"/>
                </a:lnTo>
                <a:lnTo>
                  <a:pt x="0" y="23469"/>
                </a:lnTo>
                <a:lnTo>
                  <a:pt x="507" y="25876"/>
                </a:lnTo>
                <a:lnTo>
                  <a:pt x="1396" y="28152"/>
                </a:lnTo>
                <a:lnTo>
                  <a:pt x="2285" y="30429"/>
                </a:lnTo>
                <a:lnTo>
                  <a:pt x="10667" y="38393"/>
                </a:lnTo>
                <a:lnTo>
                  <a:pt x="12826" y="39438"/>
                </a:lnTo>
                <a:lnTo>
                  <a:pt x="15239" y="39960"/>
                </a:lnTo>
                <a:lnTo>
                  <a:pt x="17779" y="39960"/>
                </a:lnTo>
                <a:lnTo>
                  <a:pt x="20700" y="39960"/>
                </a:lnTo>
                <a:lnTo>
                  <a:pt x="31241" y="34419"/>
                </a:lnTo>
                <a:lnTo>
                  <a:pt x="32765" y="32666"/>
                </a:lnTo>
                <a:lnTo>
                  <a:pt x="33908" y="30595"/>
                </a:lnTo>
                <a:lnTo>
                  <a:pt x="34670" y="28206"/>
                </a:lnTo>
                <a:lnTo>
                  <a:pt x="35432" y="25819"/>
                </a:lnTo>
                <a:lnTo>
                  <a:pt x="35813" y="23207"/>
                </a:lnTo>
                <a:lnTo>
                  <a:pt x="35813" y="20373"/>
                </a:lnTo>
                <a:lnTo>
                  <a:pt x="35813" y="17760"/>
                </a:lnTo>
                <a:lnTo>
                  <a:pt x="26796" y="1736"/>
                </a:lnTo>
                <a:lnTo>
                  <a:pt x="24764" y="579"/>
                </a:lnTo>
                <a:lnTo>
                  <a:pt x="22225" y="0"/>
                </a:lnTo>
                <a:lnTo>
                  <a:pt x="1930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72268" y="6720916"/>
            <a:ext cx="53340" cy="82550"/>
          </a:xfrm>
          <a:custGeom>
            <a:avLst/>
            <a:gdLst/>
            <a:ahLst/>
            <a:cxnLst/>
            <a:rect l="l" t="t" r="r" b="b"/>
            <a:pathLst>
              <a:path w="53340" h="82550">
                <a:moveTo>
                  <a:pt x="30860" y="0"/>
                </a:moveTo>
                <a:lnTo>
                  <a:pt x="34544" y="0"/>
                </a:lnTo>
                <a:lnTo>
                  <a:pt x="37973" y="330"/>
                </a:lnTo>
                <a:lnTo>
                  <a:pt x="40894" y="1003"/>
                </a:lnTo>
                <a:lnTo>
                  <a:pt x="43814" y="1663"/>
                </a:lnTo>
                <a:lnTo>
                  <a:pt x="46354" y="2298"/>
                </a:lnTo>
                <a:lnTo>
                  <a:pt x="48513" y="2895"/>
                </a:lnTo>
                <a:lnTo>
                  <a:pt x="47244" y="9931"/>
                </a:lnTo>
                <a:lnTo>
                  <a:pt x="46481" y="9486"/>
                </a:lnTo>
                <a:lnTo>
                  <a:pt x="45465" y="9055"/>
                </a:lnTo>
                <a:lnTo>
                  <a:pt x="44196" y="8648"/>
                </a:lnTo>
                <a:lnTo>
                  <a:pt x="42925" y="8242"/>
                </a:lnTo>
                <a:lnTo>
                  <a:pt x="41655" y="7899"/>
                </a:lnTo>
                <a:lnTo>
                  <a:pt x="40131" y="7645"/>
                </a:lnTo>
                <a:lnTo>
                  <a:pt x="38734" y="7378"/>
                </a:lnTo>
                <a:lnTo>
                  <a:pt x="37210" y="7162"/>
                </a:lnTo>
                <a:lnTo>
                  <a:pt x="35686" y="6972"/>
                </a:lnTo>
                <a:lnTo>
                  <a:pt x="34035" y="6781"/>
                </a:lnTo>
                <a:lnTo>
                  <a:pt x="32638" y="6692"/>
                </a:lnTo>
                <a:lnTo>
                  <a:pt x="31241" y="6692"/>
                </a:lnTo>
                <a:lnTo>
                  <a:pt x="26415" y="6692"/>
                </a:lnTo>
                <a:lnTo>
                  <a:pt x="12446" y="18468"/>
                </a:lnTo>
                <a:lnTo>
                  <a:pt x="10667" y="21929"/>
                </a:lnTo>
                <a:lnTo>
                  <a:pt x="9398" y="25760"/>
                </a:lnTo>
                <a:lnTo>
                  <a:pt x="8762" y="29965"/>
                </a:lnTo>
                <a:lnTo>
                  <a:pt x="8127" y="34169"/>
                </a:lnTo>
                <a:lnTo>
                  <a:pt x="7874" y="38281"/>
                </a:lnTo>
                <a:lnTo>
                  <a:pt x="7874" y="42299"/>
                </a:lnTo>
                <a:lnTo>
                  <a:pt x="8127" y="42299"/>
                </a:lnTo>
                <a:lnTo>
                  <a:pt x="9905" y="37983"/>
                </a:lnTo>
                <a:lnTo>
                  <a:pt x="12573" y="34747"/>
                </a:lnTo>
                <a:lnTo>
                  <a:pt x="16382" y="32588"/>
                </a:lnTo>
                <a:lnTo>
                  <a:pt x="20065" y="30430"/>
                </a:lnTo>
                <a:lnTo>
                  <a:pt x="24256" y="29352"/>
                </a:lnTo>
                <a:lnTo>
                  <a:pt x="28955" y="29352"/>
                </a:lnTo>
                <a:lnTo>
                  <a:pt x="32892" y="29352"/>
                </a:lnTo>
                <a:lnTo>
                  <a:pt x="36322" y="30002"/>
                </a:lnTo>
                <a:lnTo>
                  <a:pt x="39242" y="31305"/>
                </a:lnTo>
                <a:lnTo>
                  <a:pt x="42290" y="32607"/>
                </a:lnTo>
                <a:lnTo>
                  <a:pt x="44830" y="34430"/>
                </a:lnTo>
                <a:lnTo>
                  <a:pt x="46989" y="36774"/>
                </a:lnTo>
                <a:lnTo>
                  <a:pt x="49022" y="39118"/>
                </a:lnTo>
                <a:lnTo>
                  <a:pt x="50546" y="41890"/>
                </a:lnTo>
                <a:lnTo>
                  <a:pt x="51561" y="45090"/>
                </a:lnTo>
                <a:lnTo>
                  <a:pt x="52704" y="48290"/>
                </a:lnTo>
                <a:lnTo>
                  <a:pt x="53212" y="51788"/>
                </a:lnTo>
                <a:lnTo>
                  <a:pt x="53212" y="55582"/>
                </a:lnTo>
                <a:lnTo>
                  <a:pt x="53212" y="59377"/>
                </a:lnTo>
                <a:lnTo>
                  <a:pt x="52577" y="62894"/>
                </a:lnTo>
                <a:lnTo>
                  <a:pt x="51434" y="66130"/>
                </a:lnTo>
                <a:lnTo>
                  <a:pt x="50291" y="69367"/>
                </a:lnTo>
                <a:lnTo>
                  <a:pt x="48640" y="72195"/>
                </a:lnTo>
                <a:lnTo>
                  <a:pt x="46481" y="74613"/>
                </a:lnTo>
                <a:lnTo>
                  <a:pt x="44450" y="77031"/>
                </a:lnTo>
                <a:lnTo>
                  <a:pt x="41782" y="78930"/>
                </a:lnTo>
                <a:lnTo>
                  <a:pt x="38734" y="80307"/>
                </a:lnTo>
                <a:lnTo>
                  <a:pt x="35686" y="81683"/>
                </a:lnTo>
                <a:lnTo>
                  <a:pt x="32130" y="82372"/>
                </a:lnTo>
                <a:lnTo>
                  <a:pt x="28321" y="82372"/>
                </a:lnTo>
                <a:lnTo>
                  <a:pt x="22732" y="82372"/>
                </a:lnTo>
                <a:lnTo>
                  <a:pt x="18160" y="81329"/>
                </a:lnTo>
                <a:lnTo>
                  <a:pt x="14604" y="79246"/>
                </a:lnTo>
                <a:lnTo>
                  <a:pt x="10922" y="77162"/>
                </a:lnTo>
                <a:lnTo>
                  <a:pt x="1270" y="59042"/>
                </a:lnTo>
                <a:lnTo>
                  <a:pt x="380" y="54578"/>
                </a:lnTo>
                <a:lnTo>
                  <a:pt x="0" y="49964"/>
                </a:lnTo>
                <a:lnTo>
                  <a:pt x="0" y="45201"/>
                </a:lnTo>
                <a:lnTo>
                  <a:pt x="0" y="40142"/>
                </a:lnTo>
                <a:lnTo>
                  <a:pt x="15239" y="4178"/>
                </a:lnTo>
                <a:lnTo>
                  <a:pt x="24510" y="0"/>
                </a:lnTo>
                <a:lnTo>
                  <a:pt x="3086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795" y="1708404"/>
            <a:ext cx="9360408" cy="4888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2602" y="1722882"/>
            <a:ext cx="6240780" cy="4869180"/>
          </a:xfrm>
          <a:custGeom>
            <a:avLst/>
            <a:gdLst/>
            <a:ahLst/>
            <a:cxnLst/>
            <a:rect l="l" t="t" r="r" b="b"/>
            <a:pathLst>
              <a:path w="6240780" h="4869180">
                <a:moveTo>
                  <a:pt x="6240780" y="0"/>
                </a:moveTo>
                <a:lnTo>
                  <a:pt x="6225540" y="510539"/>
                </a:lnTo>
                <a:lnTo>
                  <a:pt x="6073140" y="1295400"/>
                </a:lnTo>
                <a:lnTo>
                  <a:pt x="5958840" y="1775459"/>
                </a:lnTo>
                <a:lnTo>
                  <a:pt x="5943600" y="2004059"/>
                </a:lnTo>
                <a:lnTo>
                  <a:pt x="5905500" y="2202179"/>
                </a:lnTo>
                <a:lnTo>
                  <a:pt x="5890259" y="2362199"/>
                </a:lnTo>
                <a:lnTo>
                  <a:pt x="5859780" y="2506979"/>
                </a:lnTo>
                <a:lnTo>
                  <a:pt x="5775959" y="2636519"/>
                </a:lnTo>
                <a:lnTo>
                  <a:pt x="5608320" y="2727960"/>
                </a:lnTo>
                <a:lnTo>
                  <a:pt x="4808220" y="3124199"/>
                </a:lnTo>
                <a:lnTo>
                  <a:pt x="4610100" y="3261359"/>
                </a:lnTo>
                <a:lnTo>
                  <a:pt x="4366259" y="3413759"/>
                </a:lnTo>
                <a:lnTo>
                  <a:pt x="4076700" y="3535679"/>
                </a:lnTo>
                <a:lnTo>
                  <a:pt x="3726179" y="3688079"/>
                </a:lnTo>
                <a:lnTo>
                  <a:pt x="3497579" y="3878579"/>
                </a:lnTo>
                <a:lnTo>
                  <a:pt x="3147060" y="4198620"/>
                </a:lnTo>
                <a:lnTo>
                  <a:pt x="2948940" y="4343400"/>
                </a:lnTo>
                <a:lnTo>
                  <a:pt x="2689860" y="4511040"/>
                </a:lnTo>
                <a:lnTo>
                  <a:pt x="2499360" y="4632959"/>
                </a:lnTo>
                <a:lnTo>
                  <a:pt x="2263140" y="4709159"/>
                </a:lnTo>
                <a:lnTo>
                  <a:pt x="2095500" y="4716780"/>
                </a:lnTo>
                <a:lnTo>
                  <a:pt x="1821180" y="4693920"/>
                </a:lnTo>
                <a:lnTo>
                  <a:pt x="1577339" y="4663440"/>
                </a:lnTo>
                <a:lnTo>
                  <a:pt x="1272539" y="4663440"/>
                </a:lnTo>
                <a:lnTo>
                  <a:pt x="1043939" y="4655820"/>
                </a:lnTo>
                <a:lnTo>
                  <a:pt x="754380" y="4709159"/>
                </a:lnTo>
                <a:lnTo>
                  <a:pt x="411480" y="4777740"/>
                </a:lnTo>
                <a:lnTo>
                  <a:pt x="0" y="4869180"/>
                </a:lnTo>
              </a:path>
            </a:pathLst>
          </a:custGeom>
          <a:ln w="50292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782" y="1706117"/>
            <a:ext cx="1021080" cy="4869180"/>
          </a:xfrm>
          <a:custGeom>
            <a:avLst/>
            <a:gdLst/>
            <a:ahLst/>
            <a:cxnLst/>
            <a:rect l="l" t="t" r="r" b="b"/>
            <a:pathLst>
              <a:path w="1021079" h="4869180">
                <a:moveTo>
                  <a:pt x="0" y="0"/>
                </a:moveTo>
                <a:lnTo>
                  <a:pt x="1021080" y="486918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7782" y="1706117"/>
            <a:ext cx="1021080" cy="4869180"/>
          </a:xfrm>
          <a:custGeom>
            <a:avLst/>
            <a:gdLst/>
            <a:ahLst/>
            <a:cxnLst/>
            <a:rect l="l" t="t" r="r" b="b"/>
            <a:pathLst>
              <a:path w="1021079" h="4869180">
                <a:moveTo>
                  <a:pt x="0" y="0"/>
                </a:moveTo>
                <a:lnTo>
                  <a:pt x="1021080" y="4869180"/>
                </a:lnTo>
              </a:path>
            </a:pathLst>
          </a:custGeom>
          <a:ln w="50292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6275" y="562355"/>
            <a:ext cx="5868924" cy="60807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83126" y="3179191"/>
            <a:ext cx="371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85" dirty="0">
                <a:solidFill>
                  <a:srgbClr val="FFFFFF"/>
                </a:solidFill>
                <a:latin typeface="Arial Unicode MS"/>
                <a:cs typeface="Arial Unicode MS"/>
              </a:rPr>
              <a:t>SI</a:t>
            </a:r>
            <a:r>
              <a:rPr sz="1400" spc="-114" dirty="0">
                <a:solidFill>
                  <a:srgbClr val="FFFFFF"/>
                </a:solidFill>
                <a:latin typeface="Arial Unicode MS"/>
                <a:cs typeface="Arial Unicode MS"/>
              </a:rPr>
              <a:t>T</a:t>
            </a:r>
            <a:r>
              <a:rPr sz="1400" spc="-125" dirty="0">
                <a:solidFill>
                  <a:srgbClr val="FFFFFF"/>
                </a:solidFill>
                <a:latin typeface="Arial Unicode MS"/>
                <a:cs typeface="Arial Unicode MS"/>
              </a:rPr>
              <a:t>E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93707" y="3447796"/>
            <a:ext cx="255904" cy="636270"/>
          </a:xfrm>
          <a:custGeom>
            <a:avLst/>
            <a:gdLst/>
            <a:ahLst/>
            <a:cxnLst/>
            <a:rect l="l" t="t" r="r" b="b"/>
            <a:pathLst>
              <a:path w="255904" h="636270">
                <a:moveTo>
                  <a:pt x="160274" y="0"/>
                </a:moveTo>
                <a:lnTo>
                  <a:pt x="119939" y="3585"/>
                </a:lnTo>
                <a:lnTo>
                  <a:pt x="85344" y="21732"/>
                </a:lnTo>
                <a:lnTo>
                  <a:pt x="60082" y="51524"/>
                </a:lnTo>
                <a:lnTo>
                  <a:pt x="47751" y="90042"/>
                </a:lnTo>
                <a:lnTo>
                  <a:pt x="0" y="523112"/>
                </a:lnTo>
                <a:lnTo>
                  <a:pt x="3585" y="563447"/>
                </a:lnTo>
                <a:lnTo>
                  <a:pt x="21732" y="598043"/>
                </a:lnTo>
                <a:lnTo>
                  <a:pt x="51524" y="623304"/>
                </a:lnTo>
                <a:lnTo>
                  <a:pt x="90043" y="635634"/>
                </a:lnTo>
                <a:lnTo>
                  <a:pt x="95631" y="636269"/>
                </a:lnTo>
                <a:lnTo>
                  <a:pt x="135965" y="632628"/>
                </a:lnTo>
                <a:lnTo>
                  <a:pt x="170561" y="614473"/>
                </a:lnTo>
                <a:lnTo>
                  <a:pt x="195822" y="584674"/>
                </a:lnTo>
                <a:lnTo>
                  <a:pt x="208152" y="546099"/>
                </a:lnTo>
                <a:lnTo>
                  <a:pt x="255905" y="113029"/>
                </a:lnTo>
                <a:lnTo>
                  <a:pt x="252317" y="72749"/>
                </a:lnTo>
                <a:lnTo>
                  <a:pt x="234156" y="38147"/>
                </a:lnTo>
                <a:lnTo>
                  <a:pt x="204327" y="12856"/>
                </a:lnTo>
                <a:lnTo>
                  <a:pt x="165735" y="507"/>
                </a:lnTo>
                <a:lnTo>
                  <a:pt x="160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93707" y="3447796"/>
            <a:ext cx="255904" cy="636270"/>
          </a:xfrm>
          <a:custGeom>
            <a:avLst/>
            <a:gdLst/>
            <a:ahLst/>
            <a:cxnLst/>
            <a:rect l="l" t="t" r="r" b="b"/>
            <a:pathLst>
              <a:path w="255904" h="636270">
                <a:moveTo>
                  <a:pt x="90043" y="635634"/>
                </a:moveTo>
                <a:lnTo>
                  <a:pt x="51524" y="623304"/>
                </a:lnTo>
                <a:lnTo>
                  <a:pt x="21732" y="598043"/>
                </a:lnTo>
                <a:lnTo>
                  <a:pt x="3585" y="563447"/>
                </a:lnTo>
                <a:lnTo>
                  <a:pt x="0" y="523112"/>
                </a:lnTo>
                <a:lnTo>
                  <a:pt x="47751" y="90042"/>
                </a:lnTo>
                <a:lnTo>
                  <a:pt x="60082" y="51524"/>
                </a:lnTo>
                <a:lnTo>
                  <a:pt x="85344" y="21732"/>
                </a:lnTo>
                <a:lnTo>
                  <a:pt x="119939" y="3585"/>
                </a:lnTo>
                <a:lnTo>
                  <a:pt x="160274" y="0"/>
                </a:lnTo>
                <a:lnTo>
                  <a:pt x="165735" y="507"/>
                </a:lnTo>
                <a:lnTo>
                  <a:pt x="204327" y="12856"/>
                </a:lnTo>
                <a:lnTo>
                  <a:pt x="234156" y="38147"/>
                </a:lnTo>
                <a:lnTo>
                  <a:pt x="252317" y="72749"/>
                </a:lnTo>
                <a:lnTo>
                  <a:pt x="255905" y="113029"/>
                </a:lnTo>
                <a:lnTo>
                  <a:pt x="208152" y="546099"/>
                </a:lnTo>
                <a:lnTo>
                  <a:pt x="195822" y="584674"/>
                </a:lnTo>
                <a:lnTo>
                  <a:pt x="170561" y="614473"/>
                </a:lnTo>
                <a:lnTo>
                  <a:pt x="135965" y="632628"/>
                </a:lnTo>
                <a:lnTo>
                  <a:pt x="95631" y="636269"/>
                </a:lnTo>
                <a:lnTo>
                  <a:pt x="90043" y="635634"/>
                </a:lnTo>
                <a:close/>
              </a:path>
            </a:pathLst>
          </a:custGeom>
          <a:ln w="25400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1653" y="3615435"/>
            <a:ext cx="128905" cy="303530"/>
          </a:xfrm>
          <a:custGeom>
            <a:avLst/>
            <a:gdLst/>
            <a:ahLst/>
            <a:cxnLst/>
            <a:rect l="l" t="t" r="r" b="b"/>
            <a:pathLst>
              <a:path w="128904" h="303529">
                <a:moveTo>
                  <a:pt x="51670" y="275081"/>
                </a:moveTo>
                <a:lnTo>
                  <a:pt x="29718" y="275081"/>
                </a:lnTo>
                <a:lnTo>
                  <a:pt x="30225" y="275208"/>
                </a:lnTo>
                <a:lnTo>
                  <a:pt x="32130" y="275336"/>
                </a:lnTo>
                <a:lnTo>
                  <a:pt x="34417" y="275970"/>
                </a:lnTo>
                <a:lnTo>
                  <a:pt x="37083" y="277113"/>
                </a:lnTo>
                <a:lnTo>
                  <a:pt x="39750" y="278130"/>
                </a:lnTo>
                <a:lnTo>
                  <a:pt x="42291" y="279781"/>
                </a:lnTo>
                <a:lnTo>
                  <a:pt x="44957" y="281939"/>
                </a:lnTo>
                <a:lnTo>
                  <a:pt x="47625" y="283971"/>
                </a:lnTo>
                <a:lnTo>
                  <a:pt x="50165" y="286765"/>
                </a:lnTo>
                <a:lnTo>
                  <a:pt x="55245" y="293624"/>
                </a:lnTo>
                <a:lnTo>
                  <a:pt x="57530" y="298069"/>
                </a:lnTo>
                <a:lnTo>
                  <a:pt x="59690" y="303402"/>
                </a:lnTo>
                <a:lnTo>
                  <a:pt x="67310" y="297941"/>
                </a:lnTo>
                <a:lnTo>
                  <a:pt x="64643" y="291464"/>
                </a:lnTo>
                <a:lnTo>
                  <a:pt x="61975" y="286512"/>
                </a:lnTo>
                <a:lnTo>
                  <a:pt x="59308" y="283082"/>
                </a:lnTo>
                <a:lnTo>
                  <a:pt x="56769" y="279653"/>
                </a:lnTo>
                <a:lnTo>
                  <a:pt x="54355" y="277113"/>
                </a:lnTo>
                <a:lnTo>
                  <a:pt x="51670" y="275081"/>
                </a:lnTo>
                <a:close/>
              </a:path>
              <a:path w="128904" h="303529">
                <a:moveTo>
                  <a:pt x="24892" y="242062"/>
                </a:moveTo>
                <a:lnTo>
                  <a:pt x="18923" y="296290"/>
                </a:lnTo>
                <a:lnTo>
                  <a:pt x="27304" y="297180"/>
                </a:lnTo>
                <a:lnTo>
                  <a:pt x="29718" y="275081"/>
                </a:lnTo>
                <a:lnTo>
                  <a:pt x="51670" y="275081"/>
                </a:lnTo>
                <a:lnTo>
                  <a:pt x="50038" y="273812"/>
                </a:lnTo>
                <a:lnTo>
                  <a:pt x="47751" y="272541"/>
                </a:lnTo>
                <a:lnTo>
                  <a:pt x="46736" y="272033"/>
                </a:lnTo>
                <a:lnTo>
                  <a:pt x="46291" y="271906"/>
                </a:lnTo>
                <a:lnTo>
                  <a:pt x="45847" y="271906"/>
                </a:lnTo>
                <a:lnTo>
                  <a:pt x="47307" y="271780"/>
                </a:lnTo>
                <a:lnTo>
                  <a:pt x="47878" y="271652"/>
                </a:lnTo>
                <a:lnTo>
                  <a:pt x="49022" y="271144"/>
                </a:lnTo>
                <a:lnTo>
                  <a:pt x="50165" y="270763"/>
                </a:lnTo>
                <a:lnTo>
                  <a:pt x="51562" y="270128"/>
                </a:lnTo>
                <a:lnTo>
                  <a:pt x="54610" y="268477"/>
                </a:lnTo>
                <a:lnTo>
                  <a:pt x="56896" y="266826"/>
                </a:lnTo>
                <a:lnTo>
                  <a:pt x="58351" y="265556"/>
                </a:lnTo>
                <a:lnTo>
                  <a:pt x="33274" y="265556"/>
                </a:lnTo>
                <a:lnTo>
                  <a:pt x="31242" y="265302"/>
                </a:lnTo>
                <a:lnTo>
                  <a:pt x="30861" y="265302"/>
                </a:lnTo>
                <a:lnTo>
                  <a:pt x="33274" y="242950"/>
                </a:lnTo>
                <a:lnTo>
                  <a:pt x="24892" y="242062"/>
                </a:lnTo>
                <a:close/>
              </a:path>
              <a:path w="128904" h="303529">
                <a:moveTo>
                  <a:pt x="72517" y="279145"/>
                </a:moveTo>
                <a:lnTo>
                  <a:pt x="71500" y="288925"/>
                </a:lnTo>
                <a:lnTo>
                  <a:pt x="97154" y="291845"/>
                </a:lnTo>
                <a:lnTo>
                  <a:pt x="98358" y="281050"/>
                </a:lnTo>
                <a:lnTo>
                  <a:pt x="89662" y="281050"/>
                </a:lnTo>
                <a:lnTo>
                  <a:pt x="72517" y="279145"/>
                </a:lnTo>
                <a:close/>
              </a:path>
              <a:path w="128904" h="303529">
                <a:moveTo>
                  <a:pt x="6350" y="248665"/>
                </a:moveTo>
                <a:lnTo>
                  <a:pt x="6096" y="251840"/>
                </a:lnTo>
                <a:lnTo>
                  <a:pt x="5715" y="254888"/>
                </a:lnTo>
                <a:lnTo>
                  <a:pt x="4935" y="263778"/>
                </a:lnTo>
                <a:lnTo>
                  <a:pt x="0" y="283463"/>
                </a:lnTo>
                <a:lnTo>
                  <a:pt x="7366" y="286003"/>
                </a:lnTo>
                <a:lnTo>
                  <a:pt x="13462" y="260222"/>
                </a:lnTo>
                <a:lnTo>
                  <a:pt x="13812" y="257301"/>
                </a:lnTo>
                <a:lnTo>
                  <a:pt x="14097" y="253491"/>
                </a:lnTo>
                <a:lnTo>
                  <a:pt x="14477" y="249555"/>
                </a:lnTo>
                <a:lnTo>
                  <a:pt x="6350" y="248665"/>
                </a:lnTo>
                <a:close/>
              </a:path>
              <a:path w="128904" h="303529">
                <a:moveTo>
                  <a:pt x="96266" y="221361"/>
                </a:moveTo>
                <a:lnTo>
                  <a:pt x="89662" y="281050"/>
                </a:lnTo>
                <a:lnTo>
                  <a:pt x="98358" y="281050"/>
                </a:lnTo>
                <a:lnTo>
                  <a:pt x="104901" y="222376"/>
                </a:lnTo>
                <a:lnTo>
                  <a:pt x="96266" y="221361"/>
                </a:lnTo>
                <a:close/>
              </a:path>
              <a:path w="128904" h="303529">
                <a:moveTo>
                  <a:pt x="45847" y="271780"/>
                </a:moveTo>
                <a:lnTo>
                  <a:pt x="46291" y="271906"/>
                </a:lnTo>
                <a:lnTo>
                  <a:pt x="45847" y="271780"/>
                </a:lnTo>
                <a:close/>
              </a:path>
              <a:path w="128904" h="303529">
                <a:moveTo>
                  <a:pt x="47307" y="271780"/>
                </a:moveTo>
                <a:lnTo>
                  <a:pt x="45847" y="271780"/>
                </a:lnTo>
                <a:lnTo>
                  <a:pt x="46291" y="271906"/>
                </a:lnTo>
                <a:lnTo>
                  <a:pt x="46736" y="271906"/>
                </a:lnTo>
                <a:lnTo>
                  <a:pt x="47307" y="271780"/>
                </a:lnTo>
                <a:close/>
              </a:path>
              <a:path w="128904" h="303529">
                <a:moveTo>
                  <a:pt x="62992" y="245237"/>
                </a:moveTo>
                <a:lnTo>
                  <a:pt x="33274" y="265556"/>
                </a:lnTo>
                <a:lnTo>
                  <a:pt x="58351" y="265556"/>
                </a:lnTo>
                <a:lnTo>
                  <a:pt x="62865" y="261619"/>
                </a:lnTo>
                <a:lnTo>
                  <a:pt x="66167" y="257301"/>
                </a:lnTo>
                <a:lnTo>
                  <a:pt x="69596" y="251459"/>
                </a:lnTo>
                <a:lnTo>
                  <a:pt x="62992" y="245237"/>
                </a:lnTo>
                <a:close/>
              </a:path>
              <a:path w="128904" h="303529">
                <a:moveTo>
                  <a:pt x="7366" y="213740"/>
                </a:moveTo>
                <a:lnTo>
                  <a:pt x="6223" y="223646"/>
                </a:lnTo>
                <a:lnTo>
                  <a:pt x="43179" y="227711"/>
                </a:lnTo>
                <a:lnTo>
                  <a:pt x="40894" y="248793"/>
                </a:lnTo>
                <a:lnTo>
                  <a:pt x="49275" y="249681"/>
                </a:lnTo>
                <a:lnTo>
                  <a:pt x="51562" y="228600"/>
                </a:lnTo>
                <a:lnTo>
                  <a:pt x="84752" y="228600"/>
                </a:lnTo>
                <a:lnTo>
                  <a:pt x="85471" y="222376"/>
                </a:lnTo>
                <a:lnTo>
                  <a:pt x="7366" y="213740"/>
                </a:lnTo>
                <a:close/>
              </a:path>
              <a:path w="128904" h="303529">
                <a:moveTo>
                  <a:pt x="84752" y="228600"/>
                </a:moveTo>
                <a:lnTo>
                  <a:pt x="51562" y="228600"/>
                </a:lnTo>
                <a:lnTo>
                  <a:pt x="84327" y="232282"/>
                </a:lnTo>
                <a:lnTo>
                  <a:pt x="84752" y="228600"/>
                </a:lnTo>
                <a:close/>
              </a:path>
              <a:path w="128904" h="303529">
                <a:moveTo>
                  <a:pt x="42037" y="142366"/>
                </a:moveTo>
                <a:lnTo>
                  <a:pt x="38226" y="142747"/>
                </a:lnTo>
                <a:lnTo>
                  <a:pt x="34671" y="143890"/>
                </a:lnTo>
                <a:lnTo>
                  <a:pt x="31242" y="144906"/>
                </a:lnTo>
                <a:lnTo>
                  <a:pt x="16510" y="170180"/>
                </a:lnTo>
                <a:lnTo>
                  <a:pt x="16764" y="173608"/>
                </a:lnTo>
                <a:lnTo>
                  <a:pt x="44957" y="196850"/>
                </a:lnTo>
                <a:lnTo>
                  <a:pt x="48895" y="196469"/>
                </a:lnTo>
                <a:lnTo>
                  <a:pt x="64334" y="187451"/>
                </a:lnTo>
                <a:lnTo>
                  <a:pt x="44830" y="187451"/>
                </a:lnTo>
                <a:lnTo>
                  <a:pt x="38353" y="186689"/>
                </a:lnTo>
                <a:lnTo>
                  <a:pt x="25907" y="174244"/>
                </a:lnTo>
                <a:lnTo>
                  <a:pt x="25400" y="172084"/>
                </a:lnTo>
                <a:lnTo>
                  <a:pt x="31115" y="156209"/>
                </a:lnTo>
                <a:lnTo>
                  <a:pt x="32766" y="154686"/>
                </a:lnTo>
                <a:lnTo>
                  <a:pt x="34671" y="153669"/>
                </a:lnTo>
                <a:lnTo>
                  <a:pt x="37083" y="152781"/>
                </a:lnTo>
                <a:lnTo>
                  <a:pt x="39497" y="152019"/>
                </a:lnTo>
                <a:lnTo>
                  <a:pt x="42291" y="151891"/>
                </a:lnTo>
                <a:lnTo>
                  <a:pt x="64388" y="151891"/>
                </a:lnTo>
                <a:lnTo>
                  <a:pt x="63373" y="150494"/>
                </a:lnTo>
                <a:lnTo>
                  <a:pt x="60832" y="148208"/>
                </a:lnTo>
                <a:lnTo>
                  <a:pt x="57657" y="146431"/>
                </a:lnTo>
                <a:lnTo>
                  <a:pt x="54482" y="144525"/>
                </a:lnTo>
                <a:lnTo>
                  <a:pt x="50800" y="143382"/>
                </a:lnTo>
                <a:lnTo>
                  <a:pt x="42037" y="142366"/>
                </a:lnTo>
                <a:close/>
              </a:path>
              <a:path w="128904" h="303529">
                <a:moveTo>
                  <a:pt x="64388" y="151891"/>
                </a:moveTo>
                <a:lnTo>
                  <a:pt x="42291" y="151891"/>
                </a:lnTo>
                <a:lnTo>
                  <a:pt x="45339" y="152145"/>
                </a:lnTo>
                <a:lnTo>
                  <a:pt x="48514" y="152526"/>
                </a:lnTo>
                <a:lnTo>
                  <a:pt x="61507" y="170180"/>
                </a:lnTo>
                <a:lnTo>
                  <a:pt x="61116" y="173608"/>
                </a:lnTo>
                <a:lnTo>
                  <a:pt x="55879" y="183133"/>
                </a:lnTo>
                <a:lnTo>
                  <a:pt x="54228" y="184657"/>
                </a:lnTo>
                <a:lnTo>
                  <a:pt x="52324" y="185800"/>
                </a:lnTo>
                <a:lnTo>
                  <a:pt x="49911" y="186436"/>
                </a:lnTo>
                <a:lnTo>
                  <a:pt x="47498" y="187197"/>
                </a:lnTo>
                <a:lnTo>
                  <a:pt x="44830" y="187451"/>
                </a:lnTo>
                <a:lnTo>
                  <a:pt x="64334" y="187451"/>
                </a:lnTo>
                <a:lnTo>
                  <a:pt x="65786" y="185546"/>
                </a:lnTo>
                <a:lnTo>
                  <a:pt x="67182" y="182499"/>
                </a:lnTo>
                <a:lnTo>
                  <a:pt x="68706" y="179450"/>
                </a:lnTo>
                <a:lnTo>
                  <a:pt x="69527" y="176402"/>
                </a:lnTo>
                <a:lnTo>
                  <a:pt x="69609" y="176021"/>
                </a:lnTo>
                <a:lnTo>
                  <a:pt x="69976" y="172593"/>
                </a:lnTo>
                <a:lnTo>
                  <a:pt x="70485" y="169163"/>
                </a:lnTo>
                <a:lnTo>
                  <a:pt x="70230" y="165734"/>
                </a:lnTo>
                <a:lnTo>
                  <a:pt x="69469" y="162306"/>
                </a:lnTo>
                <a:lnTo>
                  <a:pt x="68706" y="159003"/>
                </a:lnTo>
                <a:lnTo>
                  <a:pt x="67310" y="155956"/>
                </a:lnTo>
                <a:lnTo>
                  <a:pt x="64388" y="151891"/>
                </a:lnTo>
                <a:close/>
              </a:path>
              <a:path w="128904" h="303529">
                <a:moveTo>
                  <a:pt x="80010" y="176656"/>
                </a:moveTo>
                <a:lnTo>
                  <a:pt x="78994" y="186562"/>
                </a:lnTo>
                <a:lnTo>
                  <a:pt x="108457" y="189737"/>
                </a:lnTo>
                <a:lnTo>
                  <a:pt x="109644" y="178943"/>
                </a:lnTo>
                <a:lnTo>
                  <a:pt x="100838" y="178943"/>
                </a:lnTo>
                <a:lnTo>
                  <a:pt x="80010" y="176656"/>
                </a:lnTo>
                <a:close/>
              </a:path>
              <a:path w="128904" h="303529">
                <a:moveTo>
                  <a:pt x="107569" y="118237"/>
                </a:moveTo>
                <a:lnTo>
                  <a:pt x="100838" y="178943"/>
                </a:lnTo>
                <a:lnTo>
                  <a:pt x="109644" y="178943"/>
                </a:lnTo>
                <a:lnTo>
                  <a:pt x="116204" y="119252"/>
                </a:lnTo>
                <a:lnTo>
                  <a:pt x="107569" y="118237"/>
                </a:lnTo>
                <a:close/>
              </a:path>
              <a:path w="128904" h="303529">
                <a:moveTo>
                  <a:pt x="52831" y="96774"/>
                </a:moveTo>
                <a:lnTo>
                  <a:pt x="50800" y="114807"/>
                </a:lnTo>
                <a:lnTo>
                  <a:pt x="18253" y="114807"/>
                </a:lnTo>
                <a:lnTo>
                  <a:pt x="17525" y="121031"/>
                </a:lnTo>
                <a:lnTo>
                  <a:pt x="94615" y="129539"/>
                </a:lnTo>
                <a:lnTo>
                  <a:pt x="95757" y="119761"/>
                </a:lnTo>
                <a:lnTo>
                  <a:pt x="59436" y="115696"/>
                </a:lnTo>
                <a:lnTo>
                  <a:pt x="59536" y="114807"/>
                </a:lnTo>
                <a:lnTo>
                  <a:pt x="50800" y="114807"/>
                </a:lnTo>
                <a:lnTo>
                  <a:pt x="18669" y="111251"/>
                </a:lnTo>
                <a:lnTo>
                  <a:pt x="59940" y="111251"/>
                </a:lnTo>
                <a:lnTo>
                  <a:pt x="61468" y="97789"/>
                </a:lnTo>
                <a:lnTo>
                  <a:pt x="52831" y="96774"/>
                </a:lnTo>
                <a:close/>
              </a:path>
              <a:path w="128904" h="303529">
                <a:moveTo>
                  <a:pt x="51180" y="34416"/>
                </a:moveTo>
                <a:lnTo>
                  <a:pt x="27050" y="65405"/>
                </a:lnTo>
                <a:lnTo>
                  <a:pt x="28575" y="72008"/>
                </a:lnTo>
                <a:lnTo>
                  <a:pt x="49149" y="86868"/>
                </a:lnTo>
                <a:lnTo>
                  <a:pt x="52958" y="87375"/>
                </a:lnTo>
                <a:lnTo>
                  <a:pt x="71678" y="77724"/>
                </a:lnTo>
                <a:lnTo>
                  <a:pt x="52704" y="77724"/>
                </a:lnTo>
                <a:lnTo>
                  <a:pt x="50165" y="77343"/>
                </a:lnTo>
                <a:lnTo>
                  <a:pt x="35687" y="61468"/>
                </a:lnTo>
                <a:lnTo>
                  <a:pt x="36195" y="56768"/>
                </a:lnTo>
                <a:lnTo>
                  <a:pt x="36829" y="54609"/>
                </a:lnTo>
                <a:lnTo>
                  <a:pt x="37846" y="52577"/>
                </a:lnTo>
                <a:lnTo>
                  <a:pt x="38735" y="50672"/>
                </a:lnTo>
                <a:lnTo>
                  <a:pt x="51307" y="44068"/>
                </a:lnTo>
                <a:lnTo>
                  <a:pt x="71928" y="44068"/>
                </a:lnTo>
                <a:lnTo>
                  <a:pt x="70103" y="41656"/>
                </a:lnTo>
                <a:lnTo>
                  <a:pt x="67691" y="39624"/>
                </a:lnTo>
                <a:lnTo>
                  <a:pt x="64770" y="37972"/>
                </a:lnTo>
                <a:lnTo>
                  <a:pt x="61975" y="36321"/>
                </a:lnTo>
                <a:lnTo>
                  <a:pt x="58547" y="35306"/>
                </a:lnTo>
                <a:lnTo>
                  <a:pt x="54864" y="34925"/>
                </a:lnTo>
                <a:lnTo>
                  <a:pt x="51180" y="34416"/>
                </a:lnTo>
                <a:close/>
              </a:path>
              <a:path w="128904" h="303529">
                <a:moveTo>
                  <a:pt x="71928" y="44068"/>
                </a:moveTo>
                <a:lnTo>
                  <a:pt x="51307" y="44068"/>
                </a:lnTo>
                <a:lnTo>
                  <a:pt x="53848" y="44322"/>
                </a:lnTo>
                <a:lnTo>
                  <a:pt x="56261" y="44703"/>
                </a:lnTo>
                <a:lnTo>
                  <a:pt x="58547" y="45338"/>
                </a:lnTo>
                <a:lnTo>
                  <a:pt x="62356" y="47370"/>
                </a:lnTo>
                <a:lnTo>
                  <a:pt x="64007" y="48768"/>
                </a:lnTo>
                <a:lnTo>
                  <a:pt x="65150" y="50418"/>
                </a:lnTo>
                <a:lnTo>
                  <a:pt x="66421" y="51943"/>
                </a:lnTo>
                <a:lnTo>
                  <a:pt x="67182" y="53847"/>
                </a:lnTo>
                <a:lnTo>
                  <a:pt x="67691" y="55880"/>
                </a:lnTo>
                <a:lnTo>
                  <a:pt x="68325" y="58038"/>
                </a:lnTo>
                <a:lnTo>
                  <a:pt x="68452" y="60197"/>
                </a:lnTo>
                <a:lnTo>
                  <a:pt x="68072" y="62611"/>
                </a:lnTo>
                <a:lnTo>
                  <a:pt x="67818" y="65024"/>
                </a:lnTo>
                <a:lnTo>
                  <a:pt x="62611" y="74040"/>
                </a:lnTo>
                <a:lnTo>
                  <a:pt x="61087" y="75437"/>
                </a:lnTo>
                <a:lnTo>
                  <a:pt x="59181" y="76326"/>
                </a:lnTo>
                <a:lnTo>
                  <a:pt x="57150" y="76962"/>
                </a:lnTo>
                <a:lnTo>
                  <a:pt x="54991" y="77469"/>
                </a:lnTo>
                <a:lnTo>
                  <a:pt x="52704" y="77724"/>
                </a:lnTo>
                <a:lnTo>
                  <a:pt x="71678" y="77724"/>
                </a:lnTo>
                <a:lnTo>
                  <a:pt x="77216" y="59943"/>
                </a:lnTo>
                <a:lnTo>
                  <a:pt x="76962" y="56387"/>
                </a:lnTo>
                <a:lnTo>
                  <a:pt x="76200" y="53086"/>
                </a:lnTo>
                <a:lnTo>
                  <a:pt x="75311" y="49783"/>
                </a:lnTo>
                <a:lnTo>
                  <a:pt x="74041" y="46862"/>
                </a:lnTo>
                <a:lnTo>
                  <a:pt x="71928" y="44068"/>
                </a:lnTo>
                <a:close/>
              </a:path>
              <a:path w="128904" h="303529">
                <a:moveTo>
                  <a:pt x="94233" y="6984"/>
                </a:moveTo>
                <a:lnTo>
                  <a:pt x="86614" y="76453"/>
                </a:lnTo>
                <a:lnTo>
                  <a:pt x="95250" y="77343"/>
                </a:lnTo>
                <a:lnTo>
                  <a:pt x="101853" y="17780"/>
                </a:lnTo>
                <a:lnTo>
                  <a:pt x="127961" y="17780"/>
                </a:lnTo>
                <a:lnTo>
                  <a:pt x="128777" y="10794"/>
                </a:lnTo>
                <a:lnTo>
                  <a:pt x="94233" y="6984"/>
                </a:lnTo>
                <a:close/>
              </a:path>
              <a:path w="128904" h="303529">
                <a:moveTo>
                  <a:pt x="88881" y="12064"/>
                </a:moveTo>
                <a:lnTo>
                  <a:pt x="50673" y="12064"/>
                </a:lnTo>
                <a:lnTo>
                  <a:pt x="64135" y="13588"/>
                </a:lnTo>
                <a:lnTo>
                  <a:pt x="61849" y="33655"/>
                </a:lnTo>
                <a:lnTo>
                  <a:pt x="70230" y="34543"/>
                </a:lnTo>
                <a:lnTo>
                  <a:pt x="72390" y="14477"/>
                </a:lnTo>
                <a:lnTo>
                  <a:pt x="88599" y="14477"/>
                </a:lnTo>
                <a:lnTo>
                  <a:pt x="88881" y="12064"/>
                </a:lnTo>
                <a:close/>
              </a:path>
              <a:path w="128904" h="303529">
                <a:moveTo>
                  <a:pt x="30861" y="0"/>
                </a:moveTo>
                <a:lnTo>
                  <a:pt x="29845" y="9778"/>
                </a:lnTo>
                <a:lnTo>
                  <a:pt x="42418" y="11175"/>
                </a:lnTo>
                <a:lnTo>
                  <a:pt x="40131" y="31241"/>
                </a:lnTo>
                <a:lnTo>
                  <a:pt x="48514" y="32131"/>
                </a:lnTo>
                <a:lnTo>
                  <a:pt x="50673" y="12064"/>
                </a:lnTo>
                <a:lnTo>
                  <a:pt x="88881" y="12064"/>
                </a:lnTo>
                <a:lnTo>
                  <a:pt x="89535" y="6476"/>
                </a:lnTo>
                <a:lnTo>
                  <a:pt x="30861" y="0"/>
                </a:lnTo>
                <a:close/>
              </a:path>
              <a:path w="128904" h="303529">
                <a:moveTo>
                  <a:pt x="127961" y="17780"/>
                </a:moveTo>
                <a:lnTo>
                  <a:pt x="101853" y="17780"/>
                </a:lnTo>
                <a:lnTo>
                  <a:pt x="127635" y="20574"/>
                </a:lnTo>
                <a:lnTo>
                  <a:pt x="127961" y="17780"/>
                </a:lnTo>
                <a:close/>
              </a:path>
              <a:path w="128904" h="303529">
                <a:moveTo>
                  <a:pt x="88599" y="14477"/>
                </a:moveTo>
                <a:lnTo>
                  <a:pt x="72390" y="14477"/>
                </a:lnTo>
                <a:lnTo>
                  <a:pt x="88392" y="16256"/>
                </a:lnTo>
                <a:lnTo>
                  <a:pt x="88599" y="14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7989" y="4745958"/>
            <a:ext cx="583565" cy="423545"/>
          </a:xfrm>
          <a:custGeom>
            <a:avLst/>
            <a:gdLst/>
            <a:ahLst/>
            <a:cxnLst/>
            <a:rect l="l" t="t" r="r" b="b"/>
            <a:pathLst>
              <a:path w="583565" h="423545">
                <a:moveTo>
                  <a:pt x="467302" y="0"/>
                </a:moveTo>
                <a:lnTo>
                  <a:pt x="428928" y="12731"/>
                </a:lnTo>
                <a:lnTo>
                  <a:pt x="50595" y="229012"/>
                </a:lnTo>
                <a:lnTo>
                  <a:pt x="20125" y="255652"/>
                </a:lnTo>
                <a:lnTo>
                  <a:pt x="2859" y="290687"/>
                </a:lnTo>
                <a:lnTo>
                  <a:pt x="0" y="329650"/>
                </a:lnTo>
                <a:lnTo>
                  <a:pt x="12749" y="368077"/>
                </a:lnTo>
                <a:lnTo>
                  <a:pt x="15543" y="372903"/>
                </a:lnTo>
                <a:lnTo>
                  <a:pt x="42183" y="403373"/>
                </a:lnTo>
                <a:lnTo>
                  <a:pt x="77217" y="420639"/>
                </a:lnTo>
                <a:lnTo>
                  <a:pt x="116181" y="423499"/>
                </a:lnTo>
                <a:lnTo>
                  <a:pt x="154608" y="410749"/>
                </a:lnTo>
                <a:lnTo>
                  <a:pt x="532814" y="194595"/>
                </a:lnTo>
                <a:lnTo>
                  <a:pt x="563284" y="167937"/>
                </a:lnTo>
                <a:lnTo>
                  <a:pt x="580550" y="132873"/>
                </a:lnTo>
                <a:lnTo>
                  <a:pt x="583410" y="93904"/>
                </a:lnTo>
                <a:lnTo>
                  <a:pt x="570660" y="55530"/>
                </a:lnTo>
                <a:lnTo>
                  <a:pt x="567993" y="50577"/>
                </a:lnTo>
                <a:lnTo>
                  <a:pt x="541335" y="20161"/>
                </a:lnTo>
                <a:lnTo>
                  <a:pt x="506271" y="2889"/>
                </a:lnTo>
                <a:lnTo>
                  <a:pt x="467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77989" y="4745958"/>
            <a:ext cx="583565" cy="423545"/>
          </a:xfrm>
          <a:custGeom>
            <a:avLst/>
            <a:gdLst/>
            <a:ahLst/>
            <a:cxnLst/>
            <a:rect l="l" t="t" r="r" b="b"/>
            <a:pathLst>
              <a:path w="583565" h="423545">
                <a:moveTo>
                  <a:pt x="12749" y="368077"/>
                </a:moveTo>
                <a:lnTo>
                  <a:pt x="0" y="329650"/>
                </a:lnTo>
                <a:lnTo>
                  <a:pt x="2859" y="290687"/>
                </a:lnTo>
                <a:lnTo>
                  <a:pt x="20125" y="255652"/>
                </a:lnTo>
                <a:lnTo>
                  <a:pt x="50595" y="229012"/>
                </a:lnTo>
                <a:lnTo>
                  <a:pt x="428928" y="12731"/>
                </a:lnTo>
                <a:lnTo>
                  <a:pt x="467302" y="0"/>
                </a:lnTo>
                <a:lnTo>
                  <a:pt x="506271" y="2889"/>
                </a:lnTo>
                <a:lnTo>
                  <a:pt x="541335" y="20161"/>
                </a:lnTo>
                <a:lnTo>
                  <a:pt x="567993" y="50577"/>
                </a:lnTo>
                <a:lnTo>
                  <a:pt x="570660" y="55530"/>
                </a:lnTo>
                <a:lnTo>
                  <a:pt x="583410" y="93904"/>
                </a:lnTo>
                <a:lnTo>
                  <a:pt x="580550" y="132873"/>
                </a:lnTo>
                <a:lnTo>
                  <a:pt x="563284" y="167937"/>
                </a:lnTo>
                <a:lnTo>
                  <a:pt x="532814" y="194595"/>
                </a:lnTo>
                <a:lnTo>
                  <a:pt x="154608" y="410749"/>
                </a:lnTo>
                <a:lnTo>
                  <a:pt x="116181" y="423499"/>
                </a:lnTo>
                <a:lnTo>
                  <a:pt x="77217" y="420639"/>
                </a:lnTo>
                <a:lnTo>
                  <a:pt x="42183" y="403373"/>
                </a:lnTo>
                <a:lnTo>
                  <a:pt x="15543" y="372903"/>
                </a:lnTo>
                <a:lnTo>
                  <a:pt x="12749" y="368077"/>
                </a:lnTo>
                <a:close/>
              </a:path>
            </a:pathLst>
          </a:custGeom>
          <a:ln w="25400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26247" y="4847209"/>
            <a:ext cx="295910" cy="222250"/>
          </a:xfrm>
          <a:custGeom>
            <a:avLst/>
            <a:gdLst/>
            <a:ahLst/>
            <a:cxnLst/>
            <a:rect l="l" t="t" r="r" b="b"/>
            <a:pathLst>
              <a:path w="295909" h="222250">
                <a:moveTo>
                  <a:pt x="96011" y="170180"/>
                </a:moveTo>
                <a:lnTo>
                  <a:pt x="89026" y="171450"/>
                </a:lnTo>
                <a:lnTo>
                  <a:pt x="83526" y="172720"/>
                </a:lnTo>
                <a:lnTo>
                  <a:pt x="77311" y="173990"/>
                </a:lnTo>
                <a:lnTo>
                  <a:pt x="70381" y="177800"/>
                </a:lnTo>
                <a:lnTo>
                  <a:pt x="62737" y="181610"/>
                </a:lnTo>
                <a:lnTo>
                  <a:pt x="55282" y="186690"/>
                </a:lnTo>
                <a:lnTo>
                  <a:pt x="49101" y="190500"/>
                </a:lnTo>
                <a:lnTo>
                  <a:pt x="40512" y="199390"/>
                </a:lnTo>
                <a:lnTo>
                  <a:pt x="36322" y="204470"/>
                </a:lnTo>
                <a:lnTo>
                  <a:pt x="35813" y="209550"/>
                </a:lnTo>
                <a:lnTo>
                  <a:pt x="38861" y="215900"/>
                </a:lnTo>
                <a:lnTo>
                  <a:pt x="41909" y="220980"/>
                </a:lnTo>
                <a:lnTo>
                  <a:pt x="46735" y="222250"/>
                </a:lnTo>
                <a:lnTo>
                  <a:pt x="53594" y="222250"/>
                </a:lnTo>
                <a:lnTo>
                  <a:pt x="59041" y="220980"/>
                </a:lnTo>
                <a:lnTo>
                  <a:pt x="65262" y="218440"/>
                </a:lnTo>
                <a:lnTo>
                  <a:pt x="72221" y="215900"/>
                </a:lnTo>
                <a:lnTo>
                  <a:pt x="77329" y="213360"/>
                </a:lnTo>
                <a:lnTo>
                  <a:pt x="49529" y="213360"/>
                </a:lnTo>
                <a:lnTo>
                  <a:pt x="48386" y="212090"/>
                </a:lnTo>
                <a:lnTo>
                  <a:pt x="47498" y="210820"/>
                </a:lnTo>
                <a:lnTo>
                  <a:pt x="46735" y="209550"/>
                </a:lnTo>
                <a:lnTo>
                  <a:pt x="46608" y="207010"/>
                </a:lnTo>
                <a:lnTo>
                  <a:pt x="46990" y="205740"/>
                </a:lnTo>
                <a:lnTo>
                  <a:pt x="47498" y="204470"/>
                </a:lnTo>
                <a:lnTo>
                  <a:pt x="48513" y="203200"/>
                </a:lnTo>
                <a:lnTo>
                  <a:pt x="50165" y="200660"/>
                </a:lnTo>
                <a:lnTo>
                  <a:pt x="51943" y="199390"/>
                </a:lnTo>
                <a:lnTo>
                  <a:pt x="54101" y="196850"/>
                </a:lnTo>
                <a:lnTo>
                  <a:pt x="57023" y="195580"/>
                </a:lnTo>
                <a:lnTo>
                  <a:pt x="59817" y="193040"/>
                </a:lnTo>
                <a:lnTo>
                  <a:pt x="63119" y="190500"/>
                </a:lnTo>
                <a:lnTo>
                  <a:pt x="66928" y="189230"/>
                </a:lnTo>
                <a:lnTo>
                  <a:pt x="70611" y="186690"/>
                </a:lnTo>
                <a:lnTo>
                  <a:pt x="74168" y="185420"/>
                </a:lnTo>
                <a:lnTo>
                  <a:pt x="77343" y="184150"/>
                </a:lnTo>
                <a:lnTo>
                  <a:pt x="80518" y="181610"/>
                </a:lnTo>
                <a:lnTo>
                  <a:pt x="83311" y="181610"/>
                </a:lnTo>
                <a:lnTo>
                  <a:pt x="85725" y="180340"/>
                </a:lnTo>
                <a:lnTo>
                  <a:pt x="105473" y="180340"/>
                </a:lnTo>
                <a:lnTo>
                  <a:pt x="104012" y="177800"/>
                </a:lnTo>
                <a:lnTo>
                  <a:pt x="100965" y="172720"/>
                </a:lnTo>
                <a:lnTo>
                  <a:pt x="96011" y="170180"/>
                </a:lnTo>
                <a:close/>
              </a:path>
              <a:path w="295909" h="222250">
                <a:moveTo>
                  <a:pt x="105473" y="180340"/>
                </a:moveTo>
                <a:lnTo>
                  <a:pt x="93345" y="180340"/>
                </a:lnTo>
                <a:lnTo>
                  <a:pt x="94487" y="181610"/>
                </a:lnTo>
                <a:lnTo>
                  <a:pt x="96011" y="184150"/>
                </a:lnTo>
                <a:lnTo>
                  <a:pt x="96266" y="185420"/>
                </a:lnTo>
                <a:lnTo>
                  <a:pt x="95757" y="187960"/>
                </a:lnTo>
                <a:lnTo>
                  <a:pt x="95376" y="189230"/>
                </a:lnTo>
                <a:lnTo>
                  <a:pt x="90804" y="194310"/>
                </a:lnTo>
                <a:lnTo>
                  <a:pt x="88646" y="196850"/>
                </a:lnTo>
                <a:lnTo>
                  <a:pt x="85725" y="198120"/>
                </a:lnTo>
                <a:lnTo>
                  <a:pt x="82930" y="200660"/>
                </a:lnTo>
                <a:lnTo>
                  <a:pt x="79628" y="201930"/>
                </a:lnTo>
                <a:lnTo>
                  <a:pt x="75819" y="204470"/>
                </a:lnTo>
                <a:lnTo>
                  <a:pt x="71881" y="207010"/>
                </a:lnTo>
                <a:lnTo>
                  <a:pt x="68452" y="208280"/>
                </a:lnTo>
                <a:lnTo>
                  <a:pt x="65277" y="209550"/>
                </a:lnTo>
                <a:lnTo>
                  <a:pt x="62229" y="210820"/>
                </a:lnTo>
                <a:lnTo>
                  <a:pt x="59435" y="212090"/>
                </a:lnTo>
                <a:lnTo>
                  <a:pt x="57023" y="213360"/>
                </a:lnTo>
                <a:lnTo>
                  <a:pt x="77329" y="213360"/>
                </a:lnTo>
                <a:lnTo>
                  <a:pt x="79882" y="212090"/>
                </a:lnTo>
                <a:lnTo>
                  <a:pt x="87286" y="207010"/>
                </a:lnTo>
                <a:lnTo>
                  <a:pt x="93487" y="203200"/>
                </a:lnTo>
                <a:lnTo>
                  <a:pt x="102234" y="194310"/>
                </a:lnTo>
                <a:lnTo>
                  <a:pt x="106425" y="189230"/>
                </a:lnTo>
                <a:lnTo>
                  <a:pt x="106933" y="182880"/>
                </a:lnTo>
                <a:lnTo>
                  <a:pt x="105473" y="180340"/>
                </a:lnTo>
                <a:close/>
              </a:path>
              <a:path w="295909" h="222250">
                <a:moveTo>
                  <a:pt x="58438" y="163830"/>
                </a:moveTo>
                <a:lnTo>
                  <a:pt x="47117" y="163830"/>
                </a:lnTo>
                <a:lnTo>
                  <a:pt x="51688" y="172720"/>
                </a:lnTo>
                <a:lnTo>
                  <a:pt x="14604" y="193040"/>
                </a:lnTo>
                <a:lnTo>
                  <a:pt x="19050" y="200660"/>
                </a:lnTo>
                <a:lnTo>
                  <a:pt x="77236" y="167640"/>
                </a:lnTo>
                <a:lnTo>
                  <a:pt x="60451" y="167640"/>
                </a:lnTo>
                <a:lnTo>
                  <a:pt x="58438" y="163830"/>
                </a:lnTo>
                <a:close/>
              </a:path>
              <a:path w="295909" h="222250">
                <a:moveTo>
                  <a:pt x="8635" y="139700"/>
                </a:moveTo>
                <a:lnTo>
                  <a:pt x="0" y="144780"/>
                </a:lnTo>
                <a:lnTo>
                  <a:pt x="20320" y="179070"/>
                </a:lnTo>
                <a:lnTo>
                  <a:pt x="40417" y="167640"/>
                </a:lnTo>
                <a:lnTo>
                  <a:pt x="24510" y="167640"/>
                </a:lnTo>
                <a:lnTo>
                  <a:pt x="19938" y="158750"/>
                </a:lnTo>
                <a:lnTo>
                  <a:pt x="33502" y="151130"/>
                </a:lnTo>
                <a:lnTo>
                  <a:pt x="15748" y="151130"/>
                </a:lnTo>
                <a:lnTo>
                  <a:pt x="8635" y="139700"/>
                </a:lnTo>
                <a:close/>
              </a:path>
              <a:path w="295909" h="222250">
                <a:moveTo>
                  <a:pt x="76871" y="133350"/>
                </a:moveTo>
                <a:lnTo>
                  <a:pt x="65150" y="133350"/>
                </a:lnTo>
                <a:lnTo>
                  <a:pt x="69723" y="140970"/>
                </a:lnTo>
                <a:lnTo>
                  <a:pt x="24510" y="167640"/>
                </a:lnTo>
                <a:lnTo>
                  <a:pt x="40417" y="167640"/>
                </a:lnTo>
                <a:lnTo>
                  <a:pt x="47117" y="163830"/>
                </a:lnTo>
                <a:lnTo>
                  <a:pt x="58438" y="163830"/>
                </a:lnTo>
                <a:lnTo>
                  <a:pt x="55752" y="158750"/>
                </a:lnTo>
                <a:lnTo>
                  <a:pt x="82676" y="143510"/>
                </a:lnTo>
                <a:lnTo>
                  <a:pt x="76871" y="133350"/>
                </a:lnTo>
                <a:close/>
              </a:path>
              <a:path w="295909" h="222250">
                <a:moveTo>
                  <a:pt x="97408" y="146050"/>
                </a:moveTo>
                <a:lnTo>
                  <a:pt x="60451" y="167640"/>
                </a:lnTo>
                <a:lnTo>
                  <a:pt x="77236" y="167640"/>
                </a:lnTo>
                <a:lnTo>
                  <a:pt x="101853" y="153670"/>
                </a:lnTo>
                <a:lnTo>
                  <a:pt x="97408" y="146050"/>
                </a:lnTo>
                <a:close/>
              </a:path>
              <a:path w="295909" h="222250">
                <a:moveTo>
                  <a:pt x="182118" y="111760"/>
                </a:moveTo>
                <a:lnTo>
                  <a:pt x="176641" y="113030"/>
                </a:lnTo>
                <a:lnTo>
                  <a:pt x="170497" y="114300"/>
                </a:lnTo>
                <a:lnTo>
                  <a:pt x="163687" y="116840"/>
                </a:lnTo>
                <a:lnTo>
                  <a:pt x="156209" y="120650"/>
                </a:lnTo>
                <a:lnTo>
                  <a:pt x="148972" y="125730"/>
                </a:lnTo>
                <a:lnTo>
                  <a:pt x="143081" y="129540"/>
                </a:lnTo>
                <a:lnTo>
                  <a:pt x="138547" y="134620"/>
                </a:lnTo>
                <a:lnTo>
                  <a:pt x="135381" y="139700"/>
                </a:lnTo>
                <a:lnTo>
                  <a:pt x="131952" y="144780"/>
                </a:lnTo>
                <a:lnTo>
                  <a:pt x="146176" y="163830"/>
                </a:lnTo>
                <a:lnTo>
                  <a:pt x="152907" y="163830"/>
                </a:lnTo>
                <a:lnTo>
                  <a:pt x="156718" y="162560"/>
                </a:lnTo>
                <a:lnTo>
                  <a:pt x="165353" y="160020"/>
                </a:lnTo>
                <a:lnTo>
                  <a:pt x="170052" y="157480"/>
                </a:lnTo>
                <a:lnTo>
                  <a:pt x="175386" y="154940"/>
                </a:lnTo>
                <a:lnTo>
                  <a:pt x="148208" y="154940"/>
                </a:lnTo>
                <a:lnTo>
                  <a:pt x="144906" y="153670"/>
                </a:lnTo>
                <a:lnTo>
                  <a:pt x="143128" y="151130"/>
                </a:lnTo>
                <a:lnTo>
                  <a:pt x="141350" y="147320"/>
                </a:lnTo>
                <a:lnTo>
                  <a:pt x="141858" y="144780"/>
                </a:lnTo>
                <a:lnTo>
                  <a:pt x="144906" y="140970"/>
                </a:lnTo>
                <a:lnTo>
                  <a:pt x="147827" y="137160"/>
                </a:lnTo>
                <a:lnTo>
                  <a:pt x="153034" y="133350"/>
                </a:lnTo>
                <a:lnTo>
                  <a:pt x="167767" y="124460"/>
                </a:lnTo>
                <a:lnTo>
                  <a:pt x="173862" y="121920"/>
                </a:lnTo>
                <a:lnTo>
                  <a:pt x="178688" y="120650"/>
                </a:lnTo>
                <a:lnTo>
                  <a:pt x="196850" y="120650"/>
                </a:lnTo>
                <a:lnTo>
                  <a:pt x="193928" y="114300"/>
                </a:lnTo>
                <a:lnTo>
                  <a:pt x="188975" y="113030"/>
                </a:lnTo>
                <a:lnTo>
                  <a:pt x="182118" y="111760"/>
                </a:lnTo>
                <a:close/>
              </a:path>
              <a:path w="295909" h="222250">
                <a:moveTo>
                  <a:pt x="196850" y="120650"/>
                </a:moveTo>
                <a:lnTo>
                  <a:pt x="183515" y="120650"/>
                </a:lnTo>
                <a:lnTo>
                  <a:pt x="186817" y="121920"/>
                </a:lnTo>
                <a:lnTo>
                  <a:pt x="188595" y="124460"/>
                </a:lnTo>
                <a:lnTo>
                  <a:pt x="190373" y="128270"/>
                </a:lnTo>
                <a:lnTo>
                  <a:pt x="189737" y="132080"/>
                </a:lnTo>
                <a:lnTo>
                  <a:pt x="183642" y="139700"/>
                </a:lnTo>
                <a:lnTo>
                  <a:pt x="178561" y="143510"/>
                </a:lnTo>
                <a:lnTo>
                  <a:pt x="163702" y="151130"/>
                </a:lnTo>
                <a:lnTo>
                  <a:pt x="157606" y="153670"/>
                </a:lnTo>
                <a:lnTo>
                  <a:pt x="148208" y="154940"/>
                </a:lnTo>
                <a:lnTo>
                  <a:pt x="175386" y="154940"/>
                </a:lnTo>
                <a:lnTo>
                  <a:pt x="182552" y="149860"/>
                </a:lnTo>
                <a:lnTo>
                  <a:pt x="188420" y="146050"/>
                </a:lnTo>
                <a:lnTo>
                  <a:pt x="192978" y="140970"/>
                </a:lnTo>
                <a:lnTo>
                  <a:pt x="196215" y="137160"/>
                </a:lnTo>
                <a:lnTo>
                  <a:pt x="199644" y="130810"/>
                </a:lnTo>
                <a:lnTo>
                  <a:pt x="199898" y="125730"/>
                </a:lnTo>
                <a:lnTo>
                  <a:pt x="196850" y="120650"/>
                </a:lnTo>
                <a:close/>
              </a:path>
              <a:path w="295909" h="222250">
                <a:moveTo>
                  <a:pt x="62356" y="107950"/>
                </a:moveTo>
                <a:lnTo>
                  <a:pt x="53721" y="113030"/>
                </a:lnTo>
                <a:lnTo>
                  <a:pt x="60959" y="125730"/>
                </a:lnTo>
                <a:lnTo>
                  <a:pt x="15748" y="151130"/>
                </a:lnTo>
                <a:lnTo>
                  <a:pt x="33502" y="151130"/>
                </a:lnTo>
                <a:lnTo>
                  <a:pt x="65150" y="133350"/>
                </a:lnTo>
                <a:lnTo>
                  <a:pt x="76871" y="133350"/>
                </a:lnTo>
                <a:lnTo>
                  <a:pt x="62356" y="107950"/>
                </a:lnTo>
                <a:close/>
              </a:path>
              <a:path w="295909" h="222250">
                <a:moveTo>
                  <a:pt x="129667" y="72390"/>
                </a:moveTo>
                <a:lnTo>
                  <a:pt x="87629" y="95250"/>
                </a:lnTo>
                <a:lnTo>
                  <a:pt x="110744" y="135890"/>
                </a:lnTo>
                <a:lnTo>
                  <a:pt x="132868" y="123190"/>
                </a:lnTo>
                <a:lnTo>
                  <a:pt x="114934" y="123190"/>
                </a:lnTo>
                <a:lnTo>
                  <a:pt x="100456" y="99060"/>
                </a:lnTo>
                <a:lnTo>
                  <a:pt x="125349" y="83820"/>
                </a:lnTo>
                <a:lnTo>
                  <a:pt x="145287" y="83820"/>
                </a:lnTo>
                <a:lnTo>
                  <a:pt x="151892" y="80010"/>
                </a:lnTo>
                <a:lnTo>
                  <a:pt x="134366" y="80010"/>
                </a:lnTo>
                <a:lnTo>
                  <a:pt x="129667" y="72390"/>
                </a:lnTo>
                <a:close/>
              </a:path>
              <a:path w="295909" h="222250">
                <a:moveTo>
                  <a:pt x="145287" y="83820"/>
                </a:moveTo>
                <a:lnTo>
                  <a:pt x="125349" y="83820"/>
                </a:lnTo>
                <a:lnTo>
                  <a:pt x="139826" y="109220"/>
                </a:lnTo>
                <a:lnTo>
                  <a:pt x="114934" y="123190"/>
                </a:lnTo>
                <a:lnTo>
                  <a:pt x="132868" y="123190"/>
                </a:lnTo>
                <a:lnTo>
                  <a:pt x="152780" y="111760"/>
                </a:lnTo>
                <a:lnTo>
                  <a:pt x="148462" y="105410"/>
                </a:lnTo>
                <a:lnTo>
                  <a:pt x="161755" y="97790"/>
                </a:lnTo>
                <a:lnTo>
                  <a:pt x="144145" y="97790"/>
                </a:lnTo>
                <a:lnTo>
                  <a:pt x="138683" y="87630"/>
                </a:lnTo>
                <a:lnTo>
                  <a:pt x="145287" y="83820"/>
                </a:lnTo>
                <a:close/>
              </a:path>
              <a:path w="295909" h="222250">
                <a:moveTo>
                  <a:pt x="180115" y="93980"/>
                </a:moveTo>
                <a:lnTo>
                  <a:pt x="168401" y="93980"/>
                </a:lnTo>
                <a:lnTo>
                  <a:pt x="176022" y="106680"/>
                </a:lnTo>
                <a:lnTo>
                  <a:pt x="184530" y="101600"/>
                </a:lnTo>
                <a:lnTo>
                  <a:pt x="180115" y="93980"/>
                </a:lnTo>
                <a:close/>
              </a:path>
              <a:path w="295909" h="222250">
                <a:moveTo>
                  <a:pt x="169812" y="76200"/>
                </a:moveTo>
                <a:lnTo>
                  <a:pt x="158496" y="76200"/>
                </a:lnTo>
                <a:lnTo>
                  <a:pt x="163956" y="86360"/>
                </a:lnTo>
                <a:lnTo>
                  <a:pt x="144145" y="97790"/>
                </a:lnTo>
                <a:lnTo>
                  <a:pt x="161755" y="97790"/>
                </a:lnTo>
                <a:lnTo>
                  <a:pt x="168401" y="93980"/>
                </a:lnTo>
                <a:lnTo>
                  <a:pt x="180115" y="93980"/>
                </a:lnTo>
                <a:lnTo>
                  <a:pt x="169812" y="76200"/>
                </a:lnTo>
                <a:close/>
              </a:path>
              <a:path w="295909" h="222250">
                <a:moveTo>
                  <a:pt x="278383" y="54610"/>
                </a:moveTo>
                <a:lnTo>
                  <a:pt x="217677" y="90170"/>
                </a:lnTo>
                <a:lnTo>
                  <a:pt x="221996" y="97790"/>
                </a:lnTo>
                <a:lnTo>
                  <a:pt x="274066" y="67310"/>
                </a:lnTo>
                <a:lnTo>
                  <a:pt x="285527" y="67310"/>
                </a:lnTo>
                <a:lnTo>
                  <a:pt x="278383" y="54610"/>
                </a:lnTo>
                <a:close/>
              </a:path>
              <a:path w="295909" h="222250">
                <a:moveTo>
                  <a:pt x="285527" y="67310"/>
                </a:moveTo>
                <a:lnTo>
                  <a:pt x="274066" y="67310"/>
                </a:lnTo>
                <a:lnTo>
                  <a:pt x="287020" y="90170"/>
                </a:lnTo>
                <a:lnTo>
                  <a:pt x="295528" y="85090"/>
                </a:lnTo>
                <a:lnTo>
                  <a:pt x="285527" y="67310"/>
                </a:lnTo>
                <a:close/>
              </a:path>
              <a:path w="295909" h="222250">
                <a:moveTo>
                  <a:pt x="155828" y="52070"/>
                </a:moveTo>
                <a:lnTo>
                  <a:pt x="147320" y="57150"/>
                </a:lnTo>
                <a:lnTo>
                  <a:pt x="154177" y="68580"/>
                </a:lnTo>
                <a:lnTo>
                  <a:pt x="134366" y="80010"/>
                </a:lnTo>
                <a:lnTo>
                  <a:pt x="151892" y="80010"/>
                </a:lnTo>
                <a:lnTo>
                  <a:pt x="158496" y="76200"/>
                </a:lnTo>
                <a:lnTo>
                  <a:pt x="169812" y="76200"/>
                </a:lnTo>
                <a:lnTo>
                  <a:pt x="155828" y="52070"/>
                </a:lnTo>
                <a:close/>
              </a:path>
              <a:path w="295909" h="222250">
                <a:moveTo>
                  <a:pt x="220218" y="27940"/>
                </a:moveTo>
                <a:lnTo>
                  <a:pt x="204088" y="27940"/>
                </a:lnTo>
                <a:lnTo>
                  <a:pt x="200786" y="29210"/>
                </a:lnTo>
                <a:lnTo>
                  <a:pt x="197484" y="31750"/>
                </a:lnTo>
                <a:lnTo>
                  <a:pt x="194182" y="33020"/>
                </a:lnTo>
                <a:lnTo>
                  <a:pt x="184530" y="46990"/>
                </a:lnTo>
                <a:lnTo>
                  <a:pt x="183642" y="49530"/>
                </a:lnTo>
                <a:lnTo>
                  <a:pt x="183451" y="50800"/>
                </a:lnTo>
                <a:lnTo>
                  <a:pt x="183387" y="53340"/>
                </a:lnTo>
                <a:lnTo>
                  <a:pt x="183642" y="55880"/>
                </a:lnTo>
                <a:lnTo>
                  <a:pt x="199390" y="77470"/>
                </a:lnTo>
                <a:lnTo>
                  <a:pt x="202565" y="77470"/>
                </a:lnTo>
                <a:lnTo>
                  <a:pt x="205740" y="78740"/>
                </a:lnTo>
                <a:lnTo>
                  <a:pt x="212217" y="78740"/>
                </a:lnTo>
                <a:lnTo>
                  <a:pt x="215519" y="77470"/>
                </a:lnTo>
                <a:lnTo>
                  <a:pt x="218948" y="76200"/>
                </a:lnTo>
                <a:lnTo>
                  <a:pt x="222250" y="74930"/>
                </a:lnTo>
                <a:lnTo>
                  <a:pt x="225425" y="72390"/>
                </a:lnTo>
                <a:lnTo>
                  <a:pt x="228219" y="69850"/>
                </a:lnTo>
                <a:lnTo>
                  <a:pt x="207391" y="69850"/>
                </a:lnTo>
                <a:lnTo>
                  <a:pt x="205358" y="68580"/>
                </a:lnTo>
                <a:lnTo>
                  <a:pt x="203453" y="68580"/>
                </a:lnTo>
                <a:lnTo>
                  <a:pt x="201675" y="67310"/>
                </a:lnTo>
                <a:lnTo>
                  <a:pt x="198247" y="64770"/>
                </a:lnTo>
                <a:lnTo>
                  <a:pt x="196723" y="63500"/>
                </a:lnTo>
                <a:lnTo>
                  <a:pt x="194182" y="58420"/>
                </a:lnTo>
                <a:lnTo>
                  <a:pt x="193421" y="57150"/>
                </a:lnTo>
                <a:lnTo>
                  <a:pt x="193040" y="54610"/>
                </a:lnTo>
                <a:lnTo>
                  <a:pt x="192912" y="53340"/>
                </a:lnTo>
                <a:lnTo>
                  <a:pt x="192912" y="50800"/>
                </a:lnTo>
                <a:lnTo>
                  <a:pt x="193548" y="48260"/>
                </a:lnTo>
                <a:lnTo>
                  <a:pt x="194182" y="46990"/>
                </a:lnTo>
                <a:lnTo>
                  <a:pt x="195199" y="44450"/>
                </a:lnTo>
                <a:lnTo>
                  <a:pt x="197993" y="41910"/>
                </a:lnTo>
                <a:lnTo>
                  <a:pt x="199771" y="39370"/>
                </a:lnTo>
                <a:lnTo>
                  <a:pt x="201802" y="38100"/>
                </a:lnTo>
                <a:lnTo>
                  <a:pt x="203961" y="38100"/>
                </a:lnTo>
                <a:lnTo>
                  <a:pt x="205994" y="36830"/>
                </a:lnTo>
                <a:lnTo>
                  <a:pt x="208152" y="36830"/>
                </a:lnTo>
                <a:lnTo>
                  <a:pt x="210311" y="35560"/>
                </a:lnTo>
                <a:lnTo>
                  <a:pt x="229616" y="35560"/>
                </a:lnTo>
                <a:lnTo>
                  <a:pt x="228473" y="34290"/>
                </a:lnTo>
                <a:lnTo>
                  <a:pt x="225805" y="31750"/>
                </a:lnTo>
                <a:lnTo>
                  <a:pt x="223138" y="30480"/>
                </a:lnTo>
                <a:lnTo>
                  <a:pt x="220218" y="27940"/>
                </a:lnTo>
                <a:close/>
              </a:path>
              <a:path w="295909" h="222250">
                <a:moveTo>
                  <a:pt x="229616" y="35560"/>
                </a:moveTo>
                <a:lnTo>
                  <a:pt x="212344" y="35560"/>
                </a:lnTo>
                <a:lnTo>
                  <a:pt x="214249" y="36830"/>
                </a:lnTo>
                <a:lnTo>
                  <a:pt x="216280" y="36830"/>
                </a:lnTo>
                <a:lnTo>
                  <a:pt x="218058" y="38100"/>
                </a:lnTo>
                <a:lnTo>
                  <a:pt x="226695" y="55880"/>
                </a:lnTo>
                <a:lnTo>
                  <a:pt x="226059" y="57150"/>
                </a:lnTo>
                <a:lnTo>
                  <a:pt x="225551" y="59690"/>
                </a:lnTo>
                <a:lnTo>
                  <a:pt x="224535" y="60960"/>
                </a:lnTo>
                <a:lnTo>
                  <a:pt x="221742" y="63500"/>
                </a:lnTo>
                <a:lnTo>
                  <a:pt x="219963" y="66040"/>
                </a:lnTo>
                <a:lnTo>
                  <a:pt x="217931" y="67310"/>
                </a:lnTo>
                <a:lnTo>
                  <a:pt x="215773" y="68580"/>
                </a:lnTo>
                <a:lnTo>
                  <a:pt x="213741" y="68580"/>
                </a:lnTo>
                <a:lnTo>
                  <a:pt x="211581" y="69850"/>
                </a:lnTo>
                <a:lnTo>
                  <a:pt x="228219" y="69850"/>
                </a:lnTo>
                <a:lnTo>
                  <a:pt x="232536" y="64770"/>
                </a:lnTo>
                <a:lnTo>
                  <a:pt x="234187" y="62230"/>
                </a:lnTo>
                <a:lnTo>
                  <a:pt x="235076" y="59690"/>
                </a:lnTo>
                <a:lnTo>
                  <a:pt x="236093" y="55880"/>
                </a:lnTo>
                <a:lnTo>
                  <a:pt x="236220" y="54610"/>
                </a:lnTo>
                <a:lnTo>
                  <a:pt x="236093" y="50800"/>
                </a:lnTo>
                <a:lnTo>
                  <a:pt x="235584" y="45720"/>
                </a:lnTo>
                <a:lnTo>
                  <a:pt x="234442" y="43180"/>
                </a:lnTo>
                <a:lnTo>
                  <a:pt x="232536" y="39370"/>
                </a:lnTo>
                <a:lnTo>
                  <a:pt x="230758" y="36830"/>
                </a:lnTo>
                <a:lnTo>
                  <a:pt x="229616" y="35560"/>
                </a:lnTo>
                <a:close/>
              </a:path>
              <a:path w="295909" h="222250">
                <a:moveTo>
                  <a:pt x="270837" y="41910"/>
                </a:moveTo>
                <a:lnTo>
                  <a:pt x="259333" y="41910"/>
                </a:lnTo>
                <a:lnTo>
                  <a:pt x="267334" y="55880"/>
                </a:lnTo>
                <a:lnTo>
                  <a:pt x="275971" y="50800"/>
                </a:lnTo>
                <a:lnTo>
                  <a:pt x="270837" y="41910"/>
                </a:lnTo>
                <a:close/>
              </a:path>
              <a:path w="295909" h="222250">
                <a:moveTo>
                  <a:pt x="259835" y="22860"/>
                </a:moveTo>
                <a:lnTo>
                  <a:pt x="248538" y="22860"/>
                </a:lnTo>
                <a:lnTo>
                  <a:pt x="255270" y="34290"/>
                </a:lnTo>
                <a:lnTo>
                  <a:pt x="237744" y="44450"/>
                </a:lnTo>
                <a:lnTo>
                  <a:pt x="241934" y="52070"/>
                </a:lnTo>
                <a:lnTo>
                  <a:pt x="259333" y="41910"/>
                </a:lnTo>
                <a:lnTo>
                  <a:pt x="270837" y="41910"/>
                </a:lnTo>
                <a:lnTo>
                  <a:pt x="259835" y="22860"/>
                </a:lnTo>
                <a:close/>
              </a:path>
              <a:path w="295909" h="222250">
                <a:moveTo>
                  <a:pt x="246633" y="0"/>
                </a:moveTo>
                <a:lnTo>
                  <a:pt x="238125" y="5080"/>
                </a:lnTo>
                <a:lnTo>
                  <a:pt x="244348" y="15240"/>
                </a:lnTo>
                <a:lnTo>
                  <a:pt x="226822" y="25400"/>
                </a:lnTo>
                <a:lnTo>
                  <a:pt x="231012" y="33020"/>
                </a:lnTo>
                <a:lnTo>
                  <a:pt x="248538" y="22860"/>
                </a:lnTo>
                <a:lnTo>
                  <a:pt x="259835" y="22860"/>
                </a:lnTo>
                <a:lnTo>
                  <a:pt x="246633" y="0"/>
                </a:lnTo>
                <a:close/>
              </a:path>
              <a:path w="295909" h="222250">
                <a:moveTo>
                  <a:pt x="213995" y="26670"/>
                </a:moveTo>
                <a:lnTo>
                  <a:pt x="210693" y="26670"/>
                </a:lnTo>
                <a:lnTo>
                  <a:pt x="207391" y="27940"/>
                </a:lnTo>
                <a:lnTo>
                  <a:pt x="217170" y="27940"/>
                </a:lnTo>
                <a:lnTo>
                  <a:pt x="213995" y="26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31308" y="2695955"/>
            <a:ext cx="495300" cy="170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60264" y="2724911"/>
            <a:ext cx="437769" cy="1129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44340" y="4085844"/>
            <a:ext cx="251459" cy="251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3608" y="4125467"/>
            <a:ext cx="400812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12945" y="4154804"/>
            <a:ext cx="343026" cy="112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96384" y="4379976"/>
            <a:ext cx="249935" cy="2514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52771" y="4302252"/>
            <a:ext cx="390144" cy="1722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37888" y="4331461"/>
            <a:ext cx="576452" cy="2969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36135" y="4428744"/>
            <a:ext cx="402336" cy="1722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65346" y="4457446"/>
            <a:ext cx="344297" cy="1146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43271" y="4462271"/>
            <a:ext cx="249935" cy="2499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8720" y="4495800"/>
            <a:ext cx="399288" cy="1691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27040" y="4524375"/>
            <a:ext cx="341884" cy="11214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13759" y="3607308"/>
            <a:ext cx="249935" cy="2514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70732" y="3640835"/>
            <a:ext cx="400812" cy="1706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00958" y="3671823"/>
            <a:ext cx="340360" cy="109855"/>
          </a:xfrm>
          <a:custGeom>
            <a:avLst/>
            <a:gdLst/>
            <a:ahLst/>
            <a:cxnLst/>
            <a:rect l="l" t="t" r="r" b="b"/>
            <a:pathLst>
              <a:path w="340360" h="109854">
                <a:moveTo>
                  <a:pt x="172846" y="68199"/>
                </a:moveTo>
                <a:lnTo>
                  <a:pt x="133730" y="82423"/>
                </a:lnTo>
                <a:lnTo>
                  <a:pt x="133730" y="91820"/>
                </a:lnTo>
                <a:lnTo>
                  <a:pt x="134492" y="94614"/>
                </a:lnTo>
                <a:lnTo>
                  <a:pt x="136016" y="97155"/>
                </a:lnTo>
                <a:lnTo>
                  <a:pt x="137540" y="99821"/>
                </a:lnTo>
                <a:lnTo>
                  <a:pt x="166115" y="109219"/>
                </a:lnTo>
                <a:lnTo>
                  <a:pt x="172846" y="109219"/>
                </a:lnTo>
                <a:lnTo>
                  <a:pt x="205157" y="102107"/>
                </a:lnTo>
                <a:lnTo>
                  <a:pt x="163067" y="102107"/>
                </a:lnTo>
                <a:lnTo>
                  <a:pt x="155447" y="101092"/>
                </a:lnTo>
                <a:lnTo>
                  <a:pt x="149987" y="98932"/>
                </a:lnTo>
                <a:lnTo>
                  <a:pt x="144652" y="96646"/>
                </a:lnTo>
                <a:lnTo>
                  <a:pt x="141986" y="93344"/>
                </a:lnTo>
                <a:lnTo>
                  <a:pt x="141986" y="84074"/>
                </a:lnTo>
                <a:lnTo>
                  <a:pt x="144652" y="80644"/>
                </a:lnTo>
                <a:lnTo>
                  <a:pt x="155447" y="76326"/>
                </a:lnTo>
                <a:lnTo>
                  <a:pt x="163067" y="75183"/>
                </a:lnTo>
                <a:lnTo>
                  <a:pt x="204719" y="75183"/>
                </a:lnTo>
                <a:lnTo>
                  <a:pt x="202311" y="73787"/>
                </a:lnTo>
                <a:lnTo>
                  <a:pt x="196903" y="71306"/>
                </a:lnTo>
                <a:lnTo>
                  <a:pt x="190198" y="69564"/>
                </a:lnTo>
                <a:lnTo>
                  <a:pt x="182183" y="68536"/>
                </a:lnTo>
                <a:lnTo>
                  <a:pt x="172846" y="68199"/>
                </a:lnTo>
                <a:close/>
              </a:path>
              <a:path w="340360" h="109854">
                <a:moveTo>
                  <a:pt x="204719" y="75183"/>
                </a:moveTo>
                <a:lnTo>
                  <a:pt x="182499" y="75183"/>
                </a:lnTo>
                <a:lnTo>
                  <a:pt x="190118" y="76326"/>
                </a:lnTo>
                <a:lnTo>
                  <a:pt x="200913" y="80644"/>
                </a:lnTo>
                <a:lnTo>
                  <a:pt x="203707" y="84074"/>
                </a:lnTo>
                <a:lnTo>
                  <a:pt x="203707" y="93344"/>
                </a:lnTo>
                <a:lnTo>
                  <a:pt x="200913" y="96646"/>
                </a:lnTo>
                <a:lnTo>
                  <a:pt x="195579" y="98932"/>
                </a:lnTo>
                <a:lnTo>
                  <a:pt x="190118" y="101092"/>
                </a:lnTo>
                <a:lnTo>
                  <a:pt x="182499" y="102107"/>
                </a:lnTo>
                <a:lnTo>
                  <a:pt x="205157" y="102107"/>
                </a:lnTo>
                <a:lnTo>
                  <a:pt x="208661" y="100075"/>
                </a:lnTo>
                <a:lnTo>
                  <a:pt x="211836" y="94995"/>
                </a:lnTo>
                <a:lnTo>
                  <a:pt x="211836" y="82423"/>
                </a:lnTo>
                <a:lnTo>
                  <a:pt x="208661" y="77469"/>
                </a:lnTo>
                <a:lnTo>
                  <a:pt x="204719" y="75183"/>
                </a:lnTo>
                <a:close/>
              </a:path>
              <a:path w="340360" h="109854">
                <a:moveTo>
                  <a:pt x="339978" y="87249"/>
                </a:moveTo>
                <a:lnTo>
                  <a:pt x="236219" y="87249"/>
                </a:lnTo>
                <a:lnTo>
                  <a:pt x="236219" y="94614"/>
                </a:lnTo>
                <a:lnTo>
                  <a:pt x="339978" y="94614"/>
                </a:lnTo>
                <a:lnTo>
                  <a:pt x="339978" y="87249"/>
                </a:lnTo>
                <a:close/>
              </a:path>
              <a:path w="340360" h="109854">
                <a:moveTo>
                  <a:pt x="292353" y="67690"/>
                </a:moveTo>
                <a:lnTo>
                  <a:pt x="283717" y="67690"/>
                </a:lnTo>
                <a:lnTo>
                  <a:pt x="283717" y="87249"/>
                </a:lnTo>
                <a:lnTo>
                  <a:pt x="292353" y="87249"/>
                </a:lnTo>
                <a:lnTo>
                  <a:pt x="292353" y="67690"/>
                </a:lnTo>
                <a:close/>
              </a:path>
              <a:path w="340360" h="109854">
                <a:moveTo>
                  <a:pt x="291972" y="31114"/>
                </a:moveTo>
                <a:lnTo>
                  <a:pt x="283971" y="31114"/>
                </a:lnTo>
                <a:lnTo>
                  <a:pt x="283971" y="34543"/>
                </a:lnTo>
                <a:lnTo>
                  <a:pt x="283082" y="37464"/>
                </a:lnTo>
                <a:lnTo>
                  <a:pt x="281177" y="40512"/>
                </a:lnTo>
                <a:lnTo>
                  <a:pt x="279400" y="43433"/>
                </a:lnTo>
                <a:lnTo>
                  <a:pt x="276732" y="46355"/>
                </a:lnTo>
                <a:lnTo>
                  <a:pt x="273303" y="49149"/>
                </a:lnTo>
                <a:lnTo>
                  <a:pt x="269875" y="51815"/>
                </a:lnTo>
                <a:lnTo>
                  <a:pt x="265811" y="54356"/>
                </a:lnTo>
                <a:lnTo>
                  <a:pt x="260984" y="56642"/>
                </a:lnTo>
                <a:lnTo>
                  <a:pt x="256286" y="58927"/>
                </a:lnTo>
                <a:lnTo>
                  <a:pt x="250825" y="60706"/>
                </a:lnTo>
                <a:lnTo>
                  <a:pt x="244982" y="61975"/>
                </a:lnTo>
                <a:lnTo>
                  <a:pt x="249300" y="68706"/>
                </a:lnTo>
                <a:lnTo>
                  <a:pt x="258444" y="66167"/>
                </a:lnTo>
                <a:lnTo>
                  <a:pt x="265938" y="63245"/>
                </a:lnTo>
                <a:lnTo>
                  <a:pt x="271399" y="59689"/>
                </a:lnTo>
                <a:lnTo>
                  <a:pt x="276987" y="56261"/>
                </a:lnTo>
                <a:lnTo>
                  <a:pt x="281177" y="52705"/>
                </a:lnTo>
                <a:lnTo>
                  <a:pt x="284076" y="48894"/>
                </a:lnTo>
                <a:lnTo>
                  <a:pt x="285750" y="46862"/>
                </a:lnTo>
                <a:lnTo>
                  <a:pt x="286765" y="44957"/>
                </a:lnTo>
                <a:lnTo>
                  <a:pt x="287146" y="43306"/>
                </a:lnTo>
                <a:lnTo>
                  <a:pt x="296290" y="43306"/>
                </a:lnTo>
                <a:lnTo>
                  <a:pt x="294513" y="40386"/>
                </a:lnTo>
                <a:lnTo>
                  <a:pt x="292862" y="37464"/>
                </a:lnTo>
                <a:lnTo>
                  <a:pt x="291972" y="34543"/>
                </a:lnTo>
                <a:lnTo>
                  <a:pt x="291972" y="31114"/>
                </a:lnTo>
                <a:close/>
              </a:path>
              <a:path w="340360" h="109854">
                <a:moveTo>
                  <a:pt x="296290" y="43306"/>
                </a:moveTo>
                <a:lnTo>
                  <a:pt x="288925" y="43306"/>
                </a:lnTo>
                <a:lnTo>
                  <a:pt x="289051" y="44068"/>
                </a:lnTo>
                <a:lnTo>
                  <a:pt x="327151" y="66928"/>
                </a:lnTo>
                <a:lnTo>
                  <a:pt x="331215" y="60198"/>
                </a:lnTo>
                <a:lnTo>
                  <a:pt x="324865" y="59181"/>
                </a:lnTo>
                <a:lnTo>
                  <a:pt x="319277" y="57657"/>
                </a:lnTo>
                <a:lnTo>
                  <a:pt x="314325" y="55625"/>
                </a:lnTo>
                <a:lnTo>
                  <a:pt x="309499" y="53467"/>
                </a:lnTo>
                <a:lnTo>
                  <a:pt x="305434" y="51181"/>
                </a:lnTo>
                <a:lnTo>
                  <a:pt x="298703" y="45974"/>
                </a:lnTo>
                <a:lnTo>
                  <a:pt x="296290" y="43306"/>
                </a:lnTo>
                <a:close/>
              </a:path>
              <a:path w="340360" h="109854">
                <a:moveTo>
                  <a:pt x="328802" y="23749"/>
                </a:moveTo>
                <a:lnTo>
                  <a:pt x="247903" y="23749"/>
                </a:lnTo>
                <a:lnTo>
                  <a:pt x="247903" y="31114"/>
                </a:lnTo>
                <a:lnTo>
                  <a:pt x="328802" y="31114"/>
                </a:lnTo>
                <a:lnTo>
                  <a:pt x="328802" y="23749"/>
                </a:lnTo>
                <a:close/>
              </a:path>
              <a:path w="340360" h="109854">
                <a:moveTo>
                  <a:pt x="91693" y="69087"/>
                </a:moveTo>
                <a:lnTo>
                  <a:pt x="13334" y="69087"/>
                </a:lnTo>
                <a:lnTo>
                  <a:pt x="13334" y="76453"/>
                </a:lnTo>
                <a:lnTo>
                  <a:pt x="83184" y="76453"/>
                </a:lnTo>
                <a:lnTo>
                  <a:pt x="83184" y="85470"/>
                </a:lnTo>
                <a:lnTo>
                  <a:pt x="13334" y="85470"/>
                </a:lnTo>
                <a:lnTo>
                  <a:pt x="13334" y="109855"/>
                </a:lnTo>
                <a:lnTo>
                  <a:pt x="94233" y="109855"/>
                </a:lnTo>
                <a:lnTo>
                  <a:pt x="94233" y="102362"/>
                </a:lnTo>
                <a:lnTo>
                  <a:pt x="21843" y="102362"/>
                </a:lnTo>
                <a:lnTo>
                  <a:pt x="21843" y="92837"/>
                </a:lnTo>
                <a:lnTo>
                  <a:pt x="91693" y="92837"/>
                </a:lnTo>
                <a:lnTo>
                  <a:pt x="91693" y="69087"/>
                </a:lnTo>
                <a:close/>
              </a:path>
              <a:path w="340360" h="109854">
                <a:moveTo>
                  <a:pt x="56641" y="59689"/>
                </a:moveTo>
                <a:lnTo>
                  <a:pt x="48132" y="59689"/>
                </a:lnTo>
                <a:lnTo>
                  <a:pt x="48132" y="69087"/>
                </a:lnTo>
                <a:lnTo>
                  <a:pt x="56641" y="69087"/>
                </a:lnTo>
                <a:lnTo>
                  <a:pt x="56641" y="59689"/>
                </a:lnTo>
                <a:close/>
              </a:path>
              <a:path w="340360" h="109854">
                <a:moveTo>
                  <a:pt x="104901" y="52196"/>
                </a:moveTo>
                <a:lnTo>
                  <a:pt x="0" y="52196"/>
                </a:lnTo>
                <a:lnTo>
                  <a:pt x="0" y="59689"/>
                </a:lnTo>
                <a:lnTo>
                  <a:pt x="104901" y="59689"/>
                </a:lnTo>
                <a:lnTo>
                  <a:pt x="104901" y="52196"/>
                </a:lnTo>
                <a:close/>
              </a:path>
              <a:path w="340360" h="109854">
                <a:moveTo>
                  <a:pt x="21843" y="3048"/>
                </a:moveTo>
                <a:lnTo>
                  <a:pt x="13334" y="3048"/>
                </a:lnTo>
                <a:lnTo>
                  <a:pt x="13334" y="42544"/>
                </a:lnTo>
                <a:lnTo>
                  <a:pt x="91693" y="42544"/>
                </a:lnTo>
                <a:lnTo>
                  <a:pt x="91693" y="35051"/>
                </a:lnTo>
                <a:lnTo>
                  <a:pt x="21843" y="35051"/>
                </a:lnTo>
                <a:lnTo>
                  <a:pt x="21843" y="24764"/>
                </a:lnTo>
                <a:lnTo>
                  <a:pt x="91693" y="24764"/>
                </a:lnTo>
                <a:lnTo>
                  <a:pt x="91693" y="17652"/>
                </a:lnTo>
                <a:lnTo>
                  <a:pt x="21843" y="17652"/>
                </a:lnTo>
                <a:lnTo>
                  <a:pt x="21843" y="3048"/>
                </a:lnTo>
                <a:close/>
              </a:path>
              <a:path w="340360" h="109854">
                <a:moveTo>
                  <a:pt x="91693" y="24764"/>
                </a:moveTo>
                <a:lnTo>
                  <a:pt x="83184" y="24764"/>
                </a:lnTo>
                <a:lnTo>
                  <a:pt x="83184" y="35051"/>
                </a:lnTo>
                <a:lnTo>
                  <a:pt x="91693" y="35051"/>
                </a:lnTo>
                <a:lnTo>
                  <a:pt x="91693" y="24764"/>
                </a:lnTo>
                <a:close/>
              </a:path>
              <a:path w="340360" h="109854">
                <a:moveTo>
                  <a:pt x="91693" y="3048"/>
                </a:moveTo>
                <a:lnTo>
                  <a:pt x="83184" y="3048"/>
                </a:lnTo>
                <a:lnTo>
                  <a:pt x="83184" y="17652"/>
                </a:lnTo>
                <a:lnTo>
                  <a:pt x="91693" y="17652"/>
                </a:lnTo>
                <a:lnTo>
                  <a:pt x="91693" y="3048"/>
                </a:lnTo>
                <a:close/>
              </a:path>
              <a:path w="340360" h="109854">
                <a:moveTo>
                  <a:pt x="265811" y="381"/>
                </a:moveTo>
                <a:lnTo>
                  <a:pt x="264159" y="7238"/>
                </a:lnTo>
                <a:lnTo>
                  <a:pt x="266700" y="8255"/>
                </a:lnTo>
                <a:lnTo>
                  <a:pt x="269875" y="8889"/>
                </a:lnTo>
                <a:lnTo>
                  <a:pt x="273812" y="9398"/>
                </a:lnTo>
                <a:lnTo>
                  <a:pt x="277749" y="10032"/>
                </a:lnTo>
                <a:lnTo>
                  <a:pt x="281939" y="10413"/>
                </a:lnTo>
                <a:lnTo>
                  <a:pt x="290829" y="10921"/>
                </a:lnTo>
                <a:lnTo>
                  <a:pt x="295401" y="11049"/>
                </a:lnTo>
                <a:lnTo>
                  <a:pt x="304800" y="11049"/>
                </a:lnTo>
                <a:lnTo>
                  <a:pt x="313308" y="10794"/>
                </a:lnTo>
                <a:lnTo>
                  <a:pt x="313308" y="4318"/>
                </a:lnTo>
                <a:lnTo>
                  <a:pt x="296037" y="4318"/>
                </a:lnTo>
                <a:lnTo>
                  <a:pt x="287781" y="4063"/>
                </a:lnTo>
                <a:lnTo>
                  <a:pt x="283717" y="3809"/>
                </a:lnTo>
                <a:lnTo>
                  <a:pt x="279780" y="3428"/>
                </a:lnTo>
                <a:lnTo>
                  <a:pt x="272414" y="2412"/>
                </a:lnTo>
                <a:lnTo>
                  <a:pt x="268986" y="1524"/>
                </a:lnTo>
                <a:lnTo>
                  <a:pt x="265811" y="381"/>
                </a:lnTo>
                <a:close/>
              </a:path>
              <a:path w="340360" h="109854">
                <a:moveTo>
                  <a:pt x="313308" y="4063"/>
                </a:moveTo>
                <a:lnTo>
                  <a:pt x="308863" y="4190"/>
                </a:lnTo>
                <a:lnTo>
                  <a:pt x="304545" y="4190"/>
                </a:lnTo>
                <a:lnTo>
                  <a:pt x="300354" y="4318"/>
                </a:lnTo>
                <a:lnTo>
                  <a:pt x="313308" y="4318"/>
                </a:lnTo>
                <a:lnTo>
                  <a:pt x="313308" y="4063"/>
                </a:lnTo>
                <a:close/>
              </a:path>
              <a:path w="340360" h="109854">
                <a:moveTo>
                  <a:pt x="210057" y="51943"/>
                </a:moveTo>
                <a:lnTo>
                  <a:pt x="201421" y="51943"/>
                </a:lnTo>
                <a:lnTo>
                  <a:pt x="201421" y="63373"/>
                </a:lnTo>
                <a:lnTo>
                  <a:pt x="210057" y="63373"/>
                </a:lnTo>
                <a:lnTo>
                  <a:pt x="210057" y="51943"/>
                </a:lnTo>
                <a:close/>
              </a:path>
              <a:path w="340360" h="109854">
                <a:moveTo>
                  <a:pt x="179958" y="4952"/>
                </a:moveTo>
                <a:lnTo>
                  <a:pt x="123570" y="4952"/>
                </a:lnTo>
                <a:lnTo>
                  <a:pt x="123570" y="56642"/>
                </a:lnTo>
                <a:lnTo>
                  <a:pt x="150113" y="56642"/>
                </a:lnTo>
                <a:lnTo>
                  <a:pt x="158636" y="56590"/>
                </a:lnTo>
                <a:lnTo>
                  <a:pt x="201421" y="51943"/>
                </a:lnTo>
                <a:lnTo>
                  <a:pt x="210057" y="51943"/>
                </a:lnTo>
                <a:lnTo>
                  <a:pt x="210057" y="49275"/>
                </a:lnTo>
                <a:lnTo>
                  <a:pt x="132079" y="49275"/>
                </a:lnTo>
                <a:lnTo>
                  <a:pt x="132079" y="12318"/>
                </a:lnTo>
                <a:lnTo>
                  <a:pt x="179958" y="12318"/>
                </a:lnTo>
                <a:lnTo>
                  <a:pt x="179958" y="4952"/>
                </a:lnTo>
                <a:close/>
              </a:path>
              <a:path w="340360" h="109854">
                <a:moveTo>
                  <a:pt x="210057" y="0"/>
                </a:moveTo>
                <a:lnTo>
                  <a:pt x="201421" y="0"/>
                </a:lnTo>
                <a:lnTo>
                  <a:pt x="201421" y="44576"/>
                </a:lnTo>
                <a:lnTo>
                  <a:pt x="195071" y="46481"/>
                </a:lnTo>
                <a:lnTo>
                  <a:pt x="150240" y="49275"/>
                </a:lnTo>
                <a:lnTo>
                  <a:pt x="210057" y="49275"/>
                </a:lnTo>
                <a:lnTo>
                  <a:pt x="210057" y="37718"/>
                </a:lnTo>
                <a:lnTo>
                  <a:pt x="230377" y="37718"/>
                </a:lnTo>
                <a:lnTo>
                  <a:pt x="230377" y="30225"/>
                </a:lnTo>
                <a:lnTo>
                  <a:pt x="210057" y="30225"/>
                </a:lnTo>
                <a:lnTo>
                  <a:pt x="210057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9434" y="3670300"/>
            <a:ext cx="343026" cy="1129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75788" y="1985772"/>
            <a:ext cx="3017520" cy="3017520"/>
          </a:xfrm>
          <a:custGeom>
            <a:avLst/>
            <a:gdLst/>
            <a:ahLst/>
            <a:cxnLst/>
            <a:rect l="l" t="t" r="r" b="b"/>
            <a:pathLst>
              <a:path w="3017520" h="3017520">
                <a:moveTo>
                  <a:pt x="0" y="1508760"/>
                </a:moveTo>
                <a:lnTo>
                  <a:pt x="745" y="1460866"/>
                </a:lnTo>
                <a:lnTo>
                  <a:pt x="2968" y="1413345"/>
                </a:lnTo>
                <a:lnTo>
                  <a:pt x="6645" y="1366218"/>
                </a:lnTo>
                <a:lnTo>
                  <a:pt x="11755" y="1319507"/>
                </a:lnTo>
                <a:lnTo>
                  <a:pt x="18276" y="1273235"/>
                </a:lnTo>
                <a:lnTo>
                  <a:pt x="26185" y="1227423"/>
                </a:lnTo>
                <a:lnTo>
                  <a:pt x="35460" y="1182094"/>
                </a:lnTo>
                <a:lnTo>
                  <a:pt x="46080" y="1137269"/>
                </a:lnTo>
                <a:lnTo>
                  <a:pt x="58021" y="1092972"/>
                </a:lnTo>
                <a:lnTo>
                  <a:pt x="71263" y="1049223"/>
                </a:lnTo>
                <a:lnTo>
                  <a:pt x="85783" y="1006045"/>
                </a:lnTo>
                <a:lnTo>
                  <a:pt x="101558" y="963460"/>
                </a:lnTo>
                <a:lnTo>
                  <a:pt x="118568" y="921490"/>
                </a:lnTo>
                <a:lnTo>
                  <a:pt x="136789" y="880157"/>
                </a:lnTo>
                <a:lnTo>
                  <a:pt x="156200" y="839484"/>
                </a:lnTo>
                <a:lnTo>
                  <a:pt x="176778" y="799492"/>
                </a:lnTo>
                <a:lnTo>
                  <a:pt x="198502" y="760203"/>
                </a:lnTo>
                <a:lnTo>
                  <a:pt x="221349" y="721641"/>
                </a:lnTo>
                <a:lnTo>
                  <a:pt x="245297" y="683826"/>
                </a:lnTo>
                <a:lnTo>
                  <a:pt x="270324" y="646780"/>
                </a:lnTo>
                <a:lnTo>
                  <a:pt x="296408" y="610527"/>
                </a:lnTo>
                <a:lnTo>
                  <a:pt x="323527" y="575088"/>
                </a:lnTo>
                <a:lnTo>
                  <a:pt x="351660" y="540484"/>
                </a:lnTo>
                <a:lnTo>
                  <a:pt x="380782" y="506739"/>
                </a:lnTo>
                <a:lnTo>
                  <a:pt x="410874" y="473874"/>
                </a:lnTo>
                <a:lnTo>
                  <a:pt x="441912" y="441912"/>
                </a:lnTo>
                <a:lnTo>
                  <a:pt x="473874" y="410874"/>
                </a:lnTo>
                <a:lnTo>
                  <a:pt x="506739" y="380782"/>
                </a:lnTo>
                <a:lnTo>
                  <a:pt x="540484" y="351660"/>
                </a:lnTo>
                <a:lnTo>
                  <a:pt x="575088" y="323527"/>
                </a:lnTo>
                <a:lnTo>
                  <a:pt x="610527" y="296408"/>
                </a:lnTo>
                <a:lnTo>
                  <a:pt x="646780" y="270324"/>
                </a:lnTo>
                <a:lnTo>
                  <a:pt x="683826" y="245297"/>
                </a:lnTo>
                <a:lnTo>
                  <a:pt x="721641" y="221349"/>
                </a:lnTo>
                <a:lnTo>
                  <a:pt x="760203" y="198502"/>
                </a:lnTo>
                <a:lnTo>
                  <a:pt x="799492" y="176778"/>
                </a:lnTo>
                <a:lnTo>
                  <a:pt x="839484" y="156200"/>
                </a:lnTo>
                <a:lnTo>
                  <a:pt x="880157" y="136789"/>
                </a:lnTo>
                <a:lnTo>
                  <a:pt x="921490" y="118568"/>
                </a:lnTo>
                <a:lnTo>
                  <a:pt x="963460" y="101558"/>
                </a:lnTo>
                <a:lnTo>
                  <a:pt x="1006045" y="85783"/>
                </a:lnTo>
                <a:lnTo>
                  <a:pt x="1049223" y="71263"/>
                </a:lnTo>
                <a:lnTo>
                  <a:pt x="1092972" y="58021"/>
                </a:lnTo>
                <a:lnTo>
                  <a:pt x="1137269" y="46080"/>
                </a:lnTo>
                <a:lnTo>
                  <a:pt x="1182094" y="35460"/>
                </a:lnTo>
                <a:lnTo>
                  <a:pt x="1227423" y="26185"/>
                </a:lnTo>
                <a:lnTo>
                  <a:pt x="1273235" y="18276"/>
                </a:lnTo>
                <a:lnTo>
                  <a:pt x="1319507" y="11755"/>
                </a:lnTo>
                <a:lnTo>
                  <a:pt x="1366218" y="6645"/>
                </a:lnTo>
                <a:lnTo>
                  <a:pt x="1413345" y="2968"/>
                </a:lnTo>
                <a:lnTo>
                  <a:pt x="1460866" y="745"/>
                </a:lnTo>
                <a:lnTo>
                  <a:pt x="1508760" y="0"/>
                </a:lnTo>
                <a:lnTo>
                  <a:pt x="1556653" y="745"/>
                </a:lnTo>
                <a:lnTo>
                  <a:pt x="1604174" y="2968"/>
                </a:lnTo>
                <a:lnTo>
                  <a:pt x="1651301" y="6645"/>
                </a:lnTo>
                <a:lnTo>
                  <a:pt x="1698012" y="11755"/>
                </a:lnTo>
                <a:lnTo>
                  <a:pt x="1744284" y="18276"/>
                </a:lnTo>
                <a:lnTo>
                  <a:pt x="1790096" y="26185"/>
                </a:lnTo>
                <a:lnTo>
                  <a:pt x="1835425" y="35460"/>
                </a:lnTo>
                <a:lnTo>
                  <a:pt x="1880250" y="46080"/>
                </a:lnTo>
                <a:lnTo>
                  <a:pt x="1924547" y="58021"/>
                </a:lnTo>
                <a:lnTo>
                  <a:pt x="1968296" y="71263"/>
                </a:lnTo>
                <a:lnTo>
                  <a:pt x="2011474" y="85783"/>
                </a:lnTo>
                <a:lnTo>
                  <a:pt x="2054059" y="101558"/>
                </a:lnTo>
                <a:lnTo>
                  <a:pt x="2096029" y="118568"/>
                </a:lnTo>
                <a:lnTo>
                  <a:pt x="2137362" y="136789"/>
                </a:lnTo>
                <a:lnTo>
                  <a:pt x="2178035" y="156200"/>
                </a:lnTo>
                <a:lnTo>
                  <a:pt x="2218027" y="176778"/>
                </a:lnTo>
                <a:lnTo>
                  <a:pt x="2257316" y="198502"/>
                </a:lnTo>
                <a:lnTo>
                  <a:pt x="2295878" y="221349"/>
                </a:lnTo>
                <a:lnTo>
                  <a:pt x="2333693" y="245297"/>
                </a:lnTo>
                <a:lnTo>
                  <a:pt x="2370739" y="270324"/>
                </a:lnTo>
                <a:lnTo>
                  <a:pt x="2406992" y="296408"/>
                </a:lnTo>
                <a:lnTo>
                  <a:pt x="2442431" y="323527"/>
                </a:lnTo>
                <a:lnTo>
                  <a:pt x="2477035" y="351660"/>
                </a:lnTo>
                <a:lnTo>
                  <a:pt x="2510780" y="380782"/>
                </a:lnTo>
                <a:lnTo>
                  <a:pt x="2543645" y="410874"/>
                </a:lnTo>
                <a:lnTo>
                  <a:pt x="2575607" y="441912"/>
                </a:lnTo>
                <a:lnTo>
                  <a:pt x="2606645" y="473874"/>
                </a:lnTo>
                <a:lnTo>
                  <a:pt x="2636737" y="506739"/>
                </a:lnTo>
                <a:lnTo>
                  <a:pt x="2665859" y="540484"/>
                </a:lnTo>
                <a:lnTo>
                  <a:pt x="2693992" y="575088"/>
                </a:lnTo>
                <a:lnTo>
                  <a:pt x="2721111" y="610527"/>
                </a:lnTo>
                <a:lnTo>
                  <a:pt x="2747195" y="646780"/>
                </a:lnTo>
                <a:lnTo>
                  <a:pt x="2772222" y="683826"/>
                </a:lnTo>
                <a:lnTo>
                  <a:pt x="2796170" y="721641"/>
                </a:lnTo>
                <a:lnTo>
                  <a:pt x="2819017" y="760203"/>
                </a:lnTo>
                <a:lnTo>
                  <a:pt x="2840741" y="799492"/>
                </a:lnTo>
                <a:lnTo>
                  <a:pt x="2861319" y="839484"/>
                </a:lnTo>
                <a:lnTo>
                  <a:pt x="2880730" y="880157"/>
                </a:lnTo>
                <a:lnTo>
                  <a:pt x="2898951" y="921490"/>
                </a:lnTo>
                <a:lnTo>
                  <a:pt x="2915961" y="963460"/>
                </a:lnTo>
                <a:lnTo>
                  <a:pt x="2931736" y="1006045"/>
                </a:lnTo>
                <a:lnTo>
                  <a:pt x="2946256" y="1049223"/>
                </a:lnTo>
                <a:lnTo>
                  <a:pt x="2959498" y="1092972"/>
                </a:lnTo>
                <a:lnTo>
                  <a:pt x="2971439" y="1137269"/>
                </a:lnTo>
                <a:lnTo>
                  <a:pt x="2982059" y="1182094"/>
                </a:lnTo>
                <a:lnTo>
                  <a:pt x="2991334" y="1227423"/>
                </a:lnTo>
                <a:lnTo>
                  <a:pt x="2999243" y="1273235"/>
                </a:lnTo>
                <a:lnTo>
                  <a:pt x="3005764" y="1319507"/>
                </a:lnTo>
                <a:lnTo>
                  <a:pt x="3010874" y="1366218"/>
                </a:lnTo>
                <a:lnTo>
                  <a:pt x="3014551" y="1413345"/>
                </a:lnTo>
                <a:lnTo>
                  <a:pt x="3016774" y="1460866"/>
                </a:lnTo>
                <a:lnTo>
                  <a:pt x="3017520" y="1508760"/>
                </a:lnTo>
                <a:lnTo>
                  <a:pt x="3016774" y="1556653"/>
                </a:lnTo>
                <a:lnTo>
                  <a:pt x="3014551" y="1604174"/>
                </a:lnTo>
                <a:lnTo>
                  <a:pt x="3010874" y="1651301"/>
                </a:lnTo>
                <a:lnTo>
                  <a:pt x="3005764" y="1698012"/>
                </a:lnTo>
                <a:lnTo>
                  <a:pt x="2999243" y="1744284"/>
                </a:lnTo>
                <a:lnTo>
                  <a:pt x="2991334" y="1790096"/>
                </a:lnTo>
                <a:lnTo>
                  <a:pt x="2982059" y="1835425"/>
                </a:lnTo>
                <a:lnTo>
                  <a:pt x="2971439" y="1880250"/>
                </a:lnTo>
                <a:lnTo>
                  <a:pt x="2959498" y="1924547"/>
                </a:lnTo>
                <a:lnTo>
                  <a:pt x="2946256" y="1968296"/>
                </a:lnTo>
                <a:lnTo>
                  <a:pt x="2931736" y="2011474"/>
                </a:lnTo>
                <a:lnTo>
                  <a:pt x="2915961" y="2054059"/>
                </a:lnTo>
                <a:lnTo>
                  <a:pt x="2898951" y="2096029"/>
                </a:lnTo>
                <a:lnTo>
                  <a:pt x="2880730" y="2137362"/>
                </a:lnTo>
                <a:lnTo>
                  <a:pt x="2861319" y="2178035"/>
                </a:lnTo>
                <a:lnTo>
                  <a:pt x="2840741" y="2218027"/>
                </a:lnTo>
                <a:lnTo>
                  <a:pt x="2819017" y="2257316"/>
                </a:lnTo>
                <a:lnTo>
                  <a:pt x="2796170" y="2295878"/>
                </a:lnTo>
                <a:lnTo>
                  <a:pt x="2772222" y="2333693"/>
                </a:lnTo>
                <a:lnTo>
                  <a:pt x="2747195" y="2370739"/>
                </a:lnTo>
                <a:lnTo>
                  <a:pt x="2721111" y="2406992"/>
                </a:lnTo>
                <a:lnTo>
                  <a:pt x="2693992" y="2442431"/>
                </a:lnTo>
                <a:lnTo>
                  <a:pt x="2665859" y="2477035"/>
                </a:lnTo>
                <a:lnTo>
                  <a:pt x="2636737" y="2510780"/>
                </a:lnTo>
                <a:lnTo>
                  <a:pt x="2606645" y="2543645"/>
                </a:lnTo>
                <a:lnTo>
                  <a:pt x="2575607" y="2575607"/>
                </a:lnTo>
                <a:lnTo>
                  <a:pt x="2543645" y="2606645"/>
                </a:lnTo>
                <a:lnTo>
                  <a:pt x="2510780" y="2636737"/>
                </a:lnTo>
                <a:lnTo>
                  <a:pt x="2477035" y="2665859"/>
                </a:lnTo>
                <a:lnTo>
                  <a:pt x="2442431" y="2693992"/>
                </a:lnTo>
                <a:lnTo>
                  <a:pt x="2406992" y="2721111"/>
                </a:lnTo>
                <a:lnTo>
                  <a:pt x="2370739" y="2747195"/>
                </a:lnTo>
                <a:lnTo>
                  <a:pt x="2333693" y="2772222"/>
                </a:lnTo>
                <a:lnTo>
                  <a:pt x="2295878" y="2796170"/>
                </a:lnTo>
                <a:lnTo>
                  <a:pt x="2257316" y="2819017"/>
                </a:lnTo>
                <a:lnTo>
                  <a:pt x="2218027" y="2840741"/>
                </a:lnTo>
                <a:lnTo>
                  <a:pt x="2178035" y="2861319"/>
                </a:lnTo>
                <a:lnTo>
                  <a:pt x="2137362" y="2880730"/>
                </a:lnTo>
                <a:lnTo>
                  <a:pt x="2096029" y="2898951"/>
                </a:lnTo>
                <a:lnTo>
                  <a:pt x="2054059" y="2915961"/>
                </a:lnTo>
                <a:lnTo>
                  <a:pt x="2011474" y="2931736"/>
                </a:lnTo>
                <a:lnTo>
                  <a:pt x="1968296" y="2946256"/>
                </a:lnTo>
                <a:lnTo>
                  <a:pt x="1924547" y="2959498"/>
                </a:lnTo>
                <a:lnTo>
                  <a:pt x="1880250" y="2971439"/>
                </a:lnTo>
                <a:lnTo>
                  <a:pt x="1835425" y="2982059"/>
                </a:lnTo>
                <a:lnTo>
                  <a:pt x="1790096" y="2991334"/>
                </a:lnTo>
                <a:lnTo>
                  <a:pt x="1744284" y="2999243"/>
                </a:lnTo>
                <a:lnTo>
                  <a:pt x="1698012" y="3005764"/>
                </a:lnTo>
                <a:lnTo>
                  <a:pt x="1651301" y="3010874"/>
                </a:lnTo>
                <a:lnTo>
                  <a:pt x="1604174" y="3014551"/>
                </a:lnTo>
                <a:lnTo>
                  <a:pt x="1556653" y="3016774"/>
                </a:lnTo>
                <a:lnTo>
                  <a:pt x="1508760" y="3017520"/>
                </a:lnTo>
                <a:lnTo>
                  <a:pt x="1460866" y="3016774"/>
                </a:lnTo>
                <a:lnTo>
                  <a:pt x="1413345" y="3014551"/>
                </a:lnTo>
                <a:lnTo>
                  <a:pt x="1366218" y="3010874"/>
                </a:lnTo>
                <a:lnTo>
                  <a:pt x="1319507" y="3005764"/>
                </a:lnTo>
                <a:lnTo>
                  <a:pt x="1273235" y="2999243"/>
                </a:lnTo>
                <a:lnTo>
                  <a:pt x="1227423" y="2991334"/>
                </a:lnTo>
                <a:lnTo>
                  <a:pt x="1182094" y="2982059"/>
                </a:lnTo>
                <a:lnTo>
                  <a:pt x="1137269" y="2971439"/>
                </a:lnTo>
                <a:lnTo>
                  <a:pt x="1092972" y="2959498"/>
                </a:lnTo>
                <a:lnTo>
                  <a:pt x="1049223" y="2946256"/>
                </a:lnTo>
                <a:lnTo>
                  <a:pt x="1006045" y="2931736"/>
                </a:lnTo>
                <a:lnTo>
                  <a:pt x="963460" y="2915961"/>
                </a:lnTo>
                <a:lnTo>
                  <a:pt x="921490" y="2898951"/>
                </a:lnTo>
                <a:lnTo>
                  <a:pt x="880157" y="2880730"/>
                </a:lnTo>
                <a:lnTo>
                  <a:pt x="839484" y="2861319"/>
                </a:lnTo>
                <a:lnTo>
                  <a:pt x="799492" y="2840741"/>
                </a:lnTo>
                <a:lnTo>
                  <a:pt x="760203" y="2819017"/>
                </a:lnTo>
                <a:lnTo>
                  <a:pt x="721641" y="2796170"/>
                </a:lnTo>
                <a:lnTo>
                  <a:pt x="683826" y="2772222"/>
                </a:lnTo>
                <a:lnTo>
                  <a:pt x="646780" y="2747195"/>
                </a:lnTo>
                <a:lnTo>
                  <a:pt x="610527" y="2721111"/>
                </a:lnTo>
                <a:lnTo>
                  <a:pt x="575088" y="2693992"/>
                </a:lnTo>
                <a:lnTo>
                  <a:pt x="540484" y="2665859"/>
                </a:lnTo>
                <a:lnTo>
                  <a:pt x="506739" y="2636737"/>
                </a:lnTo>
                <a:lnTo>
                  <a:pt x="473874" y="2606645"/>
                </a:lnTo>
                <a:lnTo>
                  <a:pt x="441912" y="2575607"/>
                </a:lnTo>
                <a:lnTo>
                  <a:pt x="410874" y="2543645"/>
                </a:lnTo>
                <a:lnTo>
                  <a:pt x="380782" y="2510780"/>
                </a:lnTo>
                <a:lnTo>
                  <a:pt x="351660" y="2477035"/>
                </a:lnTo>
                <a:lnTo>
                  <a:pt x="323527" y="2442431"/>
                </a:lnTo>
                <a:lnTo>
                  <a:pt x="296408" y="2406992"/>
                </a:lnTo>
                <a:lnTo>
                  <a:pt x="270324" y="2370739"/>
                </a:lnTo>
                <a:lnTo>
                  <a:pt x="245297" y="2333693"/>
                </a:lnTo>
                <a:lnTo>
                  <a:pt x="221349" y="2295878"/>
                </a:lnTo>
                <a:lnTo>
                  <a:pt x="198502" y="2257316"/>
                </a:lnTo>
                <a:lnTo>
                  <a:pt x="176778" y="2218027"/>
                </a:lnTo>
                <a:lnTo>
                  <a:pt x="156200" y="2178035"/>
                </a:lnTo>
                <a:lnTo>
                  <a:pt x="136789" y="2137362"/>
                </a:lnTo>
                <a:lnTo>
                  <a:pt x="118568" y="2096029"/>
                </a:lnTo>
                <a:lnTo>
                  <a:pt x="101558" y="2054059"/>
                </a:lnTo>
                <a:lnTo>
                  <a:pt x="85783" y="2011474"/>
                </a:lnTo>
                <a:lnTo>
                  <a:pt x="71263" y="1968296"/>
                </a:lnTo>
                <a:lnTo>
                  <a:pt x="58021" y="1924547"/>
                </a:lnTo>
                <a:lnTo>
                  <a:pt x="46080" y="1880250"/>
                </a:lnTo>
                <a:lnTo>
                  <a:pt x="35460" y="1835425"/>
                </a:lnTo>
                <a:lnTo>
                  <a:pt x="26185" y="1790096"/>
                </a:lnTo>
                <a:lnTo>
                  <a:pt x="18276" y="1744284"/>
                </a:lnTo>
                <a:lnTo>
                  <a:pt x="11755" y="1698012"/>
                </a:lnTo>
                <a:lnTo>
                  <a:pt x="6645" y="1651301"/>
                </a:lnTo>
                <a:lnTo>
                  <a:pt x="2968" y="1604174"/>
                </a:lnTo>
                <a:lnTo>
                  <a:pt x="745" y="1556653"/>
                </a:lnTo>
                <a:lnTo>
                  <a:pt x="0" y="1508760"/>
                </a:lnTo>
                <a:close/>
              </a:path>
            </a:pathLst>
          </a:custGeom>
          <a:ln w="15240">
            <a:solidFill>
              <a:srgbClr val="E9519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1360" y="872997"/>
            <a:ext cx="141298" cy="157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2109" y="861313"/>
            <a:ext cx="158851" cy="1798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6107" y="861313"/>
            <a:ext cx="156921" cy="1798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5405" y="872997"/>
            <a:ext cx="176326" cy="15011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6145" y="269875"/>
            <a:ext cx="1087755" cy="219710"/>
          </a:xfrm>
          <a:custGeom>
            <a:avLst/>
            <a:gdLst/>
            <a:ahLst/>
            <a:cxnLst/>
            <a:rect l="l" t="t" r="r" b="b"/>
            <a:pathLst>
              <a:path w="1087755" h="219709">
                <a:moveTo>
                  <a:pt x="885075" y="171958"/>
                </a:moveTo>
                <a:lnTo>
                  <a:pt x="675144" y="171958"/>
                </a:lnTo>
                <a:lnTo>
                  <a:pt x="675144" y="191642"/>
                </a:lnTo>
                <a:lnTo>
                  <a:pt x="885075" y="191642"/>
                </a:lnTo>
                <a:lnTo>
                  <a:pt x="885075" y="171958"/>
                </a:lnTo>
                <a:close/>
              </a:path>
              <a:path w="1087755" h="219709">
                <a:moveTo>
                  <a:pt x="209918" y="171958"/>
                </a:moveTo>
                <a:lnTo>
                  <a:pt x="0" y="171958"/>
                </a:lnTo>
                <a:lnTo>
                  <a:pt x="0" y="191642"/>
                </a:lnTo>
                <a:lnTo>
                  <a:pt x="209918" y="191642"/>
                </a:lnTo>
                <a:lnTo>
                  <a:pt x="209918" y="171958"/>
                </a:lnTo>
                <a:close/>
              </a:path>
              <a:path w="1087755" h="219709">
                <a:moveTo>
                  <a:pt x="643267" y="141859"/>
                </a:moveTo>
                <a:lnTo>
                  <a:pt x="487172" y="141859"/>
                </a:lnTo>
                <a:lnTo>
                  <a:pt x="487172" y="161289"/>
                </a:lnTo>
                <a:lnTo>
                  <a:pt x="621169" y="161289"/>
                </a:lnTo>
                <a:lnTo>
                  <a:pt x="621169" y="219201"/>
                </a:lnTo>
                <a:lnTo>
                  <a:pt x="643267" y="219201"/>
                </a:lnTo>
                <a:lnTo>
                  <a:pt x="643267" y="141859"/>
                </a:lnTo>
                <a:close/>
              </a:path>
              <a:path w="1087755" h="219709">
                <a:moveTo>
                  <a:pt x="189204" y="110616"/>
                </a:moveTo>
                <a:lnTo>
                  <a:pt x="20713" y="110616"/>
                </a:lnTo>
                <a:lnTo>
                  <a:pt x="20713" y="129921"/>
                </a:lnTo>
                <a:lnTo>
                  <a:pt x="189204" y="129921"/>
                </a:lnTo>
                <a:lnTo>
                  <a:pt x="189204" y="110616"/>
                </a:lnTo>
                <a:close/>
              </a:path>
              <a:path w="1087755" h="219709">
                <a:moveTo>
                  <a:pt x="77088" y="36575"/>
                </a:moveTo>
                <a:lnTo>
                  <a:pt x="55143" y="36575"/>
                </a:lnTo>
                <a:lnTo>
                  <a:pt x="55257" y="41021"/>
                </a:lnTo>
                <a:lnTo>
                  <a:pt x="57099" y="80391"/>
                </a:lnTo>
                <a:lnTo>
                  <a:pt x="59207" y="110616"/>
                </a:lnTo>
                <a:lnTo>
                  <a:pt x="81229" y="110616"/>
                </a:lnTo>
                <a:lnTo>
                  <a:pt x="80403" y="100964"/>
                </a:lnTo>
                <a:lnTo>
                  <a:pt x="79805" y="93249"/>
                </a:lnTo>
                <a:lnTo>
                  <a:pt x="77554" y="53562"/>
                </a:lnTo>
                <a:lnTo>
                  <a:pt x="77257" y="44723"/>
                </a:lnTo>
                <a:lnTo>
                  <a:pt x="77088" y="36575"/>
                </a:lnTo>
                <a:close/>
              </a:path>
              <a:path w="1087755" h="219709">
                <a:moveTo>
                  <a:pt x="156159" y="36575"/>
                </a:moveTo>
                <a:lnTo>
                  <a:pt x="134023" y="36575"/>
                </a:lnTo>
                <a:lnTo>
                  <a:pt x="133586" y="46674"/>
                </a:lnTo>
                <a:lnTo>
                  <a:pt x="133094" y="56784"/>
                </a:lnTo>
                <a:lnTo>
                  <a:pt x="130017" y="103592"/>
                </a:lnTo>
                <a:lnTo>
                  <a:pt x="129374" y="110616"/>
                </a:lnTo>
                <a:lnTo>
                  <a:pt x="150698" y="110616"/>
                </a:lnTo>
                <a:lnTo>
                  <a:pt x="154738" y="63115"/>
                </a:lnTo>
                <a:lnTo>
                  <a:pt x="155770" y="44723"/>
                </a:lnTo>
                <a:lnTo>
                  <a:pt x="156159" y="36575"/>
                </a:lnTo>
                <a:close/>
              </a:path>
              <a:path w="1087755" h="219709">
                <a:moveTo>
                  <a:pt x="189204" y="17145"/>
                </a:moveTo>
                <a:lnTo>
                  <a:pt x="20713" y="17145"/>
                </a:lnTo>
                <a:lnTo>
                  <a:pt x="20713" y="36575"/>
                </a:lnTo>
                <a:lnTo>
                  <a:pt x="189204" y="36575"/>
                </a:lnTo>
                <a:lnTo>
                  <a:pt x="189204" y="17145"/>
                </a:lnTo>
                <a:close/>
              </a:path>
              <a:path w="1087755" h="219709">
                <a:moveTo>
                  <a:pt x="1087132" y="172212"/>
                </a:moveTo>
                <a:lnTo>
                  <a:pt x="1065161" y="172212"/>
                </a:lnTo>
                <a:lnTo>
                  <a:pt x="1065161" y="214249"/>
                </a:lnTo>
                <a:lnTo>
                  <a:pt x="1087132" y="214249"/>
                </a:lnTo>
                <a:lnTo>
                  <a:pt x="1087132" y="172212"/>
                </a:lnTo>
                <a:close/>
              </a:path>
              <a:path w="1087755" h="219709">
                <a:moveTo>
                  <a:pt x="1087132" y="0"/>
                </a:moveTo>
                <a:lnTo>
                  <a:pt x="1065161" y="0"/>
                </a:lnTo>
                <a:lnTo>
                  <a:pt x="1065161" y="153162"/>
                </a:lnTo>
                <a:lnTo>
                  <a:pt x="1054328" y="155422"/>
                </a:lnTo>
                <a:lnTo>
                  <a:pt x="1004300" y="160085"/>
                </a:lnTo>
                <a:lnTo>
                  <a:pt x="962545" y="160782"/>
                </a:lnTo>
                <a:lnTo>
                  <a:pt x="899172" y="160782"/>
                </a:lnTo>
                <a:lnTo>
                  <a:pt x="899172" y="180212"/>
                </a:lnTo>
                <a:lnTo>
                  <a:pt x="962291" y="180212"/>
                </a:lnTo>
                <a:lnTo>
                  <a:pt x="977553" y="180115"/>
                </a:lnTo>
                <a:lnTo>
                  <a:pt x="1020076" y="178562"/>
                </a:lnTo>
                <a:lnTo>
                  <a:pt x="1065161" y="172212"/>
                </a:lnTo>
                <a:lnTo>
                  <a:pt x="1087132" y="172212"/>
                </a:lnTo>
                <a:lnTo>
                  <a:pt x="1087132" y="0"/>
                </a:lnTo>
                <a:close/>
              </a:path>
              <a:path w="1087755" h="219709">
                <a:moveTo>
                  <a:pt x="974229" y="9651"/>
                </a:moveTo>
                <a:lnTo>
                  <a:pt x="933208" y="20574"/>
                </a:lnTo>
                <a:lnTo>
                  <a:pt x="927874" y="25653"/>
                </a:lnTo>
                <a:lnTo>
                  <a:pt x="922413" y="30733"/>
                </a:lnTo>
                <a:lnTo>
                  <a:pt x="918349" y="36702"/>
                </a:lnTo>
                <a:lnTo>
                  <a:pt x="915302" y="44783"/>
                </a:lnTo>
                <a:lnTo>
                  <a:pt x="912888" y="50926"/>
                </a:lnTo>
                <a:lnTo>
                  <a:pt x="911618" y="58547"/>
                </a:lnTo>
                <a:lnTo>
                  <a:pt x="911645" y="75473"/>
                </a:lnTo>
                <a:lnTo>
                  <a:pt x="912888" y="83057"/>
                </a:lnTo>
                <a:lnTo>
                  <a:pt x="915682" y="90170"/>
                </a:lnTo>
                <a:lnTo>
                  <a:pt x="918349" y="97282"/>
                </a:lnTo>
                <a:lnTo>
                  <a:pt x="922413" y="103250"/>
                </a:lnTo>
                <a:lnTo>
                  <a:pt x="927874" y="108330"/>
                </a:lnTo>
                <a:lnTo>
                  <a:pt x="933208" y="113411"/>
                </a:lnTo>
                <a:lnTo>
                  <a:pt x="974229" y="124205"/>
                </a:lnTo>
                <a:lnTo>
                  <a:pt x="981393" y="123944"/>
                </a:lnTo>
                <a:lnTo>
                  <a:pt x="1020584" y="108330"/>
                </a:lnTo>
                <a:lnTo>
                  <a:pt x="1024543" y="104648"/>
                </a:lnTo>
                <a:lnTo>
                  <a:pt x="974229" y="104648"/>
                </a:lnTo>
                <a:lnTo>
                  <a:pt x="964624" y="104028"/>
                </a:lnTo>
                <a:lnTo>
                  <a:pt x="932861" y="75473"/>
                </a:lnTo>
                <a:lnTo>
                  <a:pt x="932192" y="66928"/>
                </a:lnTo>
                <a:lnTo>
                  <a:pt x="932857" y="58689"/>
                </a:lnTo>
                <a:lnTo>
                  <a:pt x="964706" y="29471"/>
                </a:lnTo>
                <a:lnTo>
                  <a:pt x="974229" y="28828"/>
                </a:lnTo>
                <a:lnTo>
                  <a:pt x="1023997" y="28828"/>
                </a:lnTo>
                <a:lnTo>
                  <a:pt x="1020584" y="25653"/>
                </a:lnTo>
                <a:lnTo>
                  <a:pt x="981375" y="9913"/>
                </a:lnTo>
                <a:lnTo>
                  <a:pt x="974229" y="9651"/>
                </a:lnTo>
                <a:close/>
              </a:path>
              <a:path w="1087755" h="219709">
                <a:moveTo>
                  <a:pt x="1023997" y="28828"/>
                </a:moveTo>
                <a:lnTo>
                  <a:pt x="974229" y="28828"/>
                </a:lnTo>
                <a:lnTo>
                  <a:pt x="983681" y="29471"/>
                </a:lnTo>
                <a:lnTo>
                  <a:pt x="992025" y="31400"/>
                </a:lnTo>
                <a:lnTo>
                  <a:pt x="1016647" y="66928"/>
                </a:lnTo>
                <a:lnTo>
                  <a:pt x="1015943" y="75310"/>
                </a:lnTo>
                <a:lnTo>
                  <a:pt x="983652" y="104030"/>
                </a:lnTo>
                <a:lnTo>
                  <a:pt x="974229" y="104648"/>
                </a:lnTo>
                <a:lnTo>
                  <a:pt x="1024543" y="104648"/>
                </a:lnTo>
                <a:lnTo>
                  <a:pt x="1026045" y="103250"/>
                </a:lnTo>
                <a:lnTo>
                  <a:pt x="1030109" y="97154"/>
                </a:lnTo>
                <a:lnTo>
                  <a:pt x="1033213" y="89288"/>
                </a:lnTo>
                <a:lnTo>
                  <a:pt x="1035772" y="83057"/>
                </a:lnTo>
                <a:lnTo>
                  <a:pt x="1035842" y="82835"/>
                </a:lnTo>
                <a:lnTo>
                  <a:pt x="1037191" y="75473"/>
                </a:lnTo>
                <a:lnTo>
                  <a:pt x="1037198" y="58547"/>
                </a:lnTo>
                <a:lnTo>
                  <a:pt x="1035824" y="50926"/>
                </a:lnTo>
                <a:lnTo>
                  <a:pt x="1032853" y="43815"/>
                </a:lnTo>
                <a:lnTo>
                  <a:pt x="1030109" y="36829"/>
                </a:lnTo>
                <a:lnTo>
                  <a:pt x="1026045" y="30733"/>
                </a:lnTo>
                <a:lnTo>
                  <a:pt x="1023997" y="28828"/>
                </a:lnTo>
                <a:close/>
              </a:path>
              <a:path w="1087755" h="219709">
                <a:moveTo>
                  <a:pt x="859421" y="17145"/>
                </a:moveTo>
                <a:lnTo>
                  <a:pt x="700671" y="17145"/>
                </a:lnTo>
                <a:lnTo>
                  <a:pt x="700671" y="138937"/>
                </a:lnTo>
                <a:lnTo>
                  <a:pt x="780427" y="138937"/>
                </a:lnTo>
                <a:lnTo>
                  <a:pt x="793937" y="138842"/>
                </a:lnTo>
                <a:lnTo>
                  <a:pt x="814082" y="138302"/>
                </a:lnTo>
                <a:lnTo>
                  <a:pt x="821321" y="137922"/>
                </a:lnTo>
                <a:lnTo>
                  <a:pt x="827925" y="137413"/>
                </a:lnTo>
                <a:lnTo>
                  <a:pt x="834529" y="137033"/>
                </a:lnTo>
                <a:lnTo>
                  <a:pt x="840498" y="136398"/>
                </a:lnTo>
                <a:lnTo>
                  <a:pt x="845959" y="135509"/>
                </a:lnTo>
                <a:lnTo>
                  <a:pt x="851420" y="134747"/>
                </a:lnTo>
                <a:lnTo>
                  <a:pt x="857389" y="133476"/>
                </a:lnTo>
                <a:lnTo>
                  <a:pt x="863866" y="131825"/>
                </a:lnTo>
                <a:lnTo>
                  <a:pt x="862107" y="119761"/>
                </a:lnTo>
                <a:lnTo>
                  <a:pt x="722769" y="119761"/>
                </a:lnTo>
                <a:lnTo>
                  <a:pt x="722769" y="87757"/>
                </a:lnTo>
                <a:lnTo>
                  <a:pt x="857008" y="87757"/>
                </a:lnTo>
                <a:lnTo>
                  <a:pt x="857008" y="68833"/>
                </a:lnTo>
                <a:lnTo>
                  <a:pt x="722769" y="68833"/>
                </a:lnTo>
                <a:lnTo>
                  <a:pt x="722769" y="36322"/>
                </a:lnTo>
                <a:lnTo>
                  <a:pt x="859421" y="36322"/>
                </a:lnTo>
                <a:lnTo>
                  <a:pt x="859421" y="17145"/>
                </a:lnTo>
                <a:close/>
              </a:path>
              <a:path w="1087755" h="219709">
                <a:moveTo>
                  <a:pt x="861199" y="113537"/>
                </a:moveTo>
                <a:lnTo>
                  <a:pt x="846467" y="115950"/>
                </a:lnTo>
                <a:lnTo>
                  <a:pt x="828560" y="118237"/>
                </a:lnTo>
                <a:lnTo>
                  <a:pt x="822591" y="118617"/>
                </a:lnTo>
                <a:lnTo>
                  <a:pt x="816622" y="119125"/>
                </a:lnTo>
                <a:lnTo>
                  <a:pt x="810399" y="119379"/>
                </a:lnTo>
                <a:lnTo>
                  <a:pt x="804176" y="119507"/>
                </a:lnTo>
                <a:lnTo>
                  <a:pt x="797826" y="119761"/>
                </a:lnTo>
                <a:lnTo>
                  <a:pt x="862107" y="119761"/>
                </a:lnTo>
                <a:lnTo>
                  <a:pt x="861199" y="113537"/>
                </a:lnTo>
                <a:close/>
              </a:path>
              <a:path w="1087755" h="219709">
                <a:moveTo>
                  <a:pt x="435470" y="171958"/>
                </a:moveTo>
                <a:lnTo>
                  <a:pt x="225552" y="171958"/>
                </a:lnTo>
                <a:lnTo>
                  <a:pt x="225552" y="191642"/>
                </a:lnTo>
                <a:lnTo>
                  <a:pt x="435470" y="191642"/>
                </a:lnTo>
                <a:lnTo>
                  <a:pt x="435470" y="171958"/>
                </a:lnTo>
                <a:close/>
              </a:path>
              <a:path w="1087755" h="219709">
                <a:moveTo>
                  <a:pt x="341642" y="136398"/>
                </a:moveTo>
                <a:lnTo>
                  <a:pt x="319366" y="136398"/>
                </a:lnTo>
                <a:lnTo>
                  <a:pt x="319366" y="171958"/>
                </a:lnTo>
                <a:lnTo>
                  <a:pt x="341642" y="171958"/>
                </a:lnTo>
                <a:lnTo>
                  <a:pt x="341642" y="136398"/>
                </a:lnTo>
                <a:close/>
              </a:path>
              <a:path w="1087755" h="219709">
                <a:moveTo>
                  <a:pt x="409879" y="13461"/>
                </a:moveTo>
                <a:lnTo>
                  <a:pt x="251142" y="13461"/>
                </a:lnTo>
                <a:lnTo>
                  <a:pt x="251142" y="32511"/>
                </a:lnTo>
                <a:lnTo>
                  <a:pt x="388086" y="32511"/>
                </a:lnTo>
                <a:lnTo>
                  <a:pt x="388086" y="64897"/>
                </a:lnTo>
                <a:lnTo>
                  <a:pt x="251142" y="64897"/>
                </a:lnTo>
                <a:lnTo>
                  <a:pt x="251142" y="136398"/>
                </a:lnTo>
                <a:lnTo>
                  <a:pt x="348843" y="136398"/>
                </a:lnTo>
                <a:lnTo>
                  <a:pt x="356120" y="136271"/>
                </a:lnTo>
                <a:lnTo>
                  <a:pt x="363474" y="136016"/>
                </a:lnTo>
                <a:lnTo>
                  <a:pt x="370827" y="135889"/>
                </a:lnTo>
                <a:lnTo>
                  <a:pt x="412457" y="131063"/>
                </a:lnTo>
                <a:lnTo>
                  <a:pt x="418896" y="129286"/>
                </a:lnTo>
                <a:lnTo>
                  <a:pt x="417152" y="117348"/>
                </a:lnTo>
                <a:lnTo>
                  <a:pt x="273177" y="117348"/>
                </a:lnTo>
                <a:lnTo>
                  <a:pt x="273177" y="83947"/>
                </a:lnTo>
                <a:lnTo>
                  <a:pt x="409879" y="83947"/>
                </a:lnTo>
                <a:lnTo>
                  <a:pt x="409879" y="13461"/>
                </a:lnTo>
                <a:close/>
              </a:path>
              <a:path w="1087755" h="219709">
                <a:moveTo>
                  <a:pt x="416242" y="111125"/>
                </a:moveTo>
                <a:lnTo>
                  <a:pt x="408406" y="112395"/>
                </a:lnTo>
                <a:lnTo>
                  <a:pt x="401510" y="113411"/>
                </a:lnTo>
                <a:lnTo>
                  <a:pt x="395579" y="114173"/>
                </a:lnTo>
                <a:lnTo>
                  <a:pt x="389648" y="115062"/>
                </a:lnTo>
                <a:lnTo>
                  <a:pt x="383666" y="115697"/>
                </a:lnTo>
                <a:lnTo>
                  <a:pt x="377634" y="116204"/>
                </a:lnTo>
                <a:lnTo>
                  <a:pt x="365455" y="116966"/>
                </a:lnTo>
                <a:lnTo>
                  <a:pt x="345097" y="117348"/>
                </a:lnTo>
                <a:lnTo>
                  <a:pt x="417152" y="117348"/>
                </a:lnTo>
                <a:lnTo>
                  <a:pt x="416242" y="111125"/>
                </a:lnTo>
                <a:close/>
              </a:path>
              <a:path w="1087755" h="219709">
                <a:moveTo>
                  <a:pt x="525030" y="31496"/>
                </a:moveTo>
                <a:lnTo>
                  <a:pt x="503008" y="31496"/>
                </a:lnTo>
                <a:lnTo>
                  <a:pt x="502995" y="40385"/>
                </a:lnTo>
                <a:lnTo>
                  <a:pt x="502373" y="46227"/>
                </a:lnTo>
                <a:lnTo>
                  <a:pt x="487521" y="85455"/>
                </a:lnTo>
                <a:lnTo>
                  <a:pt x="453542" y="117728"/>
                </a:lnTo>
                <a:lnTo>
                  <a:pt x="466928" y="132714"/>
                </a:lnTo>
                <a:lnTo>
                  <a:pt x="500750" y="102996"/>
                </a:lnTo>
                <a:lnTo>
                  <a:pt x="513981" y="76580"/>
                </a:lnTo>
                <a:lnTo>
                  <a:pt x="534900" y="76580"/>
                </a:lnTo>
                <a:lnTo>
                  <a:pt x="531888" y="70230"/>
                </a:lnTo>
                <a:lnTo>
                  <a:pt x="528840" y="64007"/>
                </a:lnTo>
                <a:lnTo>
                  <a:pt x="527062" y="57911"/>
                </a:lnTo>
                <a:lnTo>
                  <a:pt x="526173" y="51943"/>
                </a:lnTo>
                <a:lnTo>
                  <a:pt x="525411" y="45974"/>
                </a:lnTo>
                <a:lnTo>
                  <a:pt x="525030" y="40385"/>
                </a:lnTo>
                <a:lnTo>
                  <a:pt x="525030" y="31496"/>
                </a:lnTo>
                <a:close/>
              </a:path>
              <a:path w="1087755" h="219709">
                <a:moveTo>
                  <a:pt x="603516" y="2667"/>
                </a:moveTo>
                <a:lnTo>
                  <a:pt x="582180" y="2667"/>
                </a:lnTo>
                <a:lnTo>
                  <a:pt x="582180" y="52958"/>
                </a:lnTo>
                <a:lnTo>
                  <a:pt x="547128" y="52958"/>
                </a:lnTo>
                <a:lnTo>
                  <a:pt x="547128" y="72263"/>
                </a:lnTo>
                <a:lnTo>
                  <a:pt x="582180" y="72263"/>
                </a:lnTo>
                <a:lnTo>
                  <a:pt x="582180" y="131190"/>
                </a:lnTo>
                <a:lnTo>
                  <a:pt x="603516" y="131190"/>
                </a:lnTo>
                <a:lnTo>
                  <a:pt x="603516" y="2667"/>
                </a:lnTo>
                <a:close/>
              </a:path>
              <a:path w="1087755" h="219709">
                <a:moveTo>
                  <a:pt x="534900" y="76580"/>
                </a:moveTo>
                <a:lnTo>
                  <a:pt x="513981" y="76580"/>
                </a:lnTo>
                <a:lnTo>
                  <a:pt x="514108" y="77089"/>
                </a:lnTo>
                <a:lnTo>
                  <a:pt x="514362" y="78740"/>
                </a:lnTo>
                <a:lnTo>
                  <a:pt x="514997" y="80645"/>
                </a:lnTo>
                <a:lnTo>
                  <a:pt x="515886" y="82423"/>
                </a:lnTo>
                <a:lnTo>
                  <a:pt x="518172" y="89026"/>
                </a:lnTo>
                <a:lnTo>
                  <a:pt x="549503" y="118822"/>
                </a:lnTo>
                <a:lnTo>
                  <a:pt x="557669" y="123825"/>
                </a:lnTo>
                <a:lnTo>
                  <a:pt x="570623" y="109092"/>
                </a:lnTo>
                <a:lnTo>
                  <a:pt x="562815" y="103921"/>
                </a:lnTo>
                <a:lnTo>
                  <a:pt x="555971" y="98869"/>
                </a:lnTo>
                <a:lnTo>
                  <a:pt x="550103" y="93912"/>
                </a:lnTo>
                <a:lnTo>
                  <a:pt x="545223" y="89026"/>
                </a:lnTo>
                <a:lnTo>
                  <a:pt x="539254" y="82676"/>
                </a:lnTo>
                <a:lnTo>
                  <a:pt x="534900" y="76580"/>
                </a:lnTo>
                <a:close/>
              </a:path>
              <a:path w="1087755" h="219709">
                <a:moveTo>
                  <a:pt x="561352" y="12192"/>
                </a:moveTo>
                <a:lnTo>
                  <a:pt x="461086" y="12192"/>
                </a:lnTo>
                <a:lnTo>
                  <a:pt x="461086" y="31496"/>
                </a:lnTo>
                <a:lnTo>
                  <a:pt x="561352" y="31496"/>
                </a:lnTo>
                <a:lnTo>
                  <a:pt x="561352" y="12192"/>
                </a:lnTo>
                <a:close/>
              </a:path>
              <a:path w="1087755" h="219709">
                <a:moveTo>
                  <a:pt x="643902" y="0"/>
                </a:moveTo>
                <a:lnTo>
                  <a:pt x="622693" y="0"/>
                </a:lnTo>
                <a:lnTo>
                  <a:pt x="622693" y="131190"/>
                </a:lnTo>
                <a:lnTo>
                  <a:pt x="643902" y="131190"/>
                </a:lnTo>
                <a:lnTo>
                  <a:pt x="643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26717" y="451675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9075" y="0"/>
                </a:lnTo>
              </a:path>
            </a:pathLst>
          </a:custGeom>
          <a:ln w="288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1573" y="451675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9062" y="0"/>
                </a:lnTo>
              </a:path>
            </a:pathLst>
          </a:custGeom>
          <a:ln w="288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317" y="411733"/>
            <a:ext cx="156210" cy="77470"/>
          </a:xfrm>
          <a:custGeom>
            <a:avLst/>
            <a:gdLst/>
            <a:ahLst/>
            <a:cxnLst/>
            <a:rect l="l" t="t" r="r" b="b"/>
            <a:pathLst>
              <a:path w="156209" h="77470">
                <a:moveTo>
                  <a:pt x="0" y="0"/>
                </a:moveTo>
                <a:lnTo>
                  <a:pt x="156095" y="0"/>
                </a:lnTo>
                <a:lnTo>
                  <a:pt x="156095" y="77342"/>
                </a:lnTo>
                <a:lnTo>
                  <a:pt x="133997" y="77342"/>
                </a:lnTo>
                <a:lnTo>
                  <a:pt x="133997" y="19430"/>
                </a:lnTo>
                <a:lnTo>
                  <a:pt x="0" y="1943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3234" y="306450"/>
            <a:ext cx="57150" cy="74295"/>
          </a:xfrm>
          <a:custGeom>
            <a:avLst/>
            <a:gdLst/>
            <a:ahLst/>
            <a:cxnLst/>
            <a:rect l="l" t="t" r="r" b="b"/>
            <a:pathLst>
              <a:path w="57150" h="74295">
                <a:moveTo>
                  <a:pt x="0" y="0"/>
                </a:moveTo>
                <a:lnTo>
                  <a:pt x="2056" y="47073"/>
                </a:lnTo>
                <a:lnTo>
                  <a:pt x="4140" y="74040"/>
                </a:lnTo>
                <a:lnTo>
                  <a:pt x="52285" y="74040"/>
                </a:lnTo>
                <a:lnTo>
                  <a:pt x="55575" y="28378"/>
                </a:lnTo>
                <a:lnTo>
                  <a:pt x="5693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88338" y="298704"/>
            <a:ext cx="84455" cy="76200"/>
          </a:xfrm>
          <a:custGeom>
            <a:avLst/>
            <a:gdLst/>
            <a:ahLst/>
            <a:cxnLst/>
            <a:rect l="l" t="t" r="r" b="b"/>
            <a:pathLst>
              <a:path w="84455" h="76200">
                <a:moveTo>
                  <a:pt x="42037" y="0"/>
                </a:moveTo>
                <a:lnTo>
                  <a:pt x="6107" y="15882"/>
                </a:lnTo>
                <a:lnTo>
                  <a:pt x="0" y="38100"/>
                </a:lnTo>
                <a:lnTo>
                  <a:pt x="668" y="46644"/>
                </a:lnTo>
                <a:lnTo>
                  <a:pt x="32440" y="75201"/>
                </a:lnTo>
                <a:lnTo>
                  <a:pt x="42037" y="75819"/>
                </a:lnTo>
                <a:lnTo>
                  <a:pt x="51490" y="75199"/>
                </a:lnTo>
                <a:lnTo>
                  <a:pt x="83744" y="46553"/>
                </a:lnTo>
                <a:lnTo>
                  <a:pt x="84455" y="38100"/>
                </a:lnTo>
                <a:lnTo>
                  <a:pt x="83742" y="29860"/>
                </a:lnTo>
                <a:lnTo>
                  <a:pt x="51488" y="642"/>
                </a:lnTo>
                <a:lnTo>
                  <a:pt x="4203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52244" y="282447"/>
            <a:ext cx="172339" cy="13093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6858" y="287020"/>
            <a:ext cx="168910" cy="113030"/>
          </a:xfrm>
          <a:custGeom>
            <a:avLst/>
            <a:gdLst/>
            <a:ahLst/>
            <a:cxnLst/>
            <a:rect l="l" t="t" r="r" b="b"/>
            <a:pathLst>
              <a:path w="168909" h="113029">
                <a:moveTo>
                  <a:pt x="0" y="0"/>
                </a:moveTo>
                <a:lnTo>
                  <a:pt x="168490" y="0"/>
                </a:lnTo>
                <a:lnTo>
                  <a:pt x="168490" y="19430"/>
                </a:lnTo>
                <a:lnTo>
                  <a:pt x="135445" y="19430"/>
                </a:lnTo>
                <a:lnTo>
                  <a:pt x="134964" y="29529"/>
                </a:lnTo>
                <a:lnTo>
                  <a:pt x="132352" y="69683"/>
                </a:lnTo>
                <a:lnTo>
                  <a:pt x="129984" y="93471"/>
                </a:lnTo>
                <a:lnTo>
                  <a:pt x="168490" y="93471"/>
                </a:lnTo>
                <a:lnTo>
                  <a:pt x="168490" y="112775"/>
                </a:lnTo>
                <a:lnTo>
                  <a:pt x="0" y="112775"/>
                </a:lnTo>
                <a:lnTo>
                  <a:pt x="0" y="93471"/>
                </a:lnTo>
                <a:lnTo>
                  <a:pt x="38493" y="93471"/>
                </a:lnTo>
                <a:lnTo>
                  <a:pt x="38023" y="89280"/>
                </a:lnTo>
                <a:lnTo>
                  <a:pt x="37579" y="83819"/>
                </a:lnTo>
                <a:lnTo>
                  <a:pt x="37172" y="76962"/>
                </a:lnTo>
                <a:lnTo>
                  <a:pt x="36753" y="70103"/>
                </a:lnTo>
                <a:lnTo>
                  <a:pt x="36385" y="63246"/>
                </a:lnTo>
                <a:lnTo>
                  <a:pt x="36055" y="56260"/>
                </a:lnTo>
                <a:lnTo>
                  <a:pt x="35737" y="49402"/>
                </a:lnTo>
                <a:lnTo>
                  <a:pt x="35407" y="42672"/>
                </a:lnTo>
                <a:lnTo>
                  <a:pt x="35090" y="36068"/>
                </a:lnTo>
                <a:lnTo>
                  <a:pt x="34759" y="29463"/>
                </a:lnTo>
                <a:lnTo>
                  <a:pt x="34543" y="23875"/>
                </a:lnTo>
                <a:lnTo>
                  <a:pt x="34429" y="19430"/>
                </a:lnTo>
                <a:lnTo>
                  <a:pt x="0" y="1943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1697" y="283336"/>
            <a:ext cx="210185" cy="178435"/>
          </a:xfrm>
          <a:custGeom>
            <a:avLst/>
            <a:gdLst/>
            <a:ahLst/>
            <a:cxnLst/>
            <a:rect l="l" t="t" r="r" b="b"/>
            <a:pathLst>
              <a:path w="210184" h="178434">
                <a:moveTo>
                  <a:pt x="25590" y="0"/>
                </a:moveTo>
                <a:lnTo>
                  <a:pt x="184327" y="0"/>
                </a:lnTo>
                <a:lnTo>
                  <a:pt x="184327" y="70485"/>
                </a:lnTo>
                <a:lnTo>
                  <a:pt x="47625" y="70485"/>
                </a:lnTo>
                <a:lnTo>
                  <a:pt x="47625" y="103886"/>
                </a:lnTo>
                <a:lnTo>
                  <a:pt x="110197" y="103886"/>
                </a:lnTo>
                <a:lnTo>
                  <a:pt x="119545" y="103886"/>
                </a:lnTo>
                <a:lnTo>
                  <a:pt x="127368" y="103759"/>
                </a:lnTo>
                <a:lnTo>
                  <a:pt x="133629" y="103632"/>
                </a:lnTo>
                <a:lnTo>
                  <a:pt x="139903" y="103505"/>
                </a:lnTo>
                <a:lnTo>
                  <a:pt x="146050" y="103124"/>
                </a:lnTo>
                <a:lnTo>
                  <a:pt x="152082" y="102743"/>
                </a:lnTo>
                <a:lnTo>
                  <a:pt x="158114" y="102235"/>
                </a:lnTo>
                <a:lnTo>
                  <a:pt x="164096" y="101600"/>
                </a:lnTo>
                <a:lnTo>
                  <a:pt x="170027" y="100711"/>
                </a:lnTo>
                <a:lnTo>
                  <a:pt x="175958" y="99949"/>
                </a:lnTo>
                <a:lnTo>
                  <a:pt x="182854" y="98933"/>
                </a:lnTo>
                <a:lnTo>
                  <a:pt x="190690" y="97663"/>
                </a:lnTo>
                <a:lnTo>
                  <a:pt x="193344" y="115824"/>
                </a:lnTo>
                <a:lnTo>
                  <a:pt x="152095" y="122047"/>
                </a:lnTo>
                <a:lnTo>
                  <a:pt x="137922" y="122555"/>
                </a:lnTo>
                <a:lnTo>
                  <a:pt x="130568" y="122809"/>
                </a:lnTo>
                <a:lnTo>
                  <a:pt x="123291" y="122936"/>
                </a:lnTo>
                <a:lnTo>
                  <a:pt x="116090" y="122936"/>
                </a:lnTo>
                <a:lnTo>
                  <a:pt x="116090" y="158496"/>
                </a:lnTo>
                <a:lnTo>
                  <a:pt x="209918" y="158496"/>
                </a:lnTo>
                <a:lnTo>
                  <a:pt x="209918" y="178181"/>
                </a:lnTo>
                <a:lnTo>
                  <a:pt x="0" y="178181"/>
                </a:lnTo>
                <a:lnTo>
                  <a:pt x="0" y="158496"/>
                </a:lnTo>
                <a:lnTo>
                  <a:pt x="93814" y="158496"/>
                </a:lnTo>
                <a:lnTo>
                  <a:pt x="93814" y="122936"/>
                </a:lnTo>
                <a:lnTo>
                  <a:pt x="25590" y="122936"/>
                </a:lnTo>
                <a:lnTo>
                  <a:pt x="25590" y="51435"/>
                </a:lnTo>
                <a:lnTo>
                  <a:pt x="162534" y="51435"/>
                </a:lnTo>
                <a:lnTo>
                  <a:pt x="162534" y="19050"/>
                </a:lnTo>
                <a:lnTo>
                  <a:pt x="25590" y="19050"/>
                </a:lnTo>
                <a:lnTo>
                  <a:pt x="2559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09687" y="282066"/>
            <a:ext cx="117475" cy="120650"/>
          </a:xfrm>
          <a:custGeom>
            <a:avLst/>
            <a:gdLst/>
            <a:ahLst/>
            <a:cxnLst/>
            <a:rect l="l" t="t" r="r" b="b"/>
            <a:pathLst>
              <a:path w="117475" h="120650">
                <a:moveTo>
                  <a:pt x="7543" y="0"/>
                </a:moveTo>
                <a:lnTo>
                  <a:pt x="107810" y="0"/>
                </a:lnTo>
                <a:lnTo>
                  <a:pt x="107810" y="19303"/>
                </a:lnTo>
                <a:lnTo>
                  <a:pt x="71488" y="19303"/>
                </a:lnTo>
                <a:lnTo>
                  <a:pt x="71488" y="22986"/>
                </a:lnTo>
                <a:lnTo>
                  <a:pt x="71488" y="28193"/>
                </a:lnTo>
                <a:lnTo>
                  <a:pt x="71869" y="33781"/>
                </a:lnTo>
                <a:lnTo>
                  <a:pt x="72631" y="39750"/>
                </a:lnTo>
                <a:lnTo>
                  <a:pt x="73520" y="45719"/>
                </a:lnTo>
                <a:lnTo>
                  <a:pt x="75298" y="51815"/>
                </a:lnTo>
                <a:lnTo>
                  <a:pt x="78346" y="58038"/>
                </a:lnTo>
                <a:lnTo>
                  <a:pt x="81267" y="64261"/>
                </a:lnTo>
                <a:lnTo>
                  <a:pt x="109272" y="91729"/>
                </a:lnTo>
                <a:lnTo>
                  <a:pt x="117081" y="96900"/>
                </a:lnTo>
                <a:lnTo>
                  <a:pt x="104127" y="111632"/>
                </a:lnTo>
                <a:lnTo>
                  <a:pt x="69329" y="83692"/>
                </a:lnTo>
                <a:lnTo>
                  <a:pt x="62344" y="70230"/>
                </a:lnTo>
                <a:lnTo>
                  <a:pt x="61455" y="68452"/>
                </a:lnTo>
                <a:lnTo>
                  <a:pt x="60820" y="66548"/>
                </a:lnTo>
                <a:lnTo>
                  <a:pt x="60566" y="64897"/>
                </a:lnTo>
                <a:lnTo>
                  <a:pt x="60439" y="64388"/>
                </a:lnTo>
                <a:lnTo>
                  <a:pt x="37149" y="102306"/>
                </a:lnTo>
                <a:lnTo>
                  <a:pt x="13385" y="120522"/>
                </a:lnTo>
                <a:lnTo>
                  <a:pt x="0" y="105536"/>
                </a:lnTo>
                <a:lnTo>
                  <a:pt x="7688" y="100274"/>
                </a:lnTo>
                <a:lnTo>
                  <a:pt x="14522" y="94964"/>
                </a:lnTo>
                <a:lnTo>
                  <a:pt x="40322" y="62229"/>
                </a:lnTo>
                <a:lnTo>
                  <a:pt x="47561" y="40893"/>
                </a:lnTo>
                <a:lnTo>
                  <a:pt x="48831" y="34035"/>
                </a:lnTo>
                <a:lnTo>
                  <a:pt x="49466" y="28066"/>
                </a:lnTo>
                <a:lnTo>
                  <a:pt x="49466" y="22986"/>
                </a:lnTo>
                <a:lnTo>
                  <a:pt x="49466" y="19303"/>
                </a:lnTo>
                <a:lnTo>
                  <a:pt x="7543" y="19303"/>
                </a:lnTo>
                <a:lnTo>
                  <a:pt x="7543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67764" y="279527"/>
            <a:ext cx="125730" cy="114935"/>
          </a:xfrm>
          <a:custGeom>
            <a:avLst/>
            <a:gdLst/>
            <a:ahLst/>
            <a:cxnLst/>
            <a:rect l="l" t="t" r="r" b="b"/>
            <a:pathLst>
              <a:path w="125730" h="114935">
                <a:moveTo>
                  <a:pt x="62611" y="0"/>
                </a:moveTo>
                <a:lnTo>
                  <a:pt x="103505" y="11049"/>
                </a:lnTo>
                <a:lnTo>
                  <a:pt x="121285" y="34290"/>
                </a:lnTo>
                <a:lnTo>
                  <a:pt x="124206" y="41275"/>
                </a:lnTo>
                <a:lnTo>
                  <a:pt x="125603" y="49022"/>
                </a:lnTo>
                <a:lnTo>
                  <a:pt x="125603" y="57150"/>
                </a:lnTo>
                <a:lnTo>
                  <a:pt x="125603" y="65658"/>
                </a:lnTo>
                <a:lnTo>
                  <a:pt x="124206" y="73278"/>
                </a:lnTo>
                <a:lnTo>
                  <a:pt x="121285" y="80390"/>
                </a:lnTo>
                <a:lnTo>
                  <a:pt x="118491" y="87502"/>
                </a:lnTo>
                <a:lnTo>
                  <a:pt x="83006" y="112196"/>
                </a:lnTo>
                <a:lnTo>
                  <a:pt x="62611" y="114553"/>
                </a:lnTo>
                <a:lnTo>
                  <a:pt x="55300" y="114294"/>
                </a:lnTo>
                <a:lnTo>
                  <a:pt x="16256" y="98678"/>
                </a:lnTo>
                <a:lnTo>
                  <a:pt x="10794" y="93599"/>
                </a:lnTo>
                <a:lnTo>
                  <a:pt x="6731" y="87630"/>
                </a:lnTo>
                <a:lnTo>
                  <a:pt x="4063" y="80518"/>
                </a:lnTo>
                <a:lnTo>
                  <a:pt x="1269" y="73405"/>
                </a:lnTo>
                <a:lnTo>
                  <a:pt x="0" y="65658"/>
                </a:lnTo>
                <a:lnTo>
                  <a:pt x="0" y="57150"/>
                </a:lnTo>
                <a:lnTo>
                  <a:pt x="0" y="48895"/>
                </a:lnTo>
                <a:lnTo>
                  <a:pt x="1269" y="41275"/>
                </a:lnTo>
                <a:lnTo>
                  <a:pt x="4063" y="34163"/>
                </a:lnTo>
                <a:lnTo>
                  <a:pt x="6731" y="27050"/>
                </a:lnTo>
                <a:lnTo>
                  <a:pt x="10794" y="21081"/>
                </a:lnTo>
                <a:lnTo>
                  <a:pt x="16256" y="16001"/>
                </a:lnTo>
                <a:lnTo>
                  <a:pt x="21590" y="10922"/>
                </a:lnTo>
                <a:lnTo>
                  <a:pt x="55300" y="261"/>
                </a:lnTo>
                <a:lnTo>
                  <a:pt x="6261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03274" y="272541"/>
            <a:ext cx="56515" cy="128905"/>
          </a:xfrm>
          <a:custGeom>
            <a:avLst/>
            <a:gdLst/>
            <a:ahLst/>
            <a:cxnLst/>
            <a:rect l="l" t="t" r="r" b="b"/>
            <a:pathLst>
              <a:path w="56515" h="128904">
                <a:moveTo>
                  <a:pt x="35051" y="0"/>
                </a:moveTo>
                <a:lnTo>
                  <a:pt x="56387" y="0"/>
                </a:lnTo>
                <a:lnTo>
                  <a:pt x="56387" y="128523"/>
                </a:lnTo>
                <a:lnTo>
                  <a:pt x="35051" y="128523"/>
                </a:lnTo>
                <a:lnTo>
                  <a:pt x="35051" y="69596"/>
                </a:lnTo>
                <a:lnTo>
                  <a:pt x="0" y="69596"/>
                </a:lnTo>
                <a:lnTo>
                  <a:pt x="0" y="50291"/>
                </a:lnTo>
                <a:lnTo>
                  <a:pt x="35051" y="50291"/>
                </a:lnTo>
                <a:lnTo>
                  <a:pt x="3505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55317" y="269875"/>
            <a:ext cx="187960" cy="214629"/>
          </a:xfrm>
          <a:custGeom>
            <a:avLst/>
            <a:gdLst/>
            <a:ahLst/>
            <a:cxnLst/>
            <a:rect l="l" t="t" r="r" b="b"/>
            <a:pathLst>
              <a:path w="187960" h="214629">
                <a:moveTo>
                  <a:pt x="165988" y="0"/>
                </a:moveTo>
                <a:lnTo>
                  <a:pt x="187959" y="0"/>
                </a:lnTo>
                <a:lnTo>
                  <a:pt x="187959" y="214249"/>
                </a:lnTo>
                <a:lnTo>
                  <a:pt x="165988" y="214249"/>
                </a:lnTo>
                <a:lnTo>
                  <a:pt x="165988" y="172212"/>
                </a:lnTo>
                <a:lnTo>
                  <a:pt x="156247" y="174400"/>
                </a:lnTo>
                <a:lnTo>
                  <a:pt x="107285" y="179302"/>
                </a:lnTo>
                <a:lnTo>
                  <a:pt x="63118" y="180212"/>
                </a:lnTo>
                <a:lnTo>
                  <a:pt x="0" y="180212"/>
                </a:lnTo>
                <a:lnTo>
                  <a:pt x="0" y="160782"/>
                </a:lnTo>
                <a:lnTo>
                  <a:pt x="63373" y="160782"/>
                </a:lnTo>
                <a:lnTo>
                  <a:pt x="77593" y="160708"/>
                </a:lnTo>
                <a:lnTo>
                  <a:pt x="118490" y="159512"/>
                </a:lnTo>
                <a:lnTo>
                  <a:pt x="165988" y="153162"/>
                </a:lnTo>
                <a:lnTo>
                  <a:pt x="16598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89443" y="265302"/>
            <a:ext cx="0" cy="140335"/>
          </a:xfrm>
          <a:custGeom>
            <a:avLst/>
            <a:gdLst/>
            <a:ahLst/>
            <a:cxnLst/>
            <a:rect l="l" t="t" r="r" b="b"/>
            <a:pathLst>
              <a:path h="140335">
                <a:moveTo>
                  <a:pt x="0" y="0"/>
                </a:moveTo>
                <a:lnTo>
                  <a:pt x="0" y="140335"/>
                </a:lnTo>
              </a:path>
            </a:pathLst>
          </a:custGeom>
          <a:ln w="303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41448" y="265302"/>
            <a:ext cx="426339" cy="22339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66416" y="3407664"/>
            <a:ext cx="103631" cy="1691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03245" y="3443604"/>
            <a:ext cx="30480" cy="97155"/>
          </a:xfrm>
          <a:custGeom>
            <a:avLst/>
            <a:gdLst/>
            <a:ahLst/>
            <a:cxnLst/>
            <a:rect l="l" t="t" r="r" b="b"/>
            <a:pathLst>
              <a:path w="30480" h="97154">
                <a:moveTo>
                  <a:pt x="30099" y="10922"/>
                </a:moveTo>
                <a:lnTo>
                  <a:pt x="21209" y="10922"/>
                </a:lnTo>
                <a:lnTo>
                  <a:pt x="21209" y="97155"/>
                </a:lnTo>
                <a:lnTo>
                  <a:pt x="30099" y="97155"/>
                </a:lnTo>
                <a:lnTo>
                  <a:pt x="30099" y="10922"/>
                </a:lnTo>
                <a:close/>
              </a:path>
              <a:path w="30480" h="97154">
                <a:moveTo>
                  <a:pt x="30099" y="0"/>
                </a:moveTo>
                <a:lnTo>
                  <a:pt x="22098" y="0"/>
                </a:lnTo>
                <a:lnTo>
                  <a:pt x="0" y="18542"/>
                </a:lnTo>
                <a:lnTo>
                  <a:pt x="5334" y="24765"/>
                </a:lnTo>
                <a:lnTo>
                  <a:pt x="21209" y="10922"/>
                </a:lnTo>
                <a:lnTo>
                  <a:pt x="30099" y="10922"/>
                </a:lnTo>
                <a:lnTo>
                  <a:pt x="30099" y="0"/>
                </a:lnTo>
                <a:close/>
              </a:path>
            </a:pathLst>
          </a:custGeom>
          <a:solidFill>
            <a:srgbClr val="E9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03245" y="3443604"/>
            <a:ext cx="30480" cy="97155"/>
          </a:xfrm>
          <a:custGeom>
            <a:avLst/>
            <a:gdLst/>
            <a:ahLst/>
            <a:cxnLst/>
            <a:rect l="l" t="t" r="r" b="b"/>
            <a:pathLst>
              <a:path w="30480" h="97154">
                <a:moveTo>
                  <a:pt x="22098" y="0"/>
                </a:moveTo>
                <a:lnTo>
                  <a:pt x="30099" y="0"/>
                </a:lnTo>
                <a:lnTo>
                  <a:pt x="30099" y="97155"/>
                </a:lnTo>
                <a:lnTo>
                  <a:pt x="21209" y="97155"/>
                </a:lnTo>
                <a:lnTo>
                  <a:pt x="21209" y="10922"/>
                </a:lnTo>
                <a:lnTo>
                  <a:pt x="5334" y="24765"/>
                </a:lnTo>
                <a:lnTo>
                  <a:pt x="0" y="18542"/>
                </a:lnTo>
                <a:lnTo>
                  <a:pt x="22098" y="0"/>
                </a:lnTo>
                <a:close/>
              </a:path>
            </a:pathLst>
          </a:custGeom>
          <a:ln w="9144">
            <a:solidFill>
              <a:srgbClr val="E951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30423" y="3400044"/>
            <a:ext cx="201168" cy="1752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62173" y="3432302"/>
            <a:ext cx="137795" cy="11036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38878" y="1815845"/>
            <a:ext cx="640080" cy="638810"/>
          </a:xfrm>
          <a:custGeom>
            <a:avLst/>
            <a:gdLst/>
            <a:ahLst/>
            <a:cxnLst/>
            <a:rect l="l" t="t" r="r" b="b"/>
            <a:pathLst>
              <a:path w="640079" h="638810">
                <a:moveTo>
                  <a:pt x="320039" y="0"/>
                </a:moveTo>
                <a:lnTo>
                  <a:pt x="272739" y="3463"/>
                </a:lnTo>
                <a:lnTo>
                  <a:pt x="227596" y="13522"/>
                </a:lnTo>
                <a:lnTo>
                  <a:pt x="185105" y="29683"/>
                </a:lnTo>
                <a:lnTo>
                  <a:pt x="145761" y="51451"/>
                </a:lnTo>
                <a:lnTo>
                  <a:pt x="110057" y="78332"/>
                </a:lnTo>
                <a:lnTo>
                  <a:pt x="78490" y="109831"/>
                </a:lnTo>
                <a:lnTo>
                  <a:pt x="51552" y="145452"/>
                </a:lnTo>
                <a:lnTo>
                  <a:pt x="29740" y="184702"/>
                </a:lnTo>
                <a:lnTo>
                  <a:pt x="13547" y="227086"/>
                </a:lnTo>
                <a:lnTo>
                  <a:pt x="3469" y="272110"/>
                </a:lnTo>
                <a:lnTo>
                  <a:pt x="0" y="319277"/>
                </a:lnTo>
                <a:lnTo>
                  <a:pt x="3469" y="366445"/>
                </a:lnTo>
                <a:lnTo>
                  <a:pt x="13547" y="411469"/>
                </a:lnTo>
                <a:lnTo>
                  <a:pt x="29740" y="453853"/>
                </a:lnTo>
                <a:lnTo>
                  <a:pt x="51552" y="493103"/>
                </a:lnTo>
                <a:lnTo>
                  <a:pt x="78490" y="528724"/>
                </a:lnTo>
                <a:lnTo>
                  <a:pt x="110057" y="560223"/>
                </a:lnTo>
                <a:lnTo>
                  <a:pt x="145761" y="587104"/>
                </a:lnTo>
                <a:lnTo>
                  <a:pt x="185105" y="608872"/>
                </a:lnTo>
                <a:lnTo>
                  <a:pt x="227596" y="625033"/>
                </a:lnTo>
                <a:lnTo>
                  <a:pt x="272739" y="635092"/>
                </a:lnTo>
                <a:lnTo>
                  <a:pt x="320039" y="638555"/>
                </a:lnTo>
                <a:lnTo>
                  <a:pt x="367340" y="635092"/>
                </a:lnTo>
                <a:lnTo>
                  <a:pt x="412483" y="625033"/>
                </a:lnTo>
                <a:lnTo>
                  <a:pt x="454974" y="608872"/>
                </a:lnTo>
                <a:lnTo>
                  <a:pt x="494318" y="587104"/>
                </a:lnTo>
                <a:lnTo>
                  <a:pt x="530022" y="560223"/>
                </a:lnTo>
                <a:lnTo>
                  <a:pt x="561589" y="528724"/>
                </a:lnTo>
                <a:lnTo>
                  <a:pt x="588527" y="493103"/>
                </a:lnTo>
                <a:lnTo>
                  <a:pt x="610339" y="453853"/>
                </a:lnTo>
                <a:lnTo>
                  <a:pt x="626532" y="411469"/>
                </a:lnTo>
                <a:lnTo>
                  <a:pt x="636610" y="366445"/>
                </a:lnTo>
                <a:lnTo>
                  <a:pt x="640080" y="319277"/>
                </a:lnTo>
                <a:lnTo>
                  <a:pt x="636610" y="272110"/>
                </a:lnTo>
                <a:lnTo>
                  <a:pt x="626532" y="227086"/>
                </a:lnTo>
                <a:lnTo>
                  <a:pt x="610339" y="184702"/>
                </a:lnTo>
                <a:lnTo>
                  <a:pt x="588527" y="145452"/>
                </a:lnTo>
                <a:lnTo>
                  <a:pt x="561589" y="109831"/>
                </a:lnTo>
                <a:lnTo>
                  <a:pt x="530022" y="78332"/>
                </a:lnTo>
                <a:lnTo>
                  <a:pt x="494318" y="51451"/>
                </a:lnTo>
                <a:lnTo>
                  <a:pt x="454974" y="29683"/>
                </a:lnTo>
                <a:lnTo>
                  <a:pt x="412483" y="13522"/>
                </a:lnTo>
                <a:lnTo>
                  <a:pt x="367340" y="3463"/>
                </a:lnTo>
                <a:lnTo>
                  <a:pt x="320039" y="0"/>
                </a:lnTo>
                <a:close/>
              </a:path>
            </a:pathLst>
          </a:custGeom>
          <a:solidFill>
            <a:srgbClr val="F1DCDB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38878" y="1815845"/>
            <a:ext cx="640080" cy="638810"/>
          </a:xfrm>
          <a:custGeom>
            <a:avLst/>
            <a:gdLst/>
            <a:ahLst/>
            <a:cxnLst/>
            <a:rect l="l" t="t" r="r" b="b"/>
            <a:pathLst>
              <a:path w="640079" h="638810">
                <a:moveTo>
                  <a:pt x="0" y="319277"/>
                </a:moveTo>
                <a:lnTo>
                  <a:pt x="3469" y="272110"/>
                </a:lnTo>
                <a:lnTo>
                  <a:pt x="13547" y="227086"/>
                </a:lnTo>
                <a:lnTo>
                  <a:pt x="29740" y="184702"/>
                </a:lnTo>
                <a:lnTo>
                  <a:pt x="51552" y="145452"/>
                </a:lnTo>
                <a:lnTo>
                  <a:pt x="78490" y="109831"/>
                </a:lnTo>
                <a:lnTo>
                  <a:pt x="110057" y="78332"/>
                </a:lnTo>
                <a:lnTo>
                  <a:pt x="145761" y="51451"/>
                </a:lnTo>
                <a:lnTo>
                  <a:pt x="185105" y="29683"/>
                </a:lnTo>
                <a:lnTo>
                  <a:pt x="227596" y="13522"/>
                </a:lnTo>
                <a:lnTo>
                  <a:pt x="272739" y="3463"/>
                </a:lnTo>
                <a:lnTo>
                  <a:pt x="320039" y="0"/>
                </a:lnTo>
                <a:lnTo>
                  <a:pt x="367340" y="3463"/>
                </a:lnTo>
                <a:lnTo>
                  <a:pt x="412483" y="13522"/>
                </a:lnTo>
                <a:lnTo>
                  <a:pt x="454974" y="29683"/>
                </a:lnTo>
                <a:lnTo>
                  <a:pt x="494318" y="51451"/>
                </a:lnTo>
                <a:lnTo>
                  <a:pt x="530022" y="78332"/>
                </a:lnTo>
                <a:lnTo>
                  <a:pt x="561589" y="109831"/>
                </a:lnTo>
                <a:lnTo>
                  <a:pt x="588527" y="145452"/>
                </a:lnTo>
                <a:lnTo>
                  <a:pt x="610339" y="184702"/>
                </a:lnTo>
                <a:lnTo>
                  <a:pt x="626532" y="227086"/>
                </a:lnTo>
                <a:lnTo>
                  <a:pt x="636610" y="272110"/>
                </a:lnTo>
                <a:lnTo>
                  <a:pt x="640080" y="319277"/>
                </a:lnTo>
                <a:lnTo>
                  <a:pt x="636610" y="366445"/>
                </a:lnTo>
                <a:lnTo>
                  <a:pt x="626532" y="411469"/>
                </a:lnTo>
                <a:lnTo>
                  <a:pt x="610339" y="453853"/>
                </a:lnTo>
                <a:lnTo>
                  <a:pt x="588527" y="493103"/>
                </a:lnTo>
                <a:lnTo>
                  <a:pt x="561589" y="528724"/>
                </a:lnTo>
                <a:lnTo>
                  <a:pt x="530022" y="560223"/>
                </a:lnTo>
                <a:lnTo>
                  <a:pt x="494318" y="587104"/>
                </a:lnTo>
                <a:lnTo>
                  <a:pt x="454974" y="608872"/>
                </a:lnTo>
                <a:lnTo>
                  <a:pt x="412483" y="625033"/>
                </a:lnTo>
                <a:lnTo>
                  <a:pt x="367340" y="635092"/>
                </a:lnTo>
                <a:lnTo>
                  <a:pt x="320039" y="638555"/>
                </a:lnTo>
                <a:lnTo>
                  <a:pt x="272739" y="635092"/>
                </a:lnTo>
                <a:lnTo>
                  <a:pt x="227596" y="625033"/>
                </a:lnTo>
                <a:lnTo>
                  <a:pt x="185105" y="608872"/>
                </a:lnTo>
                <a:lnTo>
                  <a:pt x="145761" y="587104"/>
                </a:lnTo>
                <a:lnTo>
                  <a:pt x="110057" y="560223"/>
                </a:lnTo>
                <a:lnTo>
                  <a:pt x="78490" y="528724"/>
                </a:lnTo>
                <a:lnTo>
                  <a:pt x="51552" y="493103"/>
                </a:lnTo>
                <a:lnTo>
                  <a:pt x="29740" y="453853"/>
                </a:lnTo>
                <a:lnTo>
                  <a:pt x="13547" y="411469"/>
                </a:lnTo>
                <a:lnTo>
                  <a:pt x="3469" y="366445"/>
                </a:lnTo>
                <a:lnTo>
                  <a:pt x="0" y="319277"/>
                </a:lnTo>
                <a:close/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10684" y="1911095"/>
            <a:ext cx="720851" cy="23164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45990" y="1946529"/>
            <a:ext cx="650494" cy="16154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91455" y="2125979"/>
            <a:ext cx="553212" cy="2301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826380" y="2160904"/>
            <a:ext cx="483743" cy="16052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35380" y="3429000"/>
            <a:ext cx="134112" cy="17221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71244" y="3465448"/>
            <a:ext cx="61594" cy="99695"/>
          </a:xfrm>
          <a:custGeom>
            <a:avLst/>
            <a:gdLst/>
            <a:ahLst/>
            <a:cxnLst/>
            <a:rect l="l" t="t" r="r" b="b"/>
            <a:pathLst>
              <a:path w="61594" h="99695">
                <a:moveTo>
                  <a:pt x="53720" y="8254"/>
                </a:moveTo>
                <a:lnTo>
                  <a:pt x="33045" y="8254"/>
                </a:lnTo>
                <a:lnTo>
                  <a:pt x="35559" y="8636"/>
                </a:lnTo>
                <a:lnTo>
                  <a:pt x="37922" y="9398"/>
                </a:lnTo>
                <a:lnTo>
                  <a:pt x="40297" y="10033"/>
                </a:lnTo>
                <a:lnTo>
                  <a:pt x="42379" y="11175"/>
                </a:lnTo>
                <a:lnTo>
                  <a:pt x="44157" y="12700"/>
                </a:lnTo>
                <a:lnTo>
                  <a:pt x="45935" y="14097"/>
                </a:lnTo>
                <a:lnTo>
                  <a:pt x="47358" y="15875"/>
                </a:lnTo>
                <a:lnTo>
                  <a:pt x="49453" y="20192"/>
                </a:lnTo>
                <a:lnTo>
                  <a:pt x="49974" y="22733"/>
                </a:lnTo>
                <a:lnTo>
                  <a:pt x="49866" y="28828"/>
                </a:lnTo>
                <a:lnTo>
                  <a:pt x="39839" y="47243"/>
                </a:lnTo>
                <a:lnTo>
                  <a:pt x="36829" y="51435"/>
                </a:lnTo>
                <a:lnTo>
                  <a:pt x="33451" y="55499"/>
                </a:lnTo>
                <a:lnTo>
                  <a:pt x="29717" y="59689"/>
                </a:lnTo>
                <a:lnTo>
                  <a:pt x="25971" y="64008"/>
                </a:lnTo>
                <a:lnTo>
                  <a:pt x="0" y="89408"/>
                </a:lnTo>
                <a:lnTo>
                  <a:pt x="0" y="99187"/>
                </a:lnTo>
                <a:lnTo>
                  <a:pt x="61061" y="99187"/>
                </a:lnTo>
                <a:lnTo>
                  <a:pt x="61061" y="90677"/>
                </a:lnTo>
                <a:lnTo>
                  <a:pt x="10947" y="90677"/>
                </a:lnTo>
                <a:lnTo>
                  <a:pt x="13423" y="88264"/>
                </a:lnTo>
                <a:lnTo>
                  <a:pt x="16357" y="85598"/>
                </a:lnTo>
                <a:lnTo>
                  <a:pt x="26720" y="75946"/>
                </a:lnTo>
                <a:lnTo>
                  <a:pt x="30327" y="72262"/>
                </a:lnTo>
                <a:lnTo>
                  <a:pt x="33934" y="68706"/>
                </a:lnTo>
                <a:lnTo>
                  <a:pt x="57162" y="36702"/>
                </a:lnTo>
                <a:lnTo>
                  <a:pt x="58851" y="32765"/>
                </a:lnTo>
                <a:lnTo>
                  <a:pt x="59702" y="28828"/>
                </a:lnTo>
                <a:lnTo>
                  <a:pt x="59702" y="20827"/>
                </a:lnTo>
                <a:lnTo>
                  <a:pt x="58928" y="17145"/>
                </a:lnTo>
                <a:lnTo>
                  <a:pt x="55816" y="10795"/>
                </a:lnTo>
                <a:lnTo>
                  <a:pt x="53720" y="8254"/>
                </a:lnTo>
                <a:close/>
              </a:path>
              <a:path w="61594" h="99695">
                <a:moveTo>
                  <a:pt x="34594" y="0"/>
                </a:moveTo>
                <a:lnTo>
                  <a:pt x="25374" y="0"/>
                </a:lnTo>
                <a:lnTo>
                  <a:pt x="20472" y="888"/>
                </a:lnTo>
                <a:lnTo>
                  <a:pt x="15951" y="2539"/>
                </a:lnTo>
                <a:lnTo>
                  <a:pt x="11429" y="4317"/>
                </a:lnTo>
                <a:lnTo>
                  <a:pt x="7391" y="5968"/>
                </a:lnTo>
                <a:lnTo>
                  <a:pt x="3835" y="7747"/>
                </a:lnTo>
                <a:lnTo>
                  <a:pt x="5473" y="16637"/>
                </a:lnTo>
                <a:lnTo>
                  <a:pt x="9309" y="14477"/>
                </a:lnTo>
                <a:lnTo>
                  <a:pt x="13423" y="12446"/>
                </a:lnTo>
                <a:lnTo>
                  <a:pt x="22186" y="9143"/>
                </a:lnTo>
                <a:lnTo>
                  <a:pt x="26377" y="8254"/>
                </a:lnTo>
                <a:lnTo>
                  <a:pt x="53720" y="8254"/>
                </a:lnTo>
                <a:lnTo>
                  <a:pt x="51066" y="6096"/>
                </a:lnTo>
                <a:lnTo>
                  <a:pt x="48425" y="4063"/>
                </a:lnTo>
                <a:lnTo>
                  <a:pt x="45338" y="2539"/>
                </a:lnTo>
                <a:lnTo>
                  <a:pt x="38315" y="508"/>
                </a:lnTo>
                <a:lnTo>
                  <a:pt x="34594" y="0"/>
                </a:lnTo>
                <a:close/>
              </a:path>
            </a:pathLst>
          </a:custGeom>
          <a:solidFill>
            <a:srgbClr val="E9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71244" y="3465448"/>
            <a:ext cx="61594" cy="99695"/>
          </a:xfrm>
          <a:custGeom>
            <a:avLst/>
            <a:gdLst/>
            <a:ahLst/>
            <a:cxnLst/>
            <a:rect l="l" t="t" r="r" b="b"/>
            <a:pathLst>
              <a:path w="61594" h="99695">
                <a:moveTo>
                  <a:pt x="30670" y="0"/>
                </a:moveTo>
                <a:lnTo>
                  <a:pt x="34594" y="0"/>
                </a:lnTo>
                <a:lnTo>
                  <a:pt x="38315" y="508"/>
                </a:lnTo>
                <a:lnTo>
                  <a:pt x="57365" y="13970"/>
                </a:lnTo>
                <a:lnTo>
                  <a:pt x="58928" y="17145"/>
                </a:lnTo>
                <a:lnTo>
                  <a:pt x="59702" y="20827"/>
                </a:lnTo>
                <a:lnTo>
                  <a:pt x="59702" y="25018"/>
                </a:lnTo>
                <a:lnTo>
                  <a:pt x="59702" y="28828"/>
                </a:lnTo>
                <a:lnTo>
                  <a:pt x="58851" y="32765"/>
                </a:lnTo>
                <a:lnTo>
                  <a:pt x="57162" y="36702"/>
                </a:lnTo>
                <a:lnTo>
                  <a:pt x="55473" y="40766"/>
                </a:lnTo>
                <a:lnTo>
                  <a:pt x="30327" y="72262"/>
                </a:lnTo>
                <a:lnTo>
                  <a:pt x="26720" y="75946"/>
                </a:lnTo>
                <a:lnTo>
                  <a:pt x="23202" y="79248"/>
                </a:lnTo>
                <a:lnTo>
                  <a:pt x="19786" y="82423"/>
                </a:lnTo>
                <a:lnTo>
                  <a:pt x="16357" y="85598"/>
                </a:lnTo>
                <a:lnTo>
                  <a:pt x="13423" y="88264"/>
                </a:lnTo>
                <a:lnTo>
                  <a:pt x="10947" y="90677"/>
                </a:lnTo>
                <a:lnTo>
                  <a:pt x="61061" y="90677"/>
                </a:lnTo>
                <a:lnTo>
                  <a:pt x="61061" y="99187"/>
                </a:lnTo>
                <a:lnTo>
                  <a:pt x="0" y="99187"/>
                </a:lnTo>
                <a:lnTo>
                  <a:pt x="0" y="89408"/>
                </a:lnTo>
                <a:lnTo>
                  <a:pt x="2095" y="87502"/>
                </a:lnTo>
                <a:lnTo>
                  <a:pt x="4787" y="85089"/>
                </a:lnTo>
                <a:lnTo>
                  <a:pt x="8077" y="82041"/>
                </a:lnTo>
                <a:lnTo>
                  <a:pt x="11366" y="78993"/>
                </a:lnTo>
                <a:lnTo>
                  <a:pt x="14859" y="75564"/>
                </a:lnTo>
                <a:lnTo>
                  <a:pt x="18554" y="71754"/>
                </a:lnTo>
                <a:lnTo>
                  <a:pt x="22250" y="67945"/>
                </a:lnTo>
                <a:lnTo>
                  <a:pt x="25971" y="64008"/>
                </a:lnTo>
                <a:lnTo>
                  <a:pt x="29717" y="59689"/>
                </a:lnTo>
                <a:lnTo>
                  <a:pt x="33451" y="55499"/>
                </a:lnTo>
                <a:lnTo>
                  <a:pt x="36829" y="51435"/>
                </a:lnTo>
                <a:lnTo>
                  <a:pt x="39839" y="47243"/>
                </a:lnTo>
                <a:lnTo>
                  <a:pt x="42862" y="43179"/>
                </a:lnTo>
                <a:lnTo>
                  <a:pt x="45300" y="39242"/>
                </a:lnTo>
                <a:lnTo>
                  <a:pt x="47167" y="35560"/>
                </a:lnTo>
                <a:lnTo>
                  <a:pt x="49034" y="31750"/>
                </a:lnTo>
                <a:lnTo>
                  <a:pt x="49974" y="28448"/>
                </a:lnTo>
                <a:lnTo>
                  <a:pt x="49974" y="25526"/>
                </a:lnTo>
                <a:lnTo>
                  <a:pt x="49974" y="22733"/>
                </a:lnTo>
                <a:lnTo>
                  <a:pt x="49453" y="20192"/>
                </a:lnTo>
                <a:lnTo>
                  <a:pt x="48399" y="18034"/>
                </a:lnTo>
                <a:lnTo>
                  <a:pt x="47358" y="15875"/>
                </a:lnTo>
                <a:lnTo>
                  <a:pt x="45935" y="14097"/>
                </a:lnTo>
                <a:lnTo>
                  <a:pt x="44157" y="12700"/>
                </a:lnTo>
                <a:lnTo>
                  <a:pt x="42379" y="11175"/>
                </a:lnTo>
                <a:lnTo>
                  <a:pt x="40297" y="10033"/>
                </a:lnTo>
                <a:lnTo>
                  <a:pt x="37922" y="9398"/>
                </a:lnTo>
                <a:lnTo>
                  <a:pt x="35559" y="8636"/>
                </a:lnTo>
                <a:lnTo>
                  <a:pt x="33045" y="8254"/>
                </a:lnTo>
                <a:lnTo>
                  <a:pt x="30391" y="8254"/>
                </a:lnTo>
                <a:lnTo>
                  <a:pt x="26377" y="8254"/>
                </a:lnTo>
                <a:lnTo>
                  <a:pt x="22186" y="9143"/>
                </a:lnTo>
                <a:lnTo>
                  <a:pt x="17805" y="10795"/>
                </a:lnTo>
                <a:lnTo>
                  <a:pt x="13423" y="12446"/>
                </a:lnTo>
                <a:lnTo>
                  <a:pt x="9309" y="14477"/>
                </a:lnTo>
                <a:lnTo>
                  <a:pt x="5473" y="16637"/>
                </a:lnTo>
                <a:lnTo>
                  <a:pt x="3835" y="7747"/>
                </a:lnTo>
                <a:lnTo>
                  <a:pt x="25374" y="0"/>
                </a:lnTo>
                <a:lnTo>
                  <a:pt x="30670" y="0"/>
                </a:lnTo>
                <a:close/>
              </a:path>
            </a:pathLst>
          </a:custGeom>
          <a:ln w="9144">
            <a:solidFill>
              <a:srgbClr val="E951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17675" y="3424428"/>
            <a:ext cx="202692" cy="17373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54442" y="3460877"/>
            <a:ext cx="128905" cy="101600"/>
          </a:xfrm>
          <a:custGeom>
            <a:avLst/>
            <a:gdLst/>
            <a:ahLst/>
            <a:cxnLst/>
            <a:rect l="l" t="t" r="r" b="b"/>
            <a:pathLst>
              <a:path w="128905" h="101600">
                <a:moveTo>
                  <a:pt x="61658" y="30480"/>
                </a:moveTo>
                <a:lnTo>
                  <a:pt x="52641" y="30480"/>
                </a:lnTo>
                <a:lnTo>
                  <a:pt x="53022" y="38353"/>
                </a:lnTo>
                <a:lnTo>
                  <a:pt x="53149" y="101219"/>
                </a:lnTo>
                <a:lnTo>
                  <a:pt x="62039" y="101219"/>
                </a:lnTo>
                <a:lnTo>
                  <a:pt x="62039" y="51053"/>
                </a:lnTo>
                <a:lnTo>
                  <a:pt x="63182" y="46100"/>
                </a:lnTo>
                <a:lnTo>
                  <a:pt x="65813" y="42037"/>
                </a:lnTo>
                <a:lnTo>
                  <a:pt x="67881" y="38988"/>
                </a:lnTo>
                <a:lnTo>
                  <a:pt x="69550" y="37973"/>
                </a:lnTo>
                <a:lnTo>
                  <a:pt x="62293" y="37973"/>
                </a:lnTo>
                <a:lnTo>
                  <a:pt x="61658" y="30480"/>
                </a:lnTo>
                <a:close/>
              </a:path>
              <a:path w="128905" h="101600">
                <a:moveTo>
                  <a:pt x="91640" y="37211"/>
                </a:moveTo>
                <a:lnTo>
                  <a:pt x="78676" y="37211"/>
                </a:lnTo>
                <a:lnTo>
                  <a:pt x="81851" y="38862"/>
                </a:lnTo>
                <a:lnTo>
                  <a:pt x="83829" y="42163"/>
                </a:lnTo>
                <a:lnTo>
                  <a:pt x="85661" y="45338"/>
                </a:lnTo>
                <a:lnTo>
                  <a:pt x="86677" y="49911"/>
                </a:lnTo>
                <a:lnTo>
                  <a:pt x="86677" y="101219"/>
                </a:lnTo>
                <a:lnTo>
                  <a:pt x="95313" y="101219"/>
                </a:lnTo>
                <a:lnTo>
                  <a:pt x="95313" y="51688"/>
                </a:lnTo>
                <a:lnTo>
                  <a:pt x="96329" y="46736"/>
                </a:lnTo>
                <a:lnTo>
                  <a:pt x="98767" y="42163"/>
                </a:lnTo>
                <a:lnTo>
                  <a:pt x="93281" y="42163"/>
                </a:lnTo>
                <a:lnTo>
                  <a:pt x="92138" y="37973"/>
                </a:lnTo>
                <a:lnTo>
                  <a:pt x="91640" y="37211"/>
                </a:lnTo>
                <a:close/>
              </a:path>
              <a:path w="128905" h="101600">
                <a:moveTo>
                  <a:pt x="125762" y="37211"/>
                </a:moveTo>
                <a:lnTo>
                  <a:pt x="112712" y="37211"/>
                </a:lnTo>
                <a:lnTo>
                  <a:pt x="116014" y="38862"/>
                </a:lnTo>
                <a:lnTo>
                  <a:pt x="117601" y="42163"/>
                </a:lnTo>
                <a:lnTo>
                  <a:pt x="119189" y="45338"/>
                </a:lnTo>
                <a:lnTo>
                  <a:pt x="119951" y="49911"/>
                </a:lnTo>
                <a:lnTo>
                  <a:pt x="119951" y="101219"/>
                </a:lnTo>
                <a:lnTo>
                  <a:pt x="128714" y="101219"/>
                </a:lnTo>
                <a:lnTo>
                  <a:pt x="128594" y="45338"/>
                </a:lnTo>
                <a:lnTo>
                  <a:pt x="127063" y="38862"/>
                </a:lnTo>
                <a:lnTo>
                  <a:pt x="125762" y="37211"/>
                </a:lnTo>
                <a:close/>
              </a:path>
              <a:path w="128905" h="101600">
                <a:moveTo>
                  <a:pt x="115760" y="28448"/>
                </a:moveTo>
                <a:lnTo>
                  <a:pt x="105854" y="28448"/>
                </a:lnTo>
                <a:lnTo>
                  <a:pt x="102552" y="29718"/>
                </a:lnTo>
                <a:lnTo>
                  <a:pt x="96710" y="34544"/>
                </a:lnTo>
                <a:lnTo>
                  <a:pt x="94678" y="37846"/>
                </a:lnTo>
                <a:lnTo>
                  <a:pt x="93281" y="42163"/>
                </a:lnTo>
                <a:lnTo>
                  <a:pt x="98767" y="42163"/>
                </a:lnTo>
                <a:lnTo>
                  <a:pt x="100393" y="39115"/>
                </a:lnTo>
                <a:lnTo>
                  <a:pt x="103568" y="37211"/>
                </a:lnTo>
                <a:lnTo>
                  <a:pt x="125762" y="37211"/>
                </a:lnTo>
                <a:lnTo>
                  <a:pt x="120459" y="30480"/>
                </a:lnTo>
                <a:lnTo>
                  <a:pt x="115760" y="28448"/>
                </a:lnTo>
                <a:close/>
              </a:path>
              <a:path w="128905" h="101600">
                <a:moveTo>
                  <a:pt x="80073" y="28448"/>
                </a:moveTo>
                <a:lnTo>
                  <a:pt x="73088" y="28448"/>
                </a:lnTo>
                <a:lnTo>
                  <a:pt x="70421" y="29337"/>
                </a:lnTo>
                <a:lnTo>
                  <a:pt x="68008" y="31114"/>
                </a:lnTo>
                <a:lnTo>
                  <a:pt x="65595" y="32765"/>
                </a:lnTo>
                <a:lnTo>
                  <a:pt x="63690" y="35051"/>
                </a:lnTo>
                <a:lnTo>
                  <a:pt x="62293" y="37973"/>
                </a:lnTo>
                <a:lnTo>
                  <a:pt x="69550" y="37973"/>
                </a:lnTo>
                <a:lnTo>
                  <a:pt x="70802" y="37211"/>
                </a:lnTo>
                <a:lnTo>
                  <a:pt x="91640" y="37211"/>
                </a:lnTo>
                <a:lnTo>
                  <a:pt x="89979" y="34671"/>
                </a:lnTo>
                <a:lnTo>
                  <a:pt x="86804" y="32258"/>
                </a:lnTo>
                <a:lnTo>
                  <a:pt x="83629" y="29718"/>
                </a:lnTo>
                <a:lnTo>
                  <a:pt x="80073" y="28448"/>
                </a:lnTo>
                <a:close/>
              </a:path>
              <a:path w="128905" h="101600">
                <a:moveTo>
                  <a:pt x="8762" y="0"/>
                </a:moveTo>
                <a:lnTo>
                  <a:pt x="0" y="0"/>
                </a:lnTo>
                <a:lnTo>
                  <a:pt x="0" y="101219"/>
                </a:lnTo>
                <a:lnTo>
                  <a:pt x="8762" y="101219"/>
                </a:lnTo>
                <a:lnTo>
                  <a:pt x="8762" y="62992"/>
                </a:lnTo>
                <a:lnTo>
                  <a:pt x="18080" y="62992"/>
                </a:lnTo>
                <a:lnTo>
                  <a:pt x="16573" y="61213"/>
                </a:lnTo>
                <a:lnTo>
                  <a:pt x="18258" y="59562"/>
                </a:lnTo>
                <a:lnTo>
                  <a:pt x="8762" y="59562"/>
                </a:lnTo>
                <a:lnTo>
                  <a:pt x="8762" y="0"/>
                </a:lnTo>
                <a:close/>
              </a:path>
              <a:path w="128905" h="101600">
                <a:moveTo>
                  <a:pt x="18080" y="62992"/>
                </a:moveTo>
                <a:lnTo>
                  <a:pt x="8762" y="62992"/>
                </a:lnTo>
                <a:lnTo>
                  <a:pt x="40195" y="101219"/>
                </a:lnTo>
                <a:lnTo>
                  <a:pt x="50482" y="101219"/>
                </a:lnTo>
                <a:lnTo>
                  <a:pt x="18080" y="62992"/>
                </a:lnTo>
                <a:close/>
              </a:path>
              <a:path w="128905" h="101600">
                <a:moveTo>
                  <a:pt x="47688" y="30734"/>
                </a:moveTo>
                <a:lnTo>
                  <a:pt x="37274" y="30734"/>
                </a:lnTo>
                <a:lnTo>
                  <a:pt x="8762" y="59562"/>
                </a:lnTo>
                <a:lnTo>
                  <a:pt x="18258" y="59562"/>
                </a:lnTo>
                <a:lnTo>
                  <a:pt x="47688" y="30734"/>
                </a:lnTo>
                <a:close/>
              </a:path>
            </a:pathLst>
          </a:custGeom>
          <a:solidFill>
            <a:srgbClr val="E9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07083" y="3489325"/>
            <a:ext cx="76200" cy="73025"/>
          </a:xfrm>
          <a:custGeom>
            <a:avLst/>
            <a:gdLst/>
            <a:ahLst/>
            <a:cxnLst/>
            <a:rect l="l" t="t" r="r" b="b"/>
            <a:pathLst>
              <a:path w="76200" h="73025">
                <a:moveTo>
                  <a:pt x="23494" y="0"/>
                </a:moveTo>
                <a:lnTo>
                  <a:pt x="27431" y="0"/>
                </a:lnTo>
                <a:lnTo>
                  <a:pt x="30987" y="1270"/>
                </a:lnTo>
                <a:lnTo>
                  <a:pt x="34162" y="3810"/>
                </a:lnTo>
                <a:lnTo>
                  <a:pt x="37337" y="6223"/>
                </a:lnTo>
                <a:lnTo>
                  <a:pt x="39496" y="9525"/>
                </a:lnTo>
                <a:lnTo>
                  <a:pt x="40640" y="13715"/>
                </a:lnTo>
                <a:lnTo>
                  <a:pt x="42037" y="9398"/>
                </a:lnTo>
                <a:lnTo>
                  <a:pt x="44068" y="6096"/>
                </a:lnTo>
                <a:lnTo>
                  <a:pt x="46990" y="3683"/>
                </a:lnTo>
                <a:lnTo>
                  <a:pt x="49910" y="1270"/>
                </a:lnTo>
                <a:lnTo>
                  <a:pt x="53212" y="0"/>
                </a:lnTo>
                <a:lnTo>
                  <a:pt x="57022" y="0"/>
                </a:lnTo>
                <a:lnTo>
                  <a:pt x="63118" y="0"/>
                </a:lnTo>
                <a:lnTo>
                  <a:pt x="67818" y="2032"/>
                </a:lnTo>
                <a:lnTo>
                  <a:pt x="71119" y="6223"/>
                </a:lnTo>
                <a:lnTo>
                  <a:pt x="74422" y="10413"/>
                </a:lnTo>
                <a:lnTo>
                  <a:pt x="76072" y="17399"/>
                </a:lnTo>
                <a:lnTo>
                  <a:pt x="76072" y="27304"/>
                </a:lnTo>
                <a:lnTo>
                  <a:pt x="76072" y="72771"/>
                </a:lnTo>
                <a:lnTo>
                  <a:pt x="67309" y="72771"/>
                </a:lnTo>
                <a:lnTo>
                  <a:pt x="67309" y="27304"/>
                </a:lnTo>
                <a:lnTo>
                  <a:pt x="67309" y="21462"/>
                </a:lnTo>
                <a:lnTo>
                  <a:pt x="66547" y="16890"/>
                </a:lnTo>
                <a:lnTo>
                  <a:pt x="64896" y="13588"/>
                </a:lnTo>
                <a:lnTo>
                  <a:pt x="63372" y="10413"/>
                </a:lnTo>
                <a:lnTo>
                  <a:pt x="60071" y="8762"/>
                </a:lnTo>
                <a:lnTo>
                  <a:pt x="55118" y="8762"/>
                </a:lnTo>
                <a:lnTo>
                  <a:pt x="50927" y="8762"/>
                </a:lnTo>
                <a:lnTo>
                  <a:pt x="47752" y="10667"/>
                </a:lnTo>
                <a:lnTo>
                  <a:pt x="45719" y="14477"/>
                </a:lnTo>
                <a:lnTo>
                  <a:pt x="43687" y="18287"/>
                </a:lnTo>
                <a:lnTo>
                  <a:pt x="42671" y="23240"/>
                </a:lnTo>
                <a:lnTo>
                  <a:pt x="42671" y="29463"/>
                </a:lnTo>
                <a:lnTo>
                  <a:pt x="42671" y="72771"/>
                </a:lnTo>
                <a:lnTo>
                  <a:pt x="34035" y="72771"/>
                </a:lnTo>
                <a:lnTo>
                  <a:pt x="34035" y="27304"/>
                </a:lnTo>
                <a:lnTo>
                  <a:pt x="34035" y="21462"/>
                </a:lnTo>
                <a:lnTo>
                  <a:pt x="33019" y="16890"/>
                </a:lnTo>
                <a:lnTo>
                  <a:pt x="31115" y="13588"/>
                </a:lnTo>
                <a:lnTo>
                  <a:pt x="29209" y="10413"/>
                </a:lnTo>
                <a:lnTo>
                  <a:pt x="26034" y="8762"/>
                </a:lnTo>
                <a:lnTo>
                  <a:pt x="21716" y="8762"/>
                </a:lnTo>
                <a:lnTo>
                  <a:pt x="18160" y="8762"/>
                </a:lnTo>
                <a:lnTo>
                  <a:pt x="15240" y="10540"/>
                </a:lnTo>
                <a:lnTo>
                  <a:pt x="12827" y="14097"/>
                </a:lnTo>
                <a:lnTo>
                  <a:pt x="10540" y="17652"/>
                </a:lnTo>
                <a:lnTo>
                  <a:pt x="9397" y="22605"/>
                </a:lnTo>
                <a:lnTo>
                  <a:pt x="9397" y="28701"/>
                </a:lnTo>
                <a:lnTo>
                  <a:pt x="9397" y="72771"/>
                </a:lnTo>
                <a:lnTo>
                  <a:pt x="507" y="72771"/>
                </a:lnTo>
                <a:lnTo>
                  <a:pt x="507" y="18161"/>
                </a:lnTo>
                <a:lnTo>
                  <a:pt x="507" y="15621"/>
                </a:lnTo>
                <a:lnTo>
                  <a:pt x="381" y="12826"/>
                </a:lnTo>
                <a:lnTo>
                  <a:pt x="381" y="9905"/>
                </a:lnTo>
                <a:lnTo>
                  <a:pt x="253" y="7112"/>
                </a:lnTo>
                <a:lnTo>
                  <a:pt x="127" y="4445"/>
                </a:lnTo>
                <a:lnTo>
                  <a:pt x="0" y="2032"/>
                </a:lnTo>
                <a:lnTo>
                  <a:pt x="9016" y="2032"/>
                </a:lnTo>
                <a:lnTo>
                  <a:pt x="9652" y="9525"/>
                </a:lnTo>
                <a:lnTo>
                  <a:pt x="11049" y="6603"/>
                </a:lnTo>
                <a:lnTo>
                  <a:pt x="12953" y="4317"/>
                </a:lnTo>
                <a:lnTo>
                  <a:pt x="15366" y="2666"/>
                </a:lnTo>
                <a:lnTo>
                  <a:pt x="17779" y="888"/>
                </a:lnTo>
                <a:lnTo>
                  <a:pt x="20446" y="0"/>
                </a:lnTo>
                <a:lnTo>
                  <a:pt x="23494" y="0"/>
                </a:lnTo>
                <a:close/>
              </a:path>
            </a:pathLst>
          </a:custGeom>
          <a:ln w="9144">
            <a:solidFill>
              <a:srgbClr val="E951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54442" y="3460877"/>
            <a:ext cx="50800" cy="101600"/>
          </a:xfrm>
          <a:custGeom>
            <a:avLst/>
            <a:gdLst/>
            <a:ahLst/>
            <a:cxnLst/>
            <a:rect l="l" t="t" r="r" b="b"/>
            <a:pathLst>
              <a:path w="50800" h="101600">
                <a:moveTo>
                  <a:pt x="0" y="0"/>
                </a:moveTo>
                <a:lnTo>
                  <a:pt x="8762" y="0"/>
                </a:lnTo>
                <a:lnTo>
                  <a:pt x="8762" y="59562"/>
                </a:lnTo>
                <a:lnTo>
                  <a:pt x="37274" y="30734"/>
                </a:lnTo>
                <a:lnTo>
                  <a:pt x="47688" y="30734"/>
                </a:lnTo>
                <a:lnTo>
                  <a:pt x="16573" y="61213"/>
                </a:lnTo>
                <a:lnTo>
                  <a:pt x="50482" y="101219"/>
                </a:lnTo>
                <a:lnTo>
                  <a:pt x="40195" y="101219"/>
                </a:lnTo>
                <a:lnTo>
                  <a:pt x="8762" y="62992"/>
                </a:lnTo>
                <a:lnTo>
                  <a:pt x="8762" y="101219"/>
                </a:lnTo>
                <a:lnTo>
                  <a:pt x="0" y="1012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E951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48455" y="2127504"/>
            <a:ext cx="249935" cy="2514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10000" y="2164079"/>
            <a:ext cx="393191" cy="17068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39971" y="2195067"/>
            <a:ext cx="332105" cy="108585"/>
          </a:xfrm>
          <a:custGeom>
            <a:avLst/>
            <a:gdLst/>
            <a:ahLst/>
            <a:cxnLst/>
            <a:rect l="l" t="t" r="r" b="b"/>
            <a:pathLst>
              <a:path w="332104" h="108585">
                <a:moveTo>
                  <a:pt x="283844" y="57023"/>
                </a:moveTo>
                <a:lnTo>
                  <a:pt x="275336" y="57023"/>
                </a:lnTo>
                <a:lnTo>
                  <a:pt x="275336" y="70612"/>
                </a:lnTo>
                <a:lnTo>
                  <a:pt x="267043" y="71133"/>
                </a:lnTo>
                <a:lnTo>
                  <a:pt x="238632" y="83439"/>
                </a:lnTo>
                <a:lnTo>
                  <a:pt x="238632" y="95758"/>
                </a:lnTo>
                <a:lnTo>
                  <a:pt x="279653" y="108585"/>
                </a:lnTo>
                <a:lnTo>
                  <a:pt x="289224" y="108277"/>
                </a:lnTo>
                <a:lnTo>
                  <a:pt x="297545" y="107362"/>
                </a:lnTo>
                <a:lnTo>
                  <a:pt x="304603" y="105852"/>
                </a:lnTo>
                <a:lnTo>
                  <a:pt x="310388" y="103759"/>
                </a:lnTo>
                <a:lnTo>
                  <a:pt x="314872" y="101600"/>
                </a:lnTo>
                <a:lnTo>
                  <a:pt x="269620" y="101600"/>
                </a:lnTo>
                <a:lnTo>
                  <a:pt x="261747" y="100711"/>
                </a:lnTo>
                <a:lnTo>
                  <a:pt x="255904" y="98679"/>
                </a:lnTo>
                <a:lnTo>
                  <a:pt x="250189" y="96774"/>
                </a:lnTo>
                <a:lnTo>
                  <a:pt x="247268" y="93726"/>
                </a:lnTo>
                <a:lnTo>
                  <a:pt x="247268" y="85471"/>
                </a:lnTo>
                <a:lnTo>
                  <a:pt x="250189" y="82423"/>
                </a:lnTo>
                <a:lnTo>
                  <a:pt x="255904" y="80391"/>
                </a:lnTo>
                <a:lnTo>
                  <a:pt x="261747" y="78486"/>
                </a:lnTo>
                <a:lnTo>
                  <a:pt x="269620" y="77470"/>
                </a:lnTo>
                <a:lnTo>
                  <a:pt x="314608" y="77470"/>
                </a:lnTo>
                <a:lnTo>
                  <a:pt x="310388" y="75437"/>
                </a:lnTo>
                <a:lnTo>
                  <a:pt x="305294" y="73487"/>
                </a:lnTo>
                <a:lnTo>
                  <a:pt x="299164" y="72024"/>
                </a:lnTo>
                <a:lnTo>
                  <a:pt x="292010" y="71062"/>
                </a:lnTo>
                <a:lnTo>
                  <a:pt x="283844" y="70612"/>
                </a:lnTo>
                <a:lnTo>
                  <a:pt x="283844" y="57023"/>
                </a:lnTo>
                <a:close/>
              </a:path>
              <a:path w="332104" h="108585">
                <a:moveTo>
                  <a:pt x="314608" y="77470"/>
                </a:moveTo>
                <a:lnTo>
                  <a:pt x="289432" y="77470"/>
                </a:lnTo>
                <a:lnTo>
                  <a:pt x="297306" y="78486"/>
                </a:lnTo>
                <a:lnTo>
                  <a:pt x="303149" y="80391"/>
                </a:lnTo>
                <a:lnTo>
                  <a:pt x="308990" y="82423"/>
                </a:lnTo>
                <a:lnTo>
                  <a:pt x="311912" y="85471"/>
                </a:lnTo>
                <a:lnTo>
                  <a:pt x="311912" y="93726"/>
                </a:lnTo>
                <a:lnTo>
                  <a:pt x="308990" y="96774"/>
                </a:lnTo>
                <a:lnTo>
                  <a:pt x="303149" y="98679"/>
                </a:lnTo>
                <a:lnTo>
                  <a:pt x="297306" y="100711"/>
                </a:lnTo>
                <a:lnTo>
                  <a:pt x="289432" y="101600"/>
                </a:lnTo>
                <a:lnTo>
                  <a:pt x="314872" y="101600"/>
                </a:lnTo>
                <a:lnTo>
                  <a:pt x="317245" y="100457"/>
                </a:lnTo>
                <a:lnTo>
                  <a:pt x="320675" y="95758"/>
                </a:lnTo>
                <a:lnTo>
                  <a:pt x="320675" y="83439"/>
                </a:lnTo>
                <a:lnTo>
                  <a:pt x="317245" y="78740"/>
                </a:lnTo>
                <a:lnTo>
                  <a:pt x="314608" y="77470"/>
                </a:lnTo>
                <a:close/>
              </a:path>
              <a:path w="332104" h="108585">
                <a:moveTo>
                  <a:pt x="332104" y="49657"/>
                </a:moveTo>
                <a:lnTo>
                  <a:pt x="227075" y="49657"/>
                </a:lnTo>
                <a:lnTo>
                  <a:pt x="227075" y="57023"/>
                </a:lnTo>
                <a:lnTo>
                  <a:pt x="332104" y="57023"/>
                </a:lnTo>
                <a:lnTo>
                  <a:pt x="332104" y="49657"/>
                </a:lnTo>
                <a:close/>
              </a:path>
              <a:path w="332104" h="108585">
                <a:moveTo>
                  <a:pt x="169799" y="69469"/>
                </a:moveTo>
                <a:lnTo>
                  <a:pt x="161289" y="69469"/>
                </a:lnTo>
                <a:lnTo>
                  <a:pt x="161289" y="104140"/>
                </a:lnTo>
                <a:lnTo>
                  <a:pt x="169799" y="104140"/>
                </a:lnTo>
                <a:lnTo>
                  <a:pt x="169799" y="69469"/>
                </a:lnTo>
                <a:close/>
              </a:path>
              <a:path w="332104" h="108585">
                <a:moveTo>
                  <a:pt x="216915" y="61976"/>
                </a:moveTo>
                <a:lnTo>
                  <a:pt x="114300" y="61976"/>
                </a:lnTo>
                <a:lnTo>
                  <a:pt x="114300" y="69469"/>
                </a:lnTo>
                <a:lnTo>
                  <a:pt x="216915" y="69469"/>
                </a:lnTo>
                <a:lnTo>
                  <a:pt x="216915" y="61976"/>
                </a:lnTo>
                <a:close/>
              </a:path>
              <a:path w="332104" h="108585">
                <a:moveTo>
                  <a:pt x="91820" y="65912"/>
                </a:moveTo>
                <a:lnTo>
                  <a:pt x="13335" y="65912"/>
                </a:lnTo>
                <a:lnTo>
                  <a:pt x="13335" y="73406"/>
                </a:lnTo>
                <a:lnTo>
                  <a:pt x="83312" y="73406"/>
                </a:lnTo>
                <a:lnTo>
                  <a:pt x="83312" y="82423"/>
                </a:lnTo>
                <a:lnTo>
                  <a:pt x="13335" y="82423"/>
                </a:lnTo>
                <a:lnTo>
                  <a:pt x="13335" y="106680"/>
                </a:lnTo>
                <a:lnTo>
                  <a:pt x="94233" y="106680"/>
                </a:lnTo>
                <a:lnTo>
                  <a:pt x="94233" y="99314"/>
                </a:lnTo>
                <a:lnTo>
                  <a:pt x="21843" y="99314"/>
                </a:lnTo>
                <a:lnTo>
                  <a:pt x="21843" y="89789"/>
                </a:lnTo>
                <a:lnTo>
                  <a:pt x="91820" y="89789"/>
                </a:lnTo>
                <a:lnTo>
                  <a:pt x="91820" y="65912"/>
                </a:lnTo>
                <a:close/>
              </a:path>
              <a:path w="332104" h="108585">
                <a:moveTo>
                  <a:pt x="56768" y="56515"/>
                </a:moveTo>
                <a:lnTo>
                  <a:pt x="48260" y="56515"/>
                </a:lnTo>
                <a:lnTo>
                  <a:pt x="48260" y="65912"/>
                </a:lnTo>
                <a:lnTo>
                  <a:pt x="56768" y="65912"/>
                </a:lnTo>
                <a:lnTo>
                  <a:pt x="56768" y="56515"/>
                </a:lnTo>
                <a:close/>
              </a:path>
              <a:path w="332104" h="108585">
                <a:moveTo>
                  <a:pt x="105028" y="49149"/>
                </a:moveTo>
                <a:lnTo>
                  <a:pt x="0" y="49149"/>
                </a:lnTo>
                <a:lnTo>
                  <a:pt x="0" y="56515"/>
                </a:lnTo>
                <a:lnTo>
                  <a:pt x="105028" y="56515"/>
                </a:lnTo>
                <a:lnTo>
                  <a:pt x="105028" y="49149"/>
                </a:lnTo>
                <a:close/>
              </a:path>
              <a:path w="332104" h="108585">
                <a:moveTo>
                  <a:pt x="21843" y="0"/>
                </a:moveTo>
                <a:lnTo>
                  <a:pt x="13335" y="0"/>
                </a:lnTo>
                <a:lnTo>
                  <a:pt x="13335" y="39370"/>
                </a:lnTo>
                <a:lnTo>
                  <a:pt x="91820" y="39370"/>
                </a:lnTo>
                <a:lnTo>
                  <a:pt x="91820" y="32004"/>
                </a:lnTo>
                <a:lnTo>
                  <a:pt x="21843" y="32004"/>
                </a:lnTo>
                <a:lnTo>
                  <a:pt x="21843" y="21590"/>
                </a:lnTo>
                <a:lnTo>
                  <a:pt x="91820" y="21590"/>
                </a:lnTo>
                <a:lnTo>
                  <a:pt x="91820" y="14605"/>
                </a:lnTo>
                <a:lnTo>
                  <a:pt x="21843" y="14605"/>
                </a:lnTo>
                <a:lnTo>
                  <a:pt x="21843" y="0"/>
                </a:lnTo>
                <a:close/>
              </a:path>
              <a:path w="332104" h="108585">
                <a:moveTo>
                  <a:pt x="91820" y="21590"/>
                </a:moveTo>
                <a:lnTo>
                  <a:pt x="83312" y="21590"/>
                </a:lnTo>
                <a:lnTo>
                  <a:pt x="83312" y="32004"/>
                </a:lnTo>
                <a:lnTo>
                  <a:pt x="91820" y="32004"/>
                </a:lnTo>
                <a:lnTo>
                  <a:pt x="91820" y="21590"/>
                </a:lnTo>
                <a:close/>
              </a:path>
              <a:path w="332104" h="108585">
                <a:moveTo>
                  <a:pt x="91820" y="0"/>
                </a:moveTo>
                <a:lnTo>
                  <a:pt x="83312" y="0"/>
                </a:lnTo>
                <a:lnTo>
                  <a:pt x="83312" y="14605"/>
                </a:lnTo>
                <a:lnTo>
                  <a:pt x="91820" y="14605"/>
                </a:lnTo>
                <a:lnTo>
                  <a:pt x="91820" y="0"/>
                </a:lnTo>
                <a:close/>
              </a:path>
              <a:path w="332104" h="108585">
                <a:moveTo>
                  <a:pt x="204469" y="1905"/>
                </a:moveTo>
                <a:lnTo>
                  <a:pt x="126618" y="1905"/>
                </a:lnTo>
                <a:lnTo>
                  <a:pt x="126618" y="46101"/>
                </a:lnTo>
                <a:lnTo>
                  <a:pt x="204469" y="46101"/>
                </a:lnTo>
                <a:lnTo>
                  <a:pt x="204469" y="38608"/>
                </a:lnTo>
                <a:lnTo>
                  <a:pt x="135254" y="38608"/>
                </a:lnTo>
                <a:lnTo>
                  <a:pt x="135254" y="9271"/>
                </a:lnTo>
                <a:lnTo>
                  <a:pt x="204469" y="9271"/>
                </a:lnTo>
                <a:lnTo>
                  <a:pt x="204469" y="1905"/>
                </a:lnTo>
                <a:close/>
              </a:path>
              <a:path w="332104" h="108585">
                <a:moveTo>
                  <a:pt x="204469" y="9271"/>
                </a:moveTo>
                <a:lnTo>
                  <a:pt x="195961" y="9271"/>
                </a:lnTo>
                <a:lnTo>
                  <a:pt x="195961" y="38608"/>
                </a:lnTo>
                <a:lnTo>
                  <a:pt x="204469" y="38608"/>
                </a:lnTo>
                <a:lnTo>
                  <a:pt x="204469" y="9271"/>
                </a:lnTo>
                <a:close/>
              </a:path>
              <a:path w="332104" h="108585">
                <a:moveTo>
                  <a:pt x="284099" y="8001"/>
                </a:moveTo>
                <a:lnTo>
                  <a:pt x="275336" y="8001"/>
                </a:lnTo>
                <a:lnTo>
                  <a:pt x="275336" y="10160"/>
                </a:lnTo>
                <a:lnTo>
                  <a:pt x="274447" y="12192"/>
                </a:lnTo>
                <a:lnTo>
                  <a:pt x="235712" y="33909"/>
                </a:lnTo>
                <a:lnTo>
                  <a:pt x="239394" y="40512"/>
                </a:lnTo>
                <a:lnTo>
                  <a:pt x="275208" y="23876"/>
                </a:lnTo>
                <a:lnTo>
                  <a:pt x="277622" y="20701"/>
                </a:lnTo>
                <a:lnTo>
                  <a:pt x="278256" y="19812"/>
                </a:lnTo>
                <a:lnTo>
                  <a:pt x="278638" y="18796"/>
                </a:lnTo>
                <a:lnTo>
                  <a:pt x="279018" y="17907"/>
                </a:lnTo>
                <a:lnTo>
                  <a:pt x="288992" y="17907"/>
                </a:lnTo>
                <a:lnTo>
                  <a:pt x="287781" y="16764"/>
                </a:lnTo>
                <a:lnTo>
                  <a:pt x="286257" y="14478"/>
                </a:lnTo>
                <a:lnTo>
                  <a:pt x="284733" y="12065"/>
                </a:lnTo>
                <a:lnTo>
                  <a:pt x="284099" y="10160"/>
                </a:lnTo>
                <a:lnTo>
                  <a:pt x="284099" y="8001"/>
                </a:lnTo>
                <a:close/>
              </a:path>
              <a:path w="332104" h="108585">
                <a:moveTo>
                  <a:pt x="288992" y="17907"/>
                </a:moveTo>
                <a:lnTo>
                  <a:pt x="280542" y="17907"/>
                </a:lnTo>
                <a:lnTo>
                  <a:pt x="280797" y="18796"/>
                </a:lnTo>
                <a:lnTo>
                  <a:pt x="281304" y="19812"/>
                </a:lnTo>
                <a:lnTo>
                  <a:pt x="281939" y="20828"/>
                </a:lnTo>
                <a:lnTo>
                  <a:pt x="282448" y="21844"/>
                </a:lnTo>
                <a:lnTo>
                  <a:pt x="283337" y="22860"/>
                </a:lnTo>
                <a:lnTo>
                  <a:pt x="284479" y="23876"/>
                </a:lnTo>
                <a:lnTo>
                  <a:pt x="287527" y="26670"/>
                </a:lnTo>
                <a:lnTo>
                  <a:pt x="291973" y="29591"/>
                </a:lnTo>
                <a:lnTo>
                  <a:pt x="297561" y="32385"/>
                </a:lnTo>
                <a:lnTo>
                  <a:pt x="303275" y="35306"/>
                </a:lnTo>
                <a:lnTo>
                  <a:pt x="310641" y="37465"/>
                </a:lnTo>
                <a:lnTo>
                  <a:pt x="319786" y="39116"/>
                </a:lnTo>
                <a:lnTo>
                  <a:pt x="323468" y="32385"/>
                </a:lnTo>
                <a:lnTo>
                  <a:pt x="316483" y="31242"/>
                </a:lnTo>
                <a:lnTo>
                  <a:pt x="310514" y="29591"/>
                </a:lnTo>
                <a:lnTo>
                  <a:pt x="305435" y="27686"/>
                </a:lnTo>
                <a:lnTo>
                  <a:pt x="300481" y="25654"/>
                </a:lnTo>
                <a:lnTo>
                  <a:pt x="296417" y="23495"/>
                </a:lnTo>
                <a:lnTo>
                  <a:pt x="290067" y="18923"/>
                </a:lnTo>
                <a:lnTo>
                  <a:pt x="288992" y="17907"/>
                </a:lnTo>
                <a:close/>
              </a:path>
              <a:path w="332104" h="108585">
                <a:moveTo>
                  <a:pt x="320166" y="635"/>
                </a:moveTo>
                <a:lnTo>
                  <a:pt x="239267" y="635"/>
                </a:lnTo>
                <a:lnTo>
                  <a:pt x="239267" y="8001"/>
                </a:lnTo>
                <a:lnTo>
                  <a:pt x="320166" y="8001"/>
                </a:lnTo>
                <a:lnTo>
                  <a:pt x="320166" y="63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38447" y="2193544"/>
            <a:ext cx="335152" cy="11163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94176" y="1914144"/>
            <a:ext cx="251459" cy="25145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55720" y="1947672"/>
            <a:ext cx="391667" cy="17068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86708" y="1978786"/>
            <a:ext cx="330835" cy="109855"/>
          </a:xfrm>
          <a:custGeom>
            <a:avLst/>
            <a:gdLst/>
            <a:ahLst/>
            <a:cxnLst/>
            <a:rect l="l" t="t" r="r" b="b"/>
            <a:pathLst>
              <a:path w="330835" h="109855">
                <a:moveTo>
                  <a:pt x="330834" y="86867"/>
                </a:moveTo>
                <a:lnTo>
                  <a:pt x="227075" y="86867"/>
                </a:lnTo>
                <a:lnTo>
                  <a:pt x="227075" y="94234"/>
                </a:lnTo>
                <a:lnTo>
                  <a:pt x="330834" y="94234"/>
                </a:lnTo>
                <a:lnTo>
                  <a:pt x="330834" y="86867"/>
                </a:lnTo>
                <a:close/>
              </a:path>
              <a:path w="330835" h="109855">
                <a:moveTo>
                  <a:pt x="283209" y="67310"/>
                </a:moveTo>
                <a:lnTo>
                  <a:pt x="274574" y="67310"/>
                </a:lnTo>
                <a:lnTo>
                  <a:pt x="274574" y="86867"/>
                </a:lnTo>
                <a:lnTo>
                  <a:pt x="283209" y="86867"/>
                </a:lnTo>
                <a:lnTo>
                  <a:pt x="283209" y="67310"/>
                </a:lnTo>
                <a:close/>
              </a:path>
              <a:path w="330835" h="109855">
                <a:moveTo>
                  <a:pt x="282955" y="30734"/>
                </a:moveTo>
                <a:lnTo>
                  <a:pt x="274827" y="30734"/>
                </a:lnTo>
                <a:lnTo>
                  <a:pt x="274827" y="34162"/>
                </a:lnTo>
                <a:lnTo>
                  <a:pt x="273938" y="37084"/>
                </a:lnTo>
                <a:lnTo>
                  <a:pt x="272033" y="40132"/>
                </a:lnTo>
                <a:lnTo>
                  <a:pt x="270255" y="43052"/>
                </a:lnTo>
                <a:lnTo>
                  <a:pt x="267588" y="45974"/>
                </a:lnTo>
                <a:lnTo>
                  <a:pt x="260730" y="51562"/>
                </a:lnTo>
                <a:lnTo>
                  <a:pt x="256666" y="53975"/>
                </a:lnTo>
                <a:lnTo>
                  <a:pt x="251840" y="56261"/>
                </a:lnTo>
                <a:lnTo>
                  <a:pt x="247141" y="58547"/>
                </a:lnTo>
                <a:lnTo>
                  <a:pt x="241807" y="60325"/>
                </a:lnTo>
                <a:lnTo>
                  <a:pt x="235838" y="61722"/>
                </a:lnTo>
                <a:lnTo>
                  <a:pt x="240156" y="68325"/>
                </a:lnTo>
                <a:lnTo>
                  <a:pt x="274932" y="48513"/>
                </a:lnTo>
                <a:lnTo>
                  <a:pt x="276605" y="46482"/>
                </a:lnTo>
                <a:lnTo>
                  <a:pt x="277621" y="44576"/>
                </a:lnTo>
                <a:lnTo>
                  <a:pt x="278129" y="43052"/>
                </a:lnTo>
                <a:lnTo>
                  <a:pt x="287262" y="43052"/>
                </a:lnTo>
                <a:lnTo>
                  <a:pt x="285368" y="40004"/>
                </a:lnTo>
                <a:lnTo>
                  <a:pt x="283717" y="37084"/>
                </a:lnTo>
                <a:lnTo>
                  <a:pt x="282955" y="34162"/>
                </a:lnTo>
                <a:lnTo>
                  <a:pt x="282955" y="30734"/>
                </a:lnTo>
                <a:close/>
              </a:path>
              <a:path w="330835" h="109855">
                <a:moveTo>
                  <a:pt x="287262" y="43052"/>
                </a:moveTo>
                <a:lnTo>
                  <a:pt x="279780" y="43052"/>
                </a:lnTo>
                <a:lnTo>
                  <a:pt x="280288" y="44576"/>
                </a:lnTo>
                <a:lnTo>
                  <a:pt x="280796" y="45592"/>
                </a:lnTo>
                <a:lnTo>
                  <a:pt x="281431" y="46482"/>
                </a:lnTo>
                <a:lnTo>
                  <a:pt x="282066" y="47498"/>
                </a:lnTo>
                <a:lnTo>
                  <a:pt x="282915" y="48640"/>
                </a:lnTo>
                <a:lnTo>
                  <a:pt x="285241" y="52070"/>
                </a:lnTo>
                <a:lnTo>
                  <a:pt x="289432" y="55625"/>
                </a:lnTo>
                <a:lnTo>
                  <a:pt x="295528" y="58927"/>
                </a:lnTo>
                <a:lnTo>
                  <a:pt x="301497" y="62357"/>
                </a:lnTo>
                <a:lnTo>
                  <a:pt x="308990" y="64897"/>
                </a:lnTo>
                <a:lnTo>
                  <a:pt x="318007" y="66548"/>
                </a:lnTo>
                <a:lnTo>
                  <a:pt x="322071" y="59816"/>
                </a:lnTo>
                <a:lnTo>
                  <a:pt x="315721" y="58800"/>
                </a:lnTo>
                <a:lnTo>
                  <a:pt x="310133" y="57276"/>
                </a:lnTo>
                <a:lnTo>
                  <a:pt x="305307" y="55245"/>
                </a:lnTo>
                <a:lnTo>
                  <a:pt x="300354" y="53212"/>
                </a:lnTo>
                <a:lnTo>
                  <a:pt x="296290" y="50800"/>
                </a:lnTo>
                <a:lnTo>
                  <a:pt x="289687" y="45720"/>
                </a:lnTo>
                <a:lnTo>
                  <a:pt x="287262" y="43052"/>
                </a:lnTo>
                <a:close/>
              </a:path>
              <a:path w="330835" h="109855">
                <a:moveTo>
                  <a:pt x="319658" y="23367"/>
                </a:moveTo>
                <a:lnTo>
                  <a:pt x="238759" y="23367"/>
                </a:lnTo>
                <a:lnTo>
                  <a:pt x="238759" y="30734"/>
                </a:lnTo>
                <a:lnTo>
                  <a:pt x="319658" y="30734"/>
                </a:lnTo>
                <a:lnTo>
                  <a:pt x="319658" y="23367"/>
                </a:lnTo>
                <a:close/>
              </a:path>
              <a:path w="330835" h="109855">
                <a:moveTo>
                  <a:pt x="169799" y="72136"/>
                </a:moveTo>
                <a:lnTo>
                  <a:pt x="161289" y="72136"/>
                </a:lnTo>
                <a:lnTo>
                  <a:pt x="161289" y="106934"/>
                </a:lnTo>
                <a:lnTo>
                  <a:pt x="169799" y="106934"/>
                </a:lnTo>
                <a:lnTo>
                  <a:pt x="169799" y="72136"/>
                </a:lnTo>
                <a:close/>
              </a:path>
              <a:path w="330835" h="109855">
                <a:moveTo>
                  <a:pt x="216788" y="64770"/>
                </a:moveTo>
                <a:lnTo>
                  <a:pt x="114300" y="64770"/>
                </a:lnTo>
                <a:lnTo>
                  <a:pt x="114300" y="72136"/>
                </a:lnTo>
                <a:lnTo>
                  <a:pt x="216788" y="72136"/>
                </a:lnTo>
                <a:lnTo>
                  <a:pt x="216788" y="64770"/>
                </a:lnTo>
                <a:close/>
              </a:path>
              <a:path w="330835" h="109855">
                <a:moveTo>
                  <a:pt x="91820" y="68707"/>
                </a:moveTo>
                <a:lnTo>
                  <a:pt x="13334" y="68707"/>
                </a:lnTo>
                <a:lnTo>
                  <a:pt x="13334" y="76073"/>
                </a:lnTo>
                <a:lnTo>
                  <a:pt x="83184" y="76073"/>
                </a:lnTo>
                <a:lnTo>
                  <a:pt x="83184" y="85089"/>
                </a:lnTo>
                <a:lnTo>
                  <a:pt x="13334" y="85089"/>
                </a:lnTo>
                <a:lnTo>
                  <a:pt x="13334" y="109474"/>
                </a:lnTo>
                <a:lnTo>
                  <a:pt x="94233" y="109474"/>
                </a:lnTo>
                <a:lnTo>
                  <a:pt x="94233" y="102108"/>
                </a:lnTo>
                <a:lnTo>
                  <a:pt x="21843" y="102108"/>
                </a:lnTo>
                <a:lnTo>
                  <a:pt x="21843" y="92583"/>
                </a:lnTo>
                <a:lnTo>
                  <a:pt x="91820" y="92583"/>
                </a:lnTo>
                <a:lnTo>
                  <a:pt x="91820" y="68707"/>
                </a:lnTo>
                <a:close/>
              </a:path>
              <a:path w="330835" h="109855">
                <a:moveTo>
                  <a:pt x="56641" y="59309"/>
                </a:moveTo>
                <a:lnTo>
                  <a:pt x="48132" y="59309"/>
                </a:lnTo>
                <a:lnTo>
                  <a:pt x="48132" y="68707"/>
                </a:lnTo>
                <a:lnTo>
                  <a:pt x="56641" y="68707"/>
                </a:lnTo>
                <a:lnTo>
                  <a:pt x="56641" y="59309"/>
                </a:lnTo>
                <a:close/>
              </a:path>
              <a:path w="330835" h="109855">
                <a:moveTo>
                  <a:pt x="105028" y="51942"/>
                </a:moveTo>
                <a:lnTo>
                  <a:pt x="0" y="51942"/>
                </a:lnTo>
                <a:lnTo>
                  <a:pt x="0" y="59309"/>
                </a:lnTo>
                <a:lnTo>
                  <a:pt x="105028" y="59309"/>
                </a:lnTo>
                <a:lnTo>
                  <a:pt x="105028" y="51942"/>
                </a:lnTo>
                <a:close/>
              </a:path>
              <a:path w="330835" h="109855">
                <a:moveTo>
                  <a:pt x="21843" y="2793"/>
                </a:moveTo>
                <a:lnTo>
                  <a:pt x="13334" y="2793"/>
                </a:lnTo>
                <a:lnTo>
                  <a:pt x="13334" y="42163"/>
                </a:lnTo>
                <a:lnTo>
                  <a:pt x="91820" y="42163"/>
                </a:lnTo>
                <a:lnTo>
                  <a:pt x="91820" y="34798"/>
                </a:lnTo>
                <a:lnTo>
                  <a:pt x="21843" y="34798"/>
                </a:lnTo>
                <a:lnTo>
                  <a:pt x="21843" y="24384"/>
                </a:lnTo>
                <a:lnTo>
                  <a:pt x="91820" y="24384"/>
                </a:lnTo>
                <a:lnTo>
                  <a:pt x="91820" y="17272"/>
                </a:lnTo>
                <a:lnTo>
                  <a:pt x="21843" y="17272"/>
                </a:lnTo>
                <a:lnTo>
                  <a:pt x="21843" y="2793"/>
                </a:lnTo>
                <a:close/>
              </a:path>
              <a:path w="330835" h="109855">
                <a:moveTo>
                  <a:pt x="91820" y="24384"/>
                </a:moveTo>
                <a:lnTo>
                  <a:pt x="83184" y="24384"/>
                </a:lnTo>
                <a:lnTo>
                  <a:pt x="83184" y="34798"/>
                </a:lnTo>
                <a:lnTo>
                  <a:pt x="91820" y="34798"/>
                </a:lnTo>
                <a:lnTo>
                  <a:pt x="91820" y="24384"/>
                </a:lnTo>
                <a:close/>
              </a:path>
              <a:path w="330835" h="109855">
                <a:moveTo>
                  <a:pt x="91820" y="2793"/>
                </a:moveTo>
                <a:lnTo>
                  <a:pt x="83184" y="2793"/>
                </a:lnTo>
                <a:lnTo>
                  <a:pt x="83184" y="17272"/>
                </a:lnTo>
                <a:lnTo>
                  <a:pt x="91820" y="17272"/>
                </a:lnTo>
                <a:lnTo>
                  <a:pt x="91820" y="2793"/>
                </a:lnTo>
                <a:close/>
              </a:path>
              <a:path w="330835" h="109855">
                <a:moveTo>
                  <a:pt x="204469" y="4572"/>
                </a:moveTo>
                <a:lnTo>
                  <a:pt x="126618" y="4572"/>
                </a:lnTo>
                <a:lnTo>
                  <a:pt x="126618" y="48767"/>
                </a:lnTo>
                <a:lnTo>
                  <a:pt x="204469" y="48767"/>
                </a:lnTo>
                <a:lnTo>
                  <a:pt x="204469" y="41401"/>
                </a:lnTo>
                <a:lnTo>
                  <a:pt x="135127" y="41401"/>
                </a:lnTo>
                <a:lnTo>
                  <a:pt x="135127" y="12064"/>
                </a:lnTo>
                <a:lnTo>
                  <a:pt x="204469" y="12064"/>
                </a:lnTo>
                <a:lnTo>
                  <a:pt x="204469" y="4572"/>
                </a:lnTo>
                <a:close/>
              </a:path>
              <a:path w="330835" h="109855">
                <a:moveTo>
                  <a:pt x="204469" y="12064"/>
                </a:moveTo>
                <a:lnTo>
                  <a:pt x="195961" y="12064"/>
                </a:lnTo>
                <a:lnTo>
                  <a:pt x="195961" y="41401"/>
                </a:lnTo>
                <a:lnTo>
                  <a:pt x="204469" y="41401"/>
                </a:lnTo>
                <a:lnTo>
                  <a:pt x="204469" y="12064"/>
                </a:lnTo>
                <a:close/>
              </a:path>
              <a:path w="330835" h="109855">
                <a:moveTo>
                  <a:pt x="256666" y="0"/>
                </a:moveTo>
                <a:lnTo>
                  <a:pt x="286257" y="10667"/>
                </a:lnTo>
                <a:lnTo>
                  <a:pt x="295655" y="10667"/>
                </a:lnTo>
                <a:lnTo>
                  <a:pt x="304164" y="10413"/>
                </a:lnTo>
                <a:lnTo>
                  <a:pt x="304164" y="3937"/>
                </a:lnTo>
                <a:lnTo>
                  <a:pt x="282701" y="3937"/>
                </a:lnTo>
                <a:lnTo>
                  <a:pt x="274574" y="3428"/>
                </a:lnTo>
                <a:lnTo>
                  <a:pt x="270637" y="3048"/>
                </a:lnTo>
                <a:lnTo>
                  <a:pt x="263270" y="2032"/>
                </a:lnTo>
                <a:lnTo>
                  <a:pt x="259841" y="1142"/>
                </a:lnTo>
                <a:lnTo>
                  <a:pt x="256666" y="0"/>
                </a:lnTo>
                <a:close/>
              </a:path>
              <a:path w="330835" h="109855">
                <a:moveTo>
                  <a:pt x="304164" y="3683"/>
                </a:moveTo>
                <a:lnTo>
                  <a:pt x="295401" y="3937"/>
                </a:lnTo>
                <a:lnTo>
                  <a:pt x="304164" y="3937"/>
                </a:lnTo>
                <a:lnTo>
                  <a:pt x="304164" y="3683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85184" y="1977263"/>
            <a:ext cx="333882" cy="11252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25367" y="2948939"/>
            <a:ext cx="251459" cy="2514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86911" y="2982467"/>
            <a:ext cx="393191" cy="17068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518153" y="3013201"/>
            <a:ext cx="332105" cy="109855"/>
          </a:xfrm>
          <a:custGeom>
            <a:avLst/>
            <a:gdLst/>
            <a:ahLst/>
            <a:cxnLst/>
            <a:rect l="l" t="t" r="r" b="b"/>
            <a:pathLst>
              <a:path w="332104" h="109855">
                <a:moveTo>
                  <a:pt x="205359" y="77470"/>
                </a:moveTo>
                <a:lnTo>
                  <a:pt x="127000" y="77470"/>
                </a:lnTo>
                <a:lnTo>
                  <a:pt x="127000" y="109727"/>
                </a:lnTo>
                <a:lnTo>
                  <a:pt x="205359" y="109727"/>
                </a:lnTo>
                <a:lnTo>
                  <a:pt x="205359" y="102362"/>
                </a:lnTo>
                <a:lnTo>
                  <a:pt x="135509" y="102362"/>
                </a:lnTo>
                <a:lnTo>
                  <a:pt x="135509" y="84836"/>
                </a:lnTo>
                <a:lnTo>
                  <a:pt x="205359" y="84836"/>
                </a:lnTo>
                <a:lnTo>
                  <a:pt x="205359" y="77470"/>
                </a:lnTo>
                <a:close/>
              </a:path>
              <a:path w="332104" h="109855">
                <a:moveTo>
                  <a:pt x="205359" y="84836"/>
                </a:moveTo>
                <a:lnTo>
                  <a:pt x="196850" y="84836"/>
                </a:lnTo>
                <a:lnTo>
                  <a:pt x="196850" y="102362"/>
                </a:lnTo>
                <a:lnTo>
                  <a:pt x="205359" y="102362"/>
                </a:lnTo>
                <a:lnTo>
                  <a:pt x="205359" y="84836"/>
                </a:lnTo>
                <a:close/>
              </a:path>
              <a:path w="332104" h="109855">
                <a:moveTo>
                  <a:pt x="331724" y="87122"/>
                </a:moveTo>
                <a:lnTo>
                  <a:pt x="227965" y="87122"/>
                </a:lnTo>
                <a:lnTo>
                  <a:pt x="227965" y="94614"/>
                </a:lnTo>
                <a:lnTo>
                  <a:pt x="331724" y="94614"/>
                </a:lnTo>
                <a:lnTo>
                  <a:pt x="331724" y="87122"/>
                </a:lnTo>
                <a:close/>
              </a:path>
              <a:path w="332104" h="109855">
                <a:moveTo>
                  <a:pt x="284099" y="67690"/>
                </a:moveTo>
                <a:lnTo>
                  <a:pt x="275463" y="67690"/>
                </a:lnTo>
                <a:lnTo>
                  <a:pt x="275463" y="87122"/>
                </a:lnTo>
                <a:lnTo>
                  <a:pt x="284099" y="87122"/>
                </a:lnTo>
                <a:lnTo>
                  <a:pt x="284099" y="67690"/>
                </a:lnTo>
                <a:close/>
              </a:path>
              <a:path w="332104" h="109855">
                <a:moveTo>
                  <a:pt x="283718" y="31114"/>
                </a:moveTo>
                <a:lnTo>
                  <a:pt x="275717" y="31114"/>
                </a:lnTo>
                <a:lnTo>
                  <a:pt x="275717" y="34544"/>
                </a:lnTo>
                <a:lnTo>
                  <a:pt x="274828" y="37464"/>
                </a:lnTo>
                <a:lnTo>
                  <a:pt x="272923" y="40386"/>
                </a:lnTo>
                <a:lnTo>
                  <a:pt x="271145" y="43434"/>
                </a:lnTo>
                <a:lnTo>
                  <a:pt x="268478" y="46355"/>
                </a:lnTo>
                <a:lnTo>
                  <a:pt x="265049" y="49022"/>
                </a:lnTo>
                <a:lnTo>
                  <a:pt x="261620" y="51815"/>
                </a:lnTo>
                <a:lnTo>
                  <a:pt x="257556" y="54356"/>
                </a:lnTo>
                <a:lnTo>
                  <a:pt x="252730" y="56642"/>
                </a:lnTo>
                <a:lnTo>
                  <a:pt x="248031" y="58800"/>
                </a:lnTo>
                <a:lnTo>
                  <a:pt x="242570" y="60706"/>
                </a:lnTo>
                <a:lnTo>
                  <a:pt x="236728" y="61975"/>
                </a:lnTo>
                <a:lnTo>
                  <a:pt x="241046" y="68707"/>
                </a:lnTo>
                <a:lnTo>
                  <a:pt x="250190" y="66167"/>
                </a:lnTo>
                <a:lnTo>
                  <a:pt x="257683" y="63246"/>
                </a:lnTo>
                <a:lnTo>
                  <a:pt x="263144" y="59689"/>
                </a:lnTo>
                <a:lnTo>
                  <a:pt x="268732" y="56134"/>
                </a:lnTo>
                <a:lnTo>
                  <a:pt x="272923" y="52577"/>
                </a:lnTo>
                <a:lnTo>
                  <a:pt x="277495" y="46736"/>
                </a:lnTo>
                <a:lnTo>
                  <a:pt x="278511" y="44831"/>
                </a:lnTo>
                <a:lnTo>
                  <a:pt x="278892" y="43307"/>
                </a:lnTo>
                <a:lnTo>
                  <a:pt x="288145" y="43307"/>
                </a:lnTo>
                <a:lnTo>
                  <a:pt x="286258" y="40259"/>
                </a:lnTo>
                <a:lnTo>
                  <a:pt x="284607" y="37337"/>
                </a:lnTo>
                <a:lnTo>
                  <a:pt x="283718" y="34544"/>
                </a:lnTo>
                <a:lnTo>
                  <a:pt x="283718" y="31114"/>
                </a:lnTo>
                <a:close/>
              </a:path>
              <a:path w="332104" h="109855">
                <a:moveTo>
                  <a:pt x="288145" y="43307"/>
                </a:moveTo>
                <a:lnTo>
                  <a:pt x="280670" y="43307"/>
                </a:lnTo>
                <a:lnTo>
                  <a:pt x="280797" y="44069"/>
                </a:lnTo>
                <a:lnTo>
                  <a:pt x="281178" y="44958"/>
                </a:lnTo>
                <a:lnTo>
                  <a:pt x="281765" y="45974"/>
                </a:lnTo>
                <a:lnTo>
                  <a:pt x="282321" y="46862"/>
                </a:lnTo>
                <a:lnTo>
                  <a:pt x="282956" y="47751"/>
                </a:lnTo>
                <a:lnTo>
                  <a:pt x="283591" y="48895"/>
                </a:lnTo>
                <a:lnTo>
                  <a:pt x="318897" y="66928"/>
                </a:lnTo>
                <a:lnTo>
                  <a:pt x="322961" y="60071"/>
                </a:lnTo>
                <a:lnTo>
                  <a:pt x="316611" y="59182"/>
                </a:lnTo>
                <a:lnTo>
                  <a:pt x="311023" y="57658"/>
                </a:lnTo>
                <a:lnTo>
                  <a:pt x="306070" y="55499"/>
                </a:lnTo>
                <a:lnTo>
                  <a:pt x="301244" y="53467"/>
                </a:lnTo>
                <a:lnTo>
                  <a:pt x="297180" y="51181"/>
                </a:lnTo>
                <a:lnTo>
                  <a:pt x="293878" y="48513"/>
                </a:lnTo>
                <a:lnTo>
                  <a:pt x="290449" y="45974"/>
                </a:lnTo>
                <a:lnTo>
                  <a:pt x="288145" y="43307"/>
                </a:lnTo>
                <a:close/>
              </a:path>
              <a:path w="332104" h="109855">
                <a:moveTo>
                  <a:pt x="320548" y="23622"/>
                </a:moveTo>
                <a:lnTo>
                  <a:pt x="239649" y="23622"/>
                </a:lnTo>
                <a:lnTo>
                  <a:pt x="239649" y="31114"/>
                </a:lnTo>
                <a:lnTo>
                  <a:pt x="320548" y="31114"/>
                </a:lnTo>
                <a:lnTo>
                  <a:pt x="320548" y="23622"/>
                </a:lnTo>
                <a:close/>
              </a:path>
              <a:path w="332104" h="109855">
                <a:moveTo>
                  <a:pt x="218567" y="60071"/>
                </a:moveTo>
                <a:lnTo>
                  <a:pt x="113665" y="60071"/>
                </a:lnTo>
                <a:lnTo>
                  <a:pt x="113665" y="67563"/>
                </a:lnTo>
                <a:lnTo>
                  <a:pt x="218567" y="67563"/>
                </a:lnTo>
                <a:lnTo>
                  <a:pt x="218567" y="60071"/>
                </a:lnTo>
                <a:close/>
              </a:path>
              <a:path w="332104" h="109855">
                <a:moveTo>
                  <a:pt x="34798" y="7238"/>
                </a:moveTo>
                <a:lnTo>
                  <a:pt x="25146" y="7238"/>
                </a:lnTo>
                <a:lnTo>
                  <a:pt x="20828" y="8255"/>
                </a:lnTo>
                <a:lnTo>
                  <a:pt x="0" y="40386"/>
                </a:lnTo>
                <a:lnTo>
                  <a:pt x="0" y="52070"/>
                </a:lnTo>
                <a:lnTo>
                  <a:pt x="20828" y="84327"/>
                </a:lnTo>
                <a:lnTo>
                  <a:pt x="25146" y="85217"/>
                </a:lnTo>
                <a:lnTo>
                  <a:pt x="34798" y="85217"/>
                </a:lnTo>
                <a:lnTo>
                  <a:pt x="38988" y="84327"/>
                </a:lnTo>
                <a:lnTo>
                  <a:pt x="42672" y="82423"/>
                </a:lnTo>
                <a:lnTo>
                  <a:pt x="46482" y="80518"/>
                </a:lnTo>
                <a:lnTo>
                  <a:pt x="49530" y="77977"/>
                </a:lnTo>
                <a:lnTo>
                  <a:pt x="49718" y="77724"/>
                </a:lnTo>
                <a:lnTo>
                  <a:pt x="26288" y="77724"/>
                </a:lnTo>
                <a:lnTo>
                  <a:pt x="23113" y="76962"/>
                </a:lnTo>
                <a:lnTo>
                  <a:pt x="8247" y="40386"/>
                </a:lnTo>
                <a:lnTo>
                  <a:pt x="8636" y="37084"/>
                </a:lnTo>
                <a:lnTo>
                  <a:pt x="26288" y="14605"/>
                </a:lnTo>
                <a:lnTo>
                  <a:pt x="49530" y="14605"/>
                </a:lnTo>
                <a:lnTo>
                  <a:pt x="46482" y="11937"/>
                </a:lnTo>
                <a:lnTo>
                  <a:pt x="42672" y="10033"/>
                </a:lnTo>
                <a:lnTo>
                  <a:pt x="38988" y="8255"/>
                </a:lnTo>
                <a:lnTo>
                  <a:pt x="34798" y="7238"/>
                </a:lnTo>
                <a:close/>
              </a:path>
              <a:path w="332104" h="109855">
                <a:moveTo>
                  <a:pt x="49530" y="14605"/>
                </a:moveTo>
                <a:lnTo>
                  <a:pt x="33655" y="14605"/>
                </a:lnTo>
                <a:lnTo>
                  <a:pt x="36830" y="15367"/>
                </a:lnTo>
                <a:lnTo>
                  <a:pt x="39497" y="16890"/>
                </a:lnTo>
                <a:lnTo>
                  <a:pt x="50419" y="33274"/>
                </a:lnTo>
                <a:lnTo>
                  <a:pt x="51308" y="37084"/>
                </a:lnTo>
                <a:lnTo>
                  <a:pt x="51599" y="40386"/>
                </a:lnTo>
                <a:lnTo>
                  <a:pt x="51596" y="52070"/>
                </a:lnTo>
                <a:lnTo>
                  <a:pt x="51308" y="55245"/>
                </a:lnTo>
                <a:lnTo>
                  <a:pt x="33655" y="77724"/>
                </a:lnTo>
                <a:lnTo>
                  <a:pt x="49718" y="77724"/>
                </a:lnTo>
                <a:lnTo>
                  <a:pt x="54610" y="71120"/>
                </a:lnTo>
                <a:lnTo>
                  <a:pt x="56642" y="67056"/>
                </a:lnTo>
                <a:lnTo>
                  <a:pt x="59182" y="57403"/>
                </a:lnTo>
                <a:lnTo>
                  <a:pt x="59944" y="52070"/>
                </a:lnTo>
                <a:lnTo>
                  <a:pt x="59944" y="40386"/>
                </a:lnTo>
                <a:lnTo>
                  <a:pt x="59182" y="35178"/>
                </a:lnTo>
                <a:lnTo>
                  <a:pt x="56642" y="25526"/>
                </a:lnTo>
                <a:lnTo>
                  <a:pt x="54610" y="21462"/>
                </a:lnTo>
                <a:lnTo>
                  <a:pt x="49530" y="14605"/>
                </a:lnTo>
                <a:close/>
              </a:path>
              <a:path w="332104" h="109855">
                <a:moveTo>
                  <a:pt x="204850" y="3683"/>
                </a:moveTo>
                <a:lnTo>
                  <a:pt x="127000" y="3683"/>
                </a:lnTo>
                <a:lnTo>
                  <a:pt x="127000" y="10795"/>
                </a:lnTo>
                <a:lnTo>
                  <a:pt x="196215" y="10795"/>
                </a:lnTo>
                <a:lnTo>
                  <a:pt x="196215" y="23368"/>
                </a:lnTo>
                <a:lnTo>
                  <a:pt x="127000" y="23368"/>
                </a:lnTo>
                <a:lnTo>
                  <a:pt x="127000" y="49275"/>
                </a:lnTo>
                <a:lnTo>
                  <a:pt x="181737" y="49275"/>
                </a:lnTo>
                <a:lnTo>
                  <a:pt x="188213" y="49149"/>
                </a:lnTo>
                <a:lnTo>
                  <a:pt x="193548" y="48768"/>
                </a:lnTo>
                <a:lnTo>
                  <a:pt x="198882" y="48513"/>
                </a:lnTo>
                <a:lnTo>
                  <a:pt x="203835" y="48006"/>
                </a:lnTo>
                <a:lnTo>
                  <a:pt x="208280" y="47244"/>
                </a:lnTo>
                <a:lnTo>
                  <a:pt x="207722" y="42037"/>
                </a:lnTo>
                <a:lnTo>
                  <a:pt x="135509" y="42037"/>
                </a:lnTo>
                <a:lnTo>
                  <a:pt x="135509" y="30480"/>
                </a:lnTo>
                <a:lnTo>
                  <a:pt x="204850" y="30480"/>
                </a:lnTo>
                <a:lnTo>
                  <a:pt x="204850" y="3683"/>
                </a:lnTo>
                <a:close/>
              </a:path>
              <a:path w="332104" h="109855">
                <a:moveTo>
                  <a:pt x="207518" y="40132"/>
                </a:moveTo>
                <a:lnTo>
                  <a:pt x="202565" y="40894"/>
                </a:lnTo>
                <a:lnTo>
                  <a:pt x="197485" y="41401"/>
                </a:lnTo>
                <a:lnTo>
                  <a:pt x="192278" y="41656"/>
                </a:lnTo>
                <a:lnTo>
                  <a:pt x="189737" y="41910"/>
                </a:lnTo>
                <a:lnTo>
                  <a:pt x="186817" y="42037"/>
                </a:lnTo>
                <a:lnTo>
                  <a:pt x="207722" y="42037"/>
                </a:lnTo>
                <a:lnTo>
                  <a:pt x="207518" y="40132"/>
                </a:lnTo>
                <a:close/>
              </a:path>
              <a:path w="332104" h="109855">
                <a:moveTo>
                  <a:pt x="257556" y="381"/>
                </a:moveTo>
                <a:lnTo>
                  <a:pt x="287147" y="10922"/>
                </a:lnTo>
                <a:lnTo>
                  <a:pt x="300863" y="10922"/>
                </a:lnTo>
                <a:lnTo>
                  <a:pt x="305054" y="10668"/>
                </a:lnTo>
                <a:lnTo>
                  <a:pt x="305054" y="4318"/>
                </a:lnTo>
                <a:lnTo>
                  <a:pt x="287782" y="4318"/>
                </a:lnTo>
                <a:lnTo>
                  <a:pt x="283591" y="4190"/>
                </a:lnTo>
                <a:lnTo>
                  <a:pt x="279526" y="3937"/>
                </a:lnTo>
                <a:lnTo>
                  <a:pt x="275463" y="3810"/>
                </a:lnTo>
                <a:lnTo>
                  <a:pt x="271525" y="3428"/>
                </a:lnTo>
                <a:lnTo>
                  <a:pt x="267843" y="2921"/>
                </a:lnTo>
                <a:lnTo>
                  <a:pt x="264160" y="2286"/>
                </a:lnTo>
                <a:lnTo>
                  <a:pt x="260731" y="1524"/>
                </a:lnTo>
                <a:lnTo>
                  <a:pt x="257556" y="381"/>
                </a:lnTo>
                <a:close/>
              </a:path>
              <a:path w="332104" h="109855">
                <a:moveTo>
                  <a:pt x="305054" y="4063"/>
                </a:moveTo>
                <a:lnTo>
                  <a:pt x="300609" y="4063"/>
                </a:lnTo>
                <a:lnTo>
                  <a:pt x="296291" y="4190"/>
                </a:lnTo>
                <a:lnTo>
                  <a:pt x="292100" y="4190"/>
                </a:lnTo>
                <a:lnTo>
                  <a:pt x="287782" y="4318"/>
                </a:lnTo>
                <a:lnTo>
                  <a:pt x="305054" y="4318"/>
                </a:lnTo>
                <a:lnTo>
                  <a:pt x="305054" y="4063"/>
                </a:lnTo>
                <a:close/>
              </a:path>
              <a:path w="332104" h="109855">
                <a:moveTo>
                  <a:pt x="88900" y="0"/>
                </a:moveTo>
                <a:lnTo>
                  <a:pt x="80391" y="0"/>
                </a:lnTo>
                <a:lnTo>
                  <a:pt x="80391" y="105918"/>
                </a:lnTo>
                <a:lnTo>
                  <a:pt x="88900" y="105918"/>
                </a:lnTo>
                <a:lnTo>
                  <a:pt x="88900" y="50037"/>
                </a:lnTo>
                <a:lnTo>
                  <a:pt x="109347" y="50037"/>
                </a:lnTo>
                <a:lnTo>
                  <a:pt x="109347" y="42545"/>
                </a:lnTo>
                <a:lnTo>
                  <a:pt x="88900" y="42545"/>
                </a:lnTo>
                <a:lnTo>
                  <a:pt x="889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16629" y="3011677"/>
            <a:ext cx="334772" cy="11277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24828" y="5740908"/>
            <a:ext cx="249935" cy="25146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18376" y="5800344"/>
            <a:ext cx="734568" cy="16916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48220" y="5830125"/>
            <a:ext cx="674370" cy="108585"/>
          </a:xfrm>
          <a:custGeom>
            <a:avLst/>
            <a:gdLst/>
            <a:ahLst/>
            <a:cxnLst/>
            <a:rect l="l" t="t" r="r" b="b"/>
            <a:pathLst>
              <a:path w="674370" h="108585">
                <a:moveTo>
                  <a:pt x="336296" y="87210"/>
                </a:moveTo>
                <a:lnTo>
                  <a:pt x="232536" y="87210"/>
                </a:lnTo>
                <a:lnTo>
                  <a:pt x="232536" y="94615"/>
                </a:lnTo>
                <a:lnTo>
                  <a:pt x="336296" y="94615"/>
                </a:lnTo>
                <a:lnTo>
                  <a:pt x="336296" y="87210"/>
                </a:lnTo>
                <a:close/>
              </a:path>
              <a:path w="674370" h="108585">
                <a:moveTo>
                  <a:pt x="375411" y="81280"/>
                </a:moveTo>
                <a:lnTo>
                  <a:pt x="366902" y="81280"/>
                </a:lnTo>
                <a:lnTo>
                  <a:pt x="366902" y="107962"/>
                </a:lnTo>
                <a:lnTo>
                  <a:pt x="443102" y="107962"/>
                </a:lnTo>
                <a:lnTo>
                  <a:pt x="443102" y="100545"/>
                </a:lnTo>
                <a:lnTo>
                  <a:pt x="375411" y="100545"/>
                </a:lnTo>
                <a:lnTo>
                  <a:pt x="375411" y="81280"/>
                </a:lnTo>
                <a:close/>
              </a:path>
              <a:path w="674370" h="108585">
                <a:moveTo>
                  <a:pt x="440689" y="0"/>
                </a:moveTo>
                <a:lnTo>
                  <a:pt x="432180" y="0"/>
                </a:lnTo>
                <a:lnTo>
                  <a:pt x="432180" y="41998"/>
                </a:lnTo>
                <a:lnTo>
                  <a:pt x="408177" y="41998"/>
                </a:lnTo>
                <a:lnTo>
                  <a:pt x="408177" y="49034"/>
                </a:lnTo>
                <a:lnTo>
                  <a:pt x="432180" y="49034"/>
                </a:lnTo>
                <a:lnTo>
                  <a:pt x="432180" y="86220"/>
                </a:lnTo>
                <a:lnTo>
                  <a:pt x="440689" y="86220"/>
                </a:lnTo>
                <a:lnTo>
                  <a:pt x="440689" y="0"/>
                </a:lnTo>
                <a:close/>
              </a:path>
              <a:path w="674370" h="108585">
                <a:moveTo>
                  <a:pt x="385825" y="30264"/>
                </a:moveTo>
                <a:lnTo>
                  <a:pt x="377317" y="30264"/>
                </a:lnTo>
                <a:lnTo>
                  <a:pt x="377317" y="34378"/>
                </a:lnTo>
                <a:lnTo>
                  <a:pt x="376808" y="37160"/>
                </a:lnTo>
                <a:lnTo>
                  <a:pt x="349250" y="68922"/>
                </a:lnTo>
                <a:lnTo>
                  <a:pt x="355346" y="75222"/>
                </a:lnTo>
                <a:lnTo>
                  <a:pt x="380619" y="47917"/>
                </a:lnTo>
                <a:lnTo>
                  <a:pt x="390540" y="47917"/>
                </a:lnTo>
                <a:lnTo>
                  <a:pt x="389254" y="45859"/>
                </a:lnTo>
                <a:lnTo>
                  <a:pt x="387730" y="42862"/>
                </a:lnTo>
                <a:lnTo>
                  <a:pt x="386206" y="36931"/>
                </a:lnTo>
                <a:lnTo>
                  <a:pt x="385838" y="34378"/>
                </a:lnTo>
                <a:lnTo>
                  <a:pt x="385825" y="30264"/>
                </a:lnTo>
                <a:close/>
              </a:path>
              <a:path w="674370" h="108585">
                <a:moveTo>
                  <a:pt x="390540" y="47917"/>
                </a:moveTo>
                <a:lnTo>
                  <a:pt x="382650" y="47917"/>
                </a:lnTo>
                <a:lnTo>
                  <a:pt x="382904" y="49491"/>
                </a:lnTo>
                <a:lnTo>
                  <a:pt x="393259" y="63360"/>
                </a:lnTo>
                <a:lnTo>
                  <a:pt x="396112" y="66065"/>
                </a:lnTo>
                <a:lnTo>
                  <a:pt x="400811" y="69087"/>
                </a:lnTo>
                <a:lnTo>
                  <a:pt x="407034" y="72136"/>
                </a:lnTo>
                <a:lnTo>
                  <a:pt x="412242" y="65582"/>
                </a:lnTo>
                <a:lnTo>
                  <a:pt x="406972" y="63322"/>
                </a:lnTo>
                <a:lnTo>
                  <a:pt x="402844" y="60794"/>
                </a:lnTo>
                <a:lnTo>
                  <a:pt x="395985" y="54940"/>
                </a:lnTo>
                <a:lnTo>
                  <a:pt x="393192" y="51955"/>
                </a:lnTo>
                <a:lnTo>
                  <a:pt x="391159" y="48907"/>
                </a:lnTo>
                <a:lnTo>
                  <a:pt x="390540" y="47917"/>
                </a:lnTo>
                <a:close/>
              </a:path>
              <a:path w="674370" h="108585">
                <a:moveTo>
                  <a:pt x="411099" y="23215"/>
                </a:moveTo>
                <a:lnTo>
                  <a:pt x="352298" y="23215"/>
                </a:lnTo>
                <a:lnTo>
                  <a:pt x="352298" y="30264"/>
                </a:lnTo>
                <a:lnTo>
                  <a:pt x="411099" y="30264"/>
                </a:lnTo>
                <a:lnTo>
                  <a:pt x="411099" y="23215"/>
                </a:lnTo>
                <a:close/>
              </a:path>
              <a:path w="674370" h="108585">
                <a:moveTo>
                  <a:pt x="363854" y="482"/>
                </a:moveTo>
                <a:lnTo>
                  <a:pt x="387223" y="10223"/>
                </a:lnTo>
                <a:lnTo>
                  <a:pt x="394461" y="10147"/>
                </a:lnTo>
                <a:lnTo>
                  <a:pt x="401447" y="9994"/>
                </a:lnTo>
                <a:lnTo>
                  <a:pt x="401447" y="3530"/>
                </a:lnTo>
                <a:lnTo>
                  <a:pt x="385699" y="3530"/>
                </a:lnTo>
                <a:lnTo>
                  <a:pt x="379475" y="3365"/>
                </a:lnTo>
                <a:lnTo>
                  <a:pt x="376427" y="3124"/>
                </a:lnTo>
                <a:lnTo>
                  <a:pt x="370077" y="2298"/>
                </a:lnTo>
                <a:lnTo>
                  <a:pt x="367029" y="1562"/>
                </a:lnTo>
                <a:lnTo>
                  <a:pt x="363854" y="482"/>
                </a:lnTo>
                <a:close/>
              </a:path>
              <a:path w="674370" h="108585">
                <a:moveTo>
                  <a:pt x="401447" y="3327"/>
                </a:moveTo>
                <a:lnTo>
                  <a:pt x="398272" y="3327"/>
                </a:lnTo>
                <a:lnTo>
                  <a:pt x="395097" y="3365"/>
                </a:lnTo>
                <a:lnTo>
                  <a:pt x="388874" y="3530"/>
                </a:lnTo>
                <a:lnTo>
                  <a:pt x="401447" y="3530"/>
                </a:lnTo>
                <a:lnTo>
                  <a:pt x="401447" y="3327"/>
                </a:lnTo>
                <a:close/>
              </a:path>
              <a:path w="674370" h="108585">
                <a:moveTo>
                  <a:pt x="673861" y="71881"/>
                </a:moveTo>
                <a:lnTo>
                  <a:pt x="598297" y="71881"/>
                </a:lnTo>
                <a:lnTo>
                  <a:pt x="598297" y="108572"/>
                </a:lnTo>
                <a:lnTo>
                  <a:pt x="673861" y="108572"/>
                </a:lnTo>
                <a:lnTo>
                  <a:pt x="673861" y="101168"/>
                </a:lnTo>
                <a:lnTo>
                  <a:pt x="606805" y="101168"/>
                </a:lnTo>
                <a:lnTo>
                  <a:pt x="606805" y="79298"/>
                </a:lnTo>
                <a:lnTo>
                  <a:pt x="673861" y="79298"/>
                </a:lnTo>
                <a:lnTo>
                  <a:pt x="673861" y="71881"/>
                </a:lnTo>
                <a:close/>
              </a:path>
              <a:path w="674370" h="108585">
                <a:moveTo>
                  <a:pt x="673861" y="79298"/>
                </a:moveTo>
                <a:lnTo>
                  <a:pt x="665352" y="79298"/>
                </a:lnTo>
                <a:lnTo>
                  <a:pt x="665352" y="101168"/>
                </a:lnTo>
                <a:lnTo>
                  <a:pt x="673861" y="101168"/>
                </a:lnTo>
                <a:lnTo>
                  <a:pt x="673861" y="79298"/>
                </a:lnTo>
                <a:close/>
              </a:path>
              <a:path w="674370" h="108585">
                <a:moveTo>
                  <a:pt x="488823" y="76949"/>
                </a:moveTo>
                <a:lnTo>
                  <a:pt x="480313" y="76949"/>
                </a:lnTo>
                <a:lnTo>
                  <a:pt x="480313" y="107962"/>
                </a:lnTo>
                <a:lnTo>
                  <a:pt x="557783" y="107962"/>
                </a:lnTo>
                <a:lnTo>
                  <a:pt x="557783" y="100545"/>
                </a:lnTo>
                <a:lnTo>
                  <a:pt x="488823" y="100545"/>
                </a:lnTo>
                <a:lnTo>
                  <a:pt x="488823" y="76949"/>
                </a:lnTo>
                <a:close/>
              </a:path>
              <a:path w="674370" h="108585">
                <a:moveTo>
                  <a:pt x="554735" y="0"/>
                </a:moveTo>
                <a:lnTo>
                  <a:pt x="546226" y="0"/>
                </a:lnTo>
                <a:lnTo>
                  <a:pt x="546226" y="84975"/>
                </a:lnTo>
                <a:lnTo>
                  <a:pt x="554735" y="84975"/>
                </a:lnTo>
                <a:lnTo>
                  <a:pt x="554735" y="43967"/>
                </a:lnTo>
                <a:lnTo>
                  <a:pt x="575055" y="43967"/>
                </a:lnTo>
                <a:lnTo>
                  <a:pt x="575055" y="36563"/>
                </a:lnTo>
                <a:lnTo>
                  <a:pt x="554735" y="36563"/>
                </a:lnTo>
                <a:lnTo>
                  <a:pt x="554735" y="0"/>
                </a:lnTo>
                <a:close/>
              </a:path>
              <a:path w="674370" h="108585">
                <a:moveTo>
                  <a:pt x="497331" y="4940"/>
                </a:moveTo>
                <a:lnTo>
                  <a:pt x="489711" y="4940"/>
                </a:lnTo>
                <a:lnTo>
                  <a:pt x="486155" y="5549"/>
                </a:lnTo>
                <a:lnTo>
                  <a:pt x="466892" y="21437"/>
                </a:lnTo>
                <a:lnTo>
                  <a:pt x="465327" y="24866"/>
                </a:lnTo>
                <a:lnTo>
                  <a:pt x="464565" y="29070"/>
                </a:lnTo>
                <a:lnTo>
                  <a:pt x="464565" y="38620"/>
                </a:lnTo>
                <a:lnTo>
                  <a:pt x="465327" y="42811"/>
                </a:lnTo>
                <a:lnTo>
                  <a:pt x="466978" y="46443"/>
                </a:lnTo>
                <a:lnTo>
                  <a:pt x="468502" y="50063"/>
                </a:lnTo>
                <a:lnTo>
                  <a:pt x="489711" y="62750"/>
                </a:lnTo>
                <a:lnTo>
                  <a:pt x="497331" y="62750"/>
                </a:lnTo>
                <a:lnTo>
                  <a:pt x="501014" y="62128"/>
                </a:lnTo>
                <a:lnTo>
                  <a:pt x="508000" y="59651"/>
                </a:lnTo>
                <a:lnTo>
                  <a:pt x="511048" y="57848"/>
                </a:lnTo>
                <a:lnTo>
                  <a:pt x="513856" y="55333"/>
                </a:lnTo>
                <a:lnTo>
                  <a:pt x="490854" y="55333"/>
                </a:lnTo>
                <a:lnTo>
                  <a:pt x="488314" y="54927"/>
                </a:lnTo>
                <a:lnTo>
                  <a:pt x="472439" y="37604"/>
                </a:lnTo>
                <a:lnTo>
                  <a:pt x="472439" y="30073"/>
                </a:lnTo>
                <a:lnTo>
                  <a:pt x="490854" y="12344"/>
                </a:lnTo>
                <a:lnTo>
                  <a:pt x="513849" y="12344"/>
                </a:lnTo>
                <a:lnTo>
                  <a:pt x="511048" y="9829"/>
                </a:lnTo>
                <a:lnTo>
                  <a:pt x="508000" y="8026"/>
                </a:lnTo>
                <a:lnTo>
                  <a:pt x="504444" y="6794"/>
                </a:lnTo>
                <a:lnTo>
                  <a:pt x="501014" y="5549"/>
                </a:lnTo>
                <a:lnTo>
                  <a:pt x="497331" y="4940"/>
                </a:lnTo>
                <a:close/>
              </a:path>
              <a:path w="674370" h="108585">
                <a:moveTo>
                  <a:pt x="513849" y="12344"/>
                </a:moveTo>
                <a:lnTo>
                  <a:pt x="496188" y="12344"/>
                </a:lnTo>
                <a:lnTo>
                  <a:pt x="498728" y="12750"/>
                </a:lnTo>
                <a:lnTo>
                  <a:pt x="503808" y="14389"/>
                </a:lnTo>
                <a:lnTo>
                  <a:pt x="514730" y="30073"/>
                </a:lnTo>
                <a:lnTo>
                  <a:pt x="514730" y="37604"/>
                </a:lnTo>
                <a:lnTo>
                  <a:pt x="496188" y="55333"/>
                </a:lnTo>
                <a:lnTo>
                  <a:pt x="513856" y="55333"/>
                </a:lnTo>
                <a:lnTo>
                  <a:pt x="522604" y="38620"/>
                </a:lnTo>
                <a:lnTo>
                  <a:pt x="522604" y="29070"/>
                </a:lnTo>
                <a:lnTo>
                  <a:pt x="521715" y="24866"/>
                </a:lnTo>
                <a:lnTo>
                  <a:pt x="520192" y="21247"/>
                </a:lnTo>
                <a:lnTo>
                  <a:pt x="518540" y="17614"/>
                </a:lnTo>
                <a:lnTo>
                  <a:pt x="516381" y="14617"/>
                </a:lnTo>
                <a:lnTo>
                  <a:pt x="513849" y="12344"/>
                </a:lnTo>
                <a:close/>
              </a:path>
              <a:path w="674370" h="108585">
                <a:moveTo>
                  <a:pt x="172465" y="8026"/>
                </a:moveTo>
                <a:lnTo>
                  <a:pt x="119252" y="8026"/>
                </a:lnTo>
                <a:lnTo>
                  <a:pt x="119252" y="82143"/>
                </a:lnTo>
                <a:lnTo>
                  <a:pt x="172465" y="82143"/>
                </a:lnTo>
                <a:lnTo>
                  <a:pt x="172465" y="74726"/>
                </a:lnTo>
                <a:lnTo>
                  <a:pt x="127634" y="74726"/>
                </a:lnTo>
                <a:lnTo>
                  <a:pt x="127634" y="15430"/>
                </a:lnTo>
                <a:lnTo>
                  <a:pt x="172465" y="15430"/>
                </a:lnTo>
                <a:lnTo>
                  <a:pt x="172465" y="8026"/>
                </a:lnTo>
                <a:close/>
              </a:path>
              <a:path w="674370" h="108585">
                <a:moveTo>
                  <a:pt x="172465" y="15430"/>
                </a:moveTo>
                <a:lnTo>
                  <a:pt x="164083" y="15430"/>
                </a:lnTo>
                <a:lnTo>
                  <a:pt x="164083" y="74726"/>
                </a:lnTo>
                <a:lnTo>
                  <a:pt x="172465" y="74726"/>
                </a:lnTo>
                <a:lnTo>
                  <a:pt x="172465" y="15430"/>
                </a:lnTo>
                <a:close/>
              </a:path>
              <a:path w="674370" h="108585">
                <a:moveTo>
                  <a:pt x="34798" y="7277"/>
                </a:moveTo>
                <a:lnTo>
                  <a:pt x="25146" y="7277"/>
                </a:lnTo>
                <a:lnTo>
                  <a:pt x="20827" y="8229"/>
                </a:lnTo>
                <a:lnTo>
                  <a:pt x="0" y="40474"/>
                </a:lnTo>
                <a:lnTo>
                  <a:pt x="0" y="52158"/>
                </a:lnTo>
                <a:lnTo>
                  <a:pt x="20827" y="84302"/>
                </a:lnTo>
                <a:lnTo>
                  <a:pt x="25146" y="85229"/>
                </a:lnTo>
                <a:lnTo>
                  <a:pt x="34798" y="85229"/>
                </a:lnTo>
                <a:lnTo>
                  <a:pt x="38988" y="84302"/>
                </a:lnTo>
                <a:lnTo>
                  <a:pt x="42672" y="82448"/>
                </a:lnTo>
                <a:lnTo>
                  <a:pt x="46481" y="80594"/>
                </a:lnTo>
                <a:lnTo>
                  <a:pt x="49529" y="77965"/>
                </a:lnTo>
                <a:lnTo>
                  <a:pt x="49643" y="77812"/>
                </a:lnTo>
                <a:lnTo>
                  <a:pt x="26288" y="77812"/>
                </a:lnTo>
                <a:lnTo>
                  <a:pt x="23113" y="77050"/>
                </a:lnTo>
                <a:lnTo>
                  <a:pt x="8127" y="51028"/>
                </a:lnTo>
                <a:lnTo>
                  <a:pt x="8246" y="40474"/>
                </a:lnTo>
                <a:lnTo>
                  <a:pt x="26288" y="14693"/>
                </a:lnTo>
                <a:lnTo>
                  <a:pt x="49548" y="14693"/>
                </a:lnTo>
                <a:lnTo>
                  <a:pt x="46481" y="12014"/>
                </a:lnTo>
                <a:lnTo>
                  <a:pt x="42672" y="10121"/>
                </a:lnTo>
                <a:lnTo>
                  <a:pt x="38988" y="8229"/>
                </a:lnTo>
                <a:lnTo>
                  <a:pt x="34798" y="7277"/>
                </a:lnTo>
                <a:close/>
              </a:path>
              <a:path w="674370" h="108585">
                <a:moveTo>
                  <a:pt x="49548" y="14693"/>
                </a:moveTo>
                <a:lnTo>
                  <a:pt x="33654" y="14693"/>
                </a:lnTo>
                <a:lnTo>
                  <a:pt x="36829" y="15430"/>
                </a:lnTo>
                <a:lnTo>
                  <a:pt x="39497" y="16916"/>
                </a:lnTo>
                <a:lnTo>
                  <a:pt x="51599" y="40474"/>
                </a:lnTo>
                <a:lnTo>
                  <a:pt x="51588" y="52158"/>
                </a:lnTo>
                <a:lnTo>
                  <a:pt x="39497" y="75539"/>
                </a:lnTo>
                <a:lnTo>
                  <a:pt x="36829" y="77050"/>
                </a:lnTo>
                <a:lnTo>
                  <a:pt x="33654" y="77812"/>
                </a:lnTo>
                <a:lnTo>
                  <a:pt x="49643" y="77812"/>
                </a:lnTo>
                <a:lnTo>
                  <a:pt x="54609" y="71120"/>
                </a:lnTo>
                <a:lnTo>
                  <a:pt x="56642" y="67030"/>
                </a:lnTo>
                <a:lnTo>
                  <a:pt x="59181" y="57480"/>
                </a:lnTo>
                <a:lnTo>
                  <a:pt x="59944" y="52158"/>
                </a:lnTo>
                <a:lnTo>
                  <a:pt x="59944" y="40474"/>
                </a:lnTo>
                <a:lnTo>
                  <a:pt x="59181" y="35153"/>
                </a:lnTo>
                <a:lnTo>
                  <a:pt x="56642" y="25603"/>
                </a:lnTo>
                <a:lnTo>
                  <a:pt x="54609" y="21513"/>
                </a:lnTo>
                <a:lnTo>
                  <a:pt x="49548" y="14693"/>
                </a:lnTo>
                <a:close/>
              </a:path>
              <a:path w="674370" h="108585">
                <a:moveTo>
                  <a:pt x="323342" y="8636"/>
                </a:moveTo>
                <a:lnTo>
                  <a:pt x="245490" y="8636"/>
                </a:lnTo>
                <a:lnTo>
                  <a:pt x="245490" y="67932"/>
                </a:lnTo>
                <a:lnTo>
                  <a:pt x="289432" y="67932"/>
                </a:lnTo>
                <a:lnTo>
                  <a:pt x="293750" y="67868"/>
                </a:lnTo>
                <a:lnTo>
                  <a:pt x="325500" y="64604"/>
                </a:lnTo>
                <a:lnTo>
                  <a:pt x="324879" y="60769"/>
                </a:lnTo>
                <a:lnTo>
                  <a:pt x="254000" y="60769"/>
                </a:lnTo>
                <a:lnTo>
                  <a:pt x="254000" y="41871"/>
                </a:lnTo>
                <a:lnTo>
                  <a:pt x="322072" y="41871"/>
                </a:lnTo>
                <a:lnTo>
                  <a:pt x="322072" y="34823"/>
                </a:lnTo>
                <a:lnTo>
                  <a:pt x="254000" y="34823"/>
                </a:lnTo>
                <a:lnTo>
                  <a:pt x="254000" y="15811"/>
                </a:lnTo>
                <a:lnTo>
                  <a:pt x="323342" y="15811"/>
                </a:lnTo>
                <a:lnTo>
                  <a:pt x="323342" y="8636"/>
                </a:lnTo>
                <a:close/>
              </a:path>
              <a:path w="674370" h="108585">
                <a:moveTo>
                  <a:pt x="324357" y="57556"/>
                </a:moveTo>
                <a:lnTo>
                  <a:pt x="288925" y="60769"/>
                </a:lnTo>
                <a:lnTo>
                  <a:pt x="324879" y="60769"/>
                </a:lnTo>
                <a:lnTo>
                  <a:pt x="324357" y="57556"/>
                </a:lnTo>
                <a:close/>
              </a:path>
              <a:path w="674370" h="108585">
                <a:moveTo>
                  <a:pt x="619378" y="13576"/>
                </a:moveTo>
                <a:lnTo>
                  <a:pt x="610870" y="13576"/>
                </a:lnTo>
                <a:lnTo>
                  <a:pt x="610870" y="17233"/>
                </a:lnTo>
                <a:lnTo>
                  <a:pt x="610615" y="20624"/>
                </a:lnTo>
                <a:lnTo>
                  <a:pt x="610107" y="24358"/>
                </a:lnTo>
                <a:lnTo>
                  <a:pt x="609473" y="28092"/>
                </a:lnTo>
                <a:lnTo>
                  <a:pt x="608202" y="31978"/>
                </a:lnTo>
                <a:lnTo>
                  <a:pt x="606044" y="36004"/>
                </a:lnTo>
                <a:lnTo>
                  <a:pt x="604011" y="40030"/>
                </a:lnTo>
                <a:lnTo>
                  <a:pt x="600836" y="44030"/>
                </a:lnTo>
                <a:lnTo>
                  <a:pt x="592708" y="51993"/>
                </a:lnTo>
                <a:lnTo>
                  <a:pt x="586893" y="55803"/>
                </a:lnTo>
                <a:lnTo>
                  <a:pt x="580008" y="59283"/>
                </a:lnTo>
                <a:lnTo>
                  <a:pt x="585724" y="65341"/>
                </a:lnTo>
                <a:lnTo>
                  <a:pt x="589533" y="63360"/>
                </a:lnTo>
                <a:lnTo>
                  <a:pt x="592835" y="61429"/>
                </a:lnTo>
                <a:lnTo>
                  <a:pt x="595502" y="59537"/>
                </a:lnTo>
                <a:lnTo>
                  <a:pt x="598297" y="57645"/>
                </a:lnTo>
                <a:lnTo>
                  <a:pt x="610997" y="43599"/>
                </a:lnTo>
                <a:lnTo>
                  <a:pt x="612012" y="41948"/>
                </a:lnTo>
                <a:lnTo>
                  <a:pt x="612648" y="40347"/>
                </a:lnTo>
                <a:lnTo>
                  <a:pt x="613692" y="37109"/>
                </a:lnTo>
                <a:lnTo>
                  <a:pt x="614045" y="35864"/>
                </a:lnTo>
                <a:lnTo>
                  <a:pt x="614172" y="34709"/>
                </a:lnTo>
                <a:lnTo>
                  <a:pt x="624240" y="34709"/>
                </a:lnTo>
                <a:lnTo>
                  <a:pt x="619385" y="17233"/>
                </a:lnTo>
                <a:lnTo>
                  <a:pt x="619378" y="13576"/>
                </a:lnTo>
                <a:close/>
              </a:path>
              <a:path w="674370" h="108585">
                <a:moveTo>
                  <a:pt x="673861" y="0"/>
                </a:moveTo>
                <a:lnTo>
                  <a:pt x="665352" y="0"/>
                </a:lnTo>
                <a:lnTo>
                  <a:pt x="665352" y="27165"/>
                </a:lnTo>
                <a:lnTo>
                  <a:pt x="638936" y="27165"/>
                </a:lnTo>
                <a:lnTo>
                  <a:pt x="638936" y="34213"/>
                </a:lnTo>
                <a:lnTo>
                  <a:pt x="665352" y="34213"/>
                </a:lnTo>
                <a:lnTo>
                  <a:pt x="665352" y="63982"/>
                </a:lnTo>
                <a:lnTo>
                  <a:pt x="673861" y="63982"/>
                </a:lnTo>
                <a:lnTo>
                  <a:pt x="673861" y="0"/>
                </a:lnTo>
                <a:close/>
              </a:path>
              <a:path w="674370" h="108585">
                <a:moveTo>
                  <a:pt x="624240" y="34709"/>
                </a:moveTo>
                <a:lnTo>
                  <a:pt x="616330" y="34709"/>
                </a:lnTo>
                <a:lnTo>
                  <a:pt x="616457" y="35864"/>
                </a:lnTo>
                <a:lnTo>
                  <a:pt x="616867" y="37211"/>
                </a:lnTo>
                <a:lnTo>
                  <a:pt x="617220" y="38468"/>
                </a:lnTo>
                <a:lnTo>
                  <a:pt x="643127" y="60032"/>
                </a:lnTo>
                <a:lnTo>
                  <a:pt x="648843" y="53352"/>
                </a:lnTo>
                <a:lnTo>
                  <a:pt x="642111" y="50736"/>
                </a:lnTo>
                <a:lnTo>
                  <a:pt x="636777" y="47752"/>
                </a:lnTo>
                <a:lnTo>
                  <a:pt x="632968" y="44424"/>
                </a:lnTo>
                <a:lnTo>
                  <a:pt x="629030" y="41109"/>
                </a:lnTo>
                <a:lnTo>
                  <a:pt x="625982" y="37693"/>
                </a:lnTo>
                <a:lnTo>
                  <a:pt x="624240" y="34709"/>
                </a:lnTo>
                <a:close/>
              </a:path>
              <a:path w="674370" h="108585">
                <a:moveTo>
                  <a:pt x="645540" y="6172"/>
                </a:moveTo>
                <a:lnTo>
                  <a:pt x="583819" y="6172"/>
                </a:lnTo>
                <a:lnTo>
                  <a:pt x="583819" y="13576"/>
                </a:lnTo>
                <a:lnTo>
                  <a:pt x="645540" y="13576"/>
                </a:lnTo>
                <a:lnTo>
                  <a:pt x="645540" y="6172"/>
                </a:lnTo>
                <a:close/>
              </a:path>
              <a:path w="674370" h="108585">
                <a:moveTo>
                  <a:pt x="206882" y="0"/>
                </a:moveTo>
                <a:lnTo>
                  <a:pt x="198374" y="0"/>
                </a:lnTo>
                <a:lnTo>
                  <a:pt x="198374" y="105981"/>
                </a:lnTo>
                <a:lnTo>
                  <a:pt x="206882" y="105981"/>
                </a:lnTo>
                <a:lnTo>
                  <a:pt x="206882" y="50025"/>
                </a:lnTo>
                <a:lnTo>
                  <a:pt x="227329" y="50025"/>
                </a:lnTo>
                <a:lnTo>
                  <a:pt x="227329" y="42608"/>
                </a:lnTo>
                <a:lnTo>
                  <a:pt x="206882" y="42608"/>
                </a:lnTo>
                <a:lnTo>
                  <a:pt x="206882" y="0"/>
                </a:lnTo>
                <a:close/>
              </a:path>
              <a:path w="674370" h="108585">
                <a:moveTo>
                  <a:pt x="91439" y="0"/>
                </a:moveTo>
                <a:lnTo>
                  <a:pt x="82930" y="0"/>
                </a:lnTo>
                <a:lnTo>
                  <a:pt x="82930" y="105981"/>
                </a:lnTo>
                <a:lnTo>
                  <a:pt x="91439" y="105981"/>
                </a:lnTo>
                <a:lnTo>
                  <a:pt x="9143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79233" y="5921038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6807" y="0"/>
                </a:lnTo>
              </a:path>
            </a:pathLst>
          </a:custGeom>
          <a:ln w="1045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15123" y="5911405"/>
            <a:ext cx="76200" cy="27305"/>
          </a:xfrm>
          <a:custGeom>
            <a:avLst/>
            <a:gdLst/>
            <a:ahLst/>
            <a:cxnLst/>
            <a:rect l="l" t="t" r="r" b="b"/>
            <a:pathLst>
              <a:path w="76200" h="27304">
                <a:moveTo>
                  <a:pt x="0" y="0"/>
                </a:moveTo>
                <a:lnTo>
                  <a:pt x="8508" y="0"/>
                </a:lnTo>
                <a:lnTo>
                  <a:pt x="8508" y="19265"/>
                </a:lnTo>
                <a:lnTo>
                  <a:pt x="76200" y="19265"/>
                </a:lnTo>
                <a:lnTo>
                  <a:pt x="76200" y="26682"/>
                </a:lnTo>
                <a:lnTo>
                  <a:pt x="0" y="266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55027" y="5909424"/>
            <a:ext cx="59055" cy="22225"/>
          </a:xfrm>
          <a:custGeom>
            <a:avLst/>
            <a:gdLst/>
            <a:ahLst/>
            <a:cxnLst/>
            <a:rect l="l" t="t" r="r" b="b"/>
            <a:pathLst>
              <a:path w="59054" h="22225">
                <a:moveTo>
                  <a:pt x="0" y="0"/>
                </a:moveTo>
                <a:lnTo>
                  <a:pt x="0" y="21869"/>
                </a:lnTo>
                <a:lnTo>
                  <a:pt x="58547" y="21869"/>
                </a:lnTo>
                <a:lnTo>
                  <a:pt x="58547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328534" y="5907074"/>
            <a:ext cx="77470" cy="31115"/>
          </a:xfrm>
          <a:custGeom>
            <a:avLst/>
            <a:gdLst/>
            <a:ahLst/>
            <a:cxnLst/>
            <a:rect l="l" t="t" r="r" b="b"/>
            <a:pathLst>
              <a:path w="77470" h="31114">
                <a:moveTo>
                  <a:pt x="0" y="0"/>
                </a:moveTo>
                <a:lnTo>
                  <a:pt x="8509" y="0"/>
                </a:lnTo>
                <a:lnTo>
                  <a:pt x="8509" y="23596"/>
                </a:lnTo>
                <a:lnTo>
                  <a:pt x="77470" y="23596"/>
                </a:lnTo>
                <a:lnTo>
                  <a:pt x="77470" y="31013"/>
                </a:lnTo>
                <a:lnTo>
                  <a:pt x="0" y="310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446518" y="5902007"/>
            <a:ext cx="75565" cy="36830"/>
          </a:xfrm>
          <a:custGeom>
            <a:avLst/>
            <a:gdLst/>
            <a:ahLst/>
            <a:cxnLst/>
            <a:rect l="l" t="t" r="r" b="b"/>
            <a:pathLst>
              <a:path w="75565" h="36829">
                <a:moveTo>
                  <a:pt x="0" y="0"/>
                </a:moveTo>
                <a:lnTo>
                  <a:pt x="75564" y="0"/>
                </a:lnTo>
                <a:lnTo>
                  <a:pt x="75564" y="36690"/>
                </a:lnTo>
                <a:lnTo>
                  <a:pt x="0" y="366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197470" y="5853341"/>
            <a:ext cx="63500" cy="52069"/>
          </a:xfrm>
          <a:custGeom>
            <a:avLst/>
            <a:gdLst/>
            <a:ahLst/>
            <a:cxnLst/>
            <a:rect l="l" t="t" r="r" b="b"/>
            <a:pathLst>
              <a:path w="63500" h="52070">
                <a:moveTo>
                  <a:pt x="3048" y="0"/>
                </a:moveTo>
                <a:lnTo>
                  <a:pt x="61849" y="0"/>
                </a:lnTo>
                <a:lnTo>
                  <a:pt x="61849" y="7048"/>
                </a:lnTo>
                <a:lnTo>
                  <a:pt x="36575" y="7048"/>
                </a:lnTo>
                <a:lnTo>
                  <a:pt x="36575" y="8775"/>
                </a:lnTo>
                <a:lnTo>
                  <a:pt x="36575" y="11074"/>
                </a:lnTo>
                <a:lnTo>
                  <a:pt x="36956" y="13715"/>
                </a:lnTo>
                <a:lnTo>
                  <a:pt x="37719" y="16675"/>
                </a:lnTo>
                <a:lnTo>
                  <a:pt x="38480" y="19646"/>
                </a:lnTo>
                <a:lnTo>
                  <a:pt x="50164" y="34645"/>
                </a:lnTo>
                <a:lnTo>
                  <a:pt x="53594" y="37579"/>
                </a:lnTo>
                <a:lnTo>
                  <a:pt x="57784" y="40144"/>
                </a:lnTo>
                <a:lnTo>
                  <a:pt x="62992" y="42367"/>
                </a:lnTo>
                <a:lnTo>
                  <a:pt x="57784" y="48920"/>
                </a:lnTo>
                <a:lnTo>
                  <a:pt x="51561" y="45872"/>
                </a:lnTo>
                <a:lnTo>
                  <a:pt x="46862" y="42849"/>
                </a:lnTo>
                <a:lnTo>
                  <a:pt x="43687" y="39839"/>
                </a:lnTo>
                <a:lnTo>
                  <a:pt x="40385" y="36829"/>
                </a:lnTo>
                <a:lnTo>
                  <a:pt x="34798" y="28905"/>
                </a:lnTo>
                <a:lnTo>
                  <a:pt x="34162" y="27673"/>
                </a:lnTo>
                <a:lnTo>
                  <a:pt x="33654" y="26276"/>
                </a:lnTo>
                <a:lnTo>
                  <a:pt x="33400" y="24701"/>
                </a:lnTo>
                <a:lnTo>
                  <a:pt x="31369" y="24701"/>
                </a:lnTo>
                <a:lnTo>
                  <a:pt x="28701" y="31661"/>
                </a:lnTo>
                <a:lnTo>
                  <a:pt x="27939" y="32981"/>
                </a:lnTo>
                <a:lnTo>
                  <a:pt x="6096" y="52006"/>
                </a:lnTo>
                <a:lnTo>
                  <a:pt x="0" y="45707"/>
                </a:lnTo>
                <a:lnTo>
                  <a:pt x="5460" y="43065"/>
                </a:lnTo>
                <a:lnTo>
                  <a:pt x="9905" y="40106"/>
                </a:lnTo>
                <a:lnTo>
                  <a:pt x="26670" y="17106"/>
                </a:lnTo>
                <a:lnTo>
                  <a:pt x="27558" y="13944"/>
                </a:lnTo>
                <a:lnTo>
                  <a:pt x="28067" y="11163"/>
                </a:lnTo>
                <a:lnTo>
                  <a:pt x="28067" y="8775"/>
                </a:lnTo>
                <a:lnTo>
                  <a:pt x="28067" y="7048"/>
                </a:lnTo>
                <a:lnTo>
                  <a:pt x="3048" y="7048"/>
                </a:lnTo>
                <a:lnTo>
                  <a:pt x="3048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975856" y="5845555"/>
            <a:ext cx="36830" cy="59690"/>
          </a:xfrm>
          <a:custGeom>
            <a:avLst/>
            <a:gdLst/>
            <a:ahLst/>
            <a:cxnLst/>
            <a:rect l="l" t="t" r="r" b="b"/>
            <a:pathLst>
              <a:path w="36829" h="59689">
                <a:moveTo>
                  <a:pt x="0" y="0"/>
                </a:moveTo>
                <a:lnTo>
                  <a:pt x="0" y="59296"/>
                </a:lnTo>
                <a:lnTo>
                  <a:pt x="36449" y="59296"/>
                </a:lnTo>
                <a:lnTo>
                  <a:pt x="36449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56348" y="5844819"/>
            <a:ext cx="43815" cy="63500"/>
          </a:xfrm>
          <a:custGeom>
            <a:avLst/>
            <a:gdLst/>
            <a:ahLst/>
            <a:cxnLst/>
            <a:rect l="l" t="t" r="r" b="b"/>
            <a:pathLst>
              <a:path w="43815" h="63500">
                <a:moveTo>
                  <a:pt x="21844" y="0"/>
                </a:moveTo>
                <a:lnTo>
                  <a:pt x="18160" y="0"/>
                </a:lnTo>
                <a:lnTo>
                  <a:pt x="14985" y="736"/>
                </a:lnTo>
                <a:lnTo>
                  <a:pt x="12192" y="2222"/>
                </a:lnTo>
                <a:lnTo>
                  <a:pt x="9398" y="3695"/>
                </a:lnTo>
                <a:lnTo>
                  <a:pt x="7111" y="5816"/>
                </a:lnTo>
                <a:lnTo>
                  <a:pt x="5333" y="8572"/>
                </a:lnTo>
                <a:lnTo>
                  <a:pt x="3555" y="11315"/>
                </a:lnTo>
                <a:lnTo>
                  <a:pt x="2158" y="14655"/>
                </a:lnTo>
                <a:lnTo>
                  <a:pt x="1270" y="18554"/>
                </a:lnTo>
                <a:lnTo>
                  <a:pt x="507" y="22453"/>
                </a:lnTo>
                <a:lnTo>
                  <a:pt x="0" y="26797"/>
                </a:lnTo>
                <a:lnTo>
                  <a:pt x="0" y="31559"/>
                </a:lnTo>
                <a:lnTo>
                  <a:pt x="0" y="36334"/>
                </a:lnTo>
                <a:lnTo>
                  <a:pt x="5333" y="54432"/>
                </a:lnTo>
                <a:lnTo>
                  <a:pt x="7111" y="57188"/>
                </a:lnTo>
                <a:lnTo>
                  <a:pt x="9398" y="59321"/>
                </a:lnTo>
                <a:lnTo>
                  <a:pt x="12192" y="60845"/>
                </a:lnTo>
                <a:lnTo>
                  <a:pt x="14985" y="62357"/>
                </a:lnTo>
                <a:lnTo>
                  <a:pt x="18160" y="63119"/>
                </a:lnTo>
                <a:lnTo>
                  <a:pt x="21844" y="63119"/>
                </a:lnTo>
                <a:lnTo>
                  <a:pt x="25526" y="63119"/>
                </a:lnTo>
                <a:lnTo>
                  <a:pt x="28701" y="62357"/>
                </a:lnTo>
                <a:lnTo>
                  <a:pt x="31369" y="60845"/>
                </a:lnTo>
                <a:lnTo>
                  <a:pt x="34162" y="59321"/>
                </a:lnTo>
                <a:lnTo>
                  <a:pt x="42291" y="44500"/>
                </a:lnTo>
                <a:lnTo>
                  <a:pt x="43179" y="40640"/>
                </a:lnTo>
                <a:lnTo>
                  <a:pt x="43560" y="36334"/>
                </a:lnTo>
                <a:lnTo>
                  <a:pt x="43560" y="31559"/>
                </a:lnTo>
                <a:lnTo>
                  <a:pt x="43560" y="26797"/>
                </a:lnTo>
                <a:lnTo>
                  <a:pt x="31369" y="2222"/>
                </a:lnTo>
                <a:lnTo>
                  <a:pt x="28701" y="736"/>
                </a:lnTo>
                <a:lnTo>
                  <a:pt x="25526" y="0"/>
                </a:lnTo>
                <a:lnTo>
                  <a:pt x="21844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320660" y="5842469"/>
            <a:ext cx="42545" cy="43180"/>
          </a:xfrm>
          <a:custGeom>
            <a:avLst/>
            <a:gdLst/>
            <a:ahLst/>
            <a:cxnLst/>
            <a:rect l="l" t="t" r="r" b="b"/>
            <a:pathLst>
              <a:path w="42545" h="43179">
                <a:moveTo>
                  <a:pt x="21082" y="0"/>
                </a:moveTo>
                <a:lnTo>
                  <a:pt x="18415" y="0"/>
                </a:lnTo>
                <a:lnTo>
                  <a:pt x="15875" y="406"/>
                </a:lnTo>
                <a:lnTo>
                  <a:pt x="13335" y="1231"/>
                </a:lnTo>
                <a:lnTo>
                  <a:pt x="10795" y="2044"/>
                </a:lnTo>
                <a:lnTo>
                  <a:pt x="1778" y="11798"/>
                </a:lnTo>
                <a:lnTo>
                  <a:pt x="635" y="14490"/>
                </a:lnTo>
                <a:lnTo>
                  <a:pt x="0" y="17729"/>
                </a:lnTo>
                <a:lnTo>
                  <a:pt x="0" y="21501"/>
                </a:lnTo>
                <a:lnTo>
                  <a:pt x="0" y="25260"/>
                </a:lnTo>
                <a:lnTo>
                  <a:pt x="13335" y="41757"/>
                </a:lnTo>
                <a:lnTo>
                  <a:pt x="15875" y="42583"/>
                </a:lnTo>
                <a:lnTo>
                  <a:pt x="18415" y="42989"/>
                </a:lnTo>
                <a:lnTo>
                  <a:pt x="21082" y="42989"/>
                </a:lnTo>
                <a:lnTo>
                  <a:pt x="23749" y="42989"/>
                </a:lnTo>
                <a:lnTo>
                  <a:pt x="26289" y="42583"/>
                </a:lnTo>
                <a:lnTo>
                  <a:pt x="28829" y="41757"/>
                </a:lnTo>
                <a:lnTo>
                  <a:pt x="31369" y="40944"/>
                </a:lnTo>
                <a:lnTo>
                  <a:pt x="42291" y="25260"/>
                </a:lnTo>
                <a:lnTo>
                  <a:pt x="42291" y="21501"/>
                </a:lnTo>
                <a:lnTo>
                  <a:pt x="42291" y="17729"/>
                </a:lnTo>
                <a:lnTo>
                  <a:pt x="41656" y="14490"/>
                </a:lnTo>
                <a:lnTo>
                  <a:pt x="40386" y="11798"/>
                </a:lnTo>
                <a:lnTo>
                  <a:pt x="39116" y="9093"/>
                </a:lnTo>
                <a:lnTo>
                  <a:pt x="37592" y="6857"/>
                </a:lnTo>
                <a:lnTo>
                  <a:pt x="35560" y="5105"/>
                </a:lnTo>
                <a:lnTo>
                  <a:pt x="33528" y="3340"/>
                </a:lnTo>
                <a:lnTo>
                  <a:pt x="31369" y="2044"/>
                </a:lnTo>
                <a:lnTo>
                  <a:pt x="28829" y="1231"/>
                </a:lnTo>
                <a:lnTo>
                  <a:pt x="26289" y="406"/>
                </a:lnTo>
                <a:lnTo>
                  <a:pt x="23749" y="0"/>
                </a:lnTo>
                <a:lnTo>
                  <a:pt x="21082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093711" y="5838761"/>
            <a:ext cx="80010" cy="59690"/>
          </a:xfrm>
          <a:custGeom>
            <a:avLst/>
            <a:gdLst/>
            <a:ahLst/>
            <a:cxnLst/>
            <a:rect l="l" t="t" r="r" b="b"/>
            <a:pathLst>
              <a:path w="80009" h="59689">
                <a:moveTo>
                  <a:pt x="0" y="0"/>
                </a:moveTo>
                <a:lnTo>
                  <a:pt x="77851" y="0"/>
                </a:lnTo>
                <a:lnTo>
                  <a:pt x="77851" y="7175"/>
                </a:lnTo>
                <a:lnTo>
                  <a:pt x="8509" y="7175"/>
                </a:lnTo>
                <a:lnTo>
                  <a:pt x="8509" y="26187"/>
                </a:lnTo>
                <a:lnTo>
                  <a:pt x="76581" y="26187"/>
                </a:lnTo>
                <a:lnTo>
                  <a:pt x="76581" y="33235"/>
                </a:lnTo>
                <a:lnTo>
                  <a:pt x="8509" y="33235"/>
                </a:lnTo>
                <a:lnTo>
                  <a:pt x="8509" y="52133"/>
                </a:lnTo>
                <a:lnTo>
                  <a:pt x="39243" y="52133"/>
                </a:lnTo>
                <a:lnTo>
                  <a:pt x="43434" y="52133"/>
                </a:lnTo>
                <a:lnTo>
                  <a:pt x="47371" y="52095"/>
                </a:lnTo>
                <a:lnTo>
                  <a:pt x="50800" y="52006"/>
                </a:lnTo>
                <a:lnTo>
                  <a:pt x="54356" y="51930"/>
                </a:lnTo>
                <a:lnTo>
                  <a:pt x="57658" y="51765"/>
                </a:lnTo>
                <a:lnTo>
                  <a:pt x="60706" y="51511"/>
                </a:lnTo>
                <a:lnTo>
                  <a:pt x="63754" y="51269"/>
                </a:lnTo>
                <a:lnTo>
                  <a:pt x="66802" y="50939"/>
                </a:lnTo>
                <a:lnTo>
                  <a:pt x="69723" y="50533"/>
                </a:lnTo>
                <a:lnTo>
                  <a:pt x="72771" y="50114"/>
                </a:lnTo>
                <a:lnTo>
                  <a:pt x="75819" y="49580"/>
                </a:lnTo>
                <a:lnTo>
                  <a:pt x="78867" y="48920"/>
                </a:lnTo>
                <a:lnTo>
                  <a:pt x="80010" y="55968"/>
                </a:lnTo>
                <a:lnTo>
                  <a:pt x="77470" y="56616"/>
                </a:lnTo>
                <a:lnTo>
                  <a:pt x="74803" y="57162"/>
                </a:lnTo>
                <a:lnTo>
                  <a:pt x="72009" y="57569"/>
                </a:lnTo>
                <a:lnTo>
                  <a:pt x="69342" y="57975"/>
                </a:lnTo>
                <a:lnTo>
                  <a:pt x="43942" y="59296"/>
                </a:lnTo>
                <a:lnTo>
                  <a:pt x="39116" y="59296"/>
                </a:lnTo>
                <a:lnTo>
                  <a:pt x="0" y="5929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967473" y="5838151"/>
            <a:ext cx="53340" cy="74295"/>
          </a:xfrm>
          <a:custGeom>
            <a:avLst/>
            <a:gdLst/>
            <a:ahLst/>
            <a:cxnLst/>
            <a:rect l="l" t="t" r="r" b="b"/>
            <a:pathLst>
              <a:path w="53340" h="74295">
                <a:moveTo>
                  <a:pt x="0" y="0"/>
                </a:moveTo>
                <a:lnTo>
                  <a:pt x="53212" y="0"/>
                </a:lnTo>
                <a:lnTo>
                  <a:pt x="53212" y="74117"/>
                </a:lnTo>
                <a:lnTo>
                  <a:pt x="0" y="7411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48220" y="5837402"/>
            <a:ext cx="60325" cy="78105"/>
          </a:xfrm>
          <a:custGeom>
            <a:avLst/>
            <a:gdLst/>
            <a:ahLst/>
            <a:cxnLst/>
            <a:rect l="l" t="t" r="r" b="b"/>
            <a:pathLst>
              <a:path w="60325" h="78104">
                <a:moveTo>
                  <a:pt x="29972" y="0"/>
                </a:moveTo>
                <a:lnTo>
                  <a:pt x="34798" y="0"/>
                </a:lnTo>
                <a:lnTo>
                  <a:pt x="38988" y="952"/>
                </a:lnTo>
                <a:lnTo>
                  <a:pt x="42672" y="2844"/>
                </a:lnTo>
                <a:lnTo>
                  <a:pt x="46481" y="4737"/>
                </a:lnTo>
                <a:lnTo>
                  <a:pt x="57911" y="23101"/>
                </a:lnTo>
                <a:lnTo>
                  <a:pt x="59181" y="27876"/>
                </a:lnTo>
                <a:lnTo>
                  <a:pt x="59944" y="33197"/>
                </a:lnTo>
                <a:lnTo>
                  <a:pt x="59944" y="39039"/>
                </a:lnTo>
                <a:lnTo>
                  <a:pt x="59944" y="44881"/>
                </a:lnTo>
                <a:lnTo>
                  <a:pt x="59181" y="50203"/>
                </a:lnTo>
                <a:lnTo>
                  <a:pt x="57911" y="54978"/>
                </a:lnTo>
                <a:lnTo>
                  <a:pt x="56642" y="59753"/>
                </a:lnTo>
                <a:lnTo>
                  <a:pt x="42672" y="75171"/>
                </a:lnTo>
                <a:lnTo>
                  <a:pt x="38988" y="77025"/>
                </a:lnTo>
                <a:lnTo>
                  <a:pt x="34798" y="77952"/>
                </a:lnTo>
                <a:lnTo>
                  <a:pt x="29972" y="77952"/>
                </a:lnTo>
                <a:lnTo>
                  <a:pt x="25146" y="77952"/>
                </a:lnTo>
                <a:lnTo>
                  <a:pt x="20827" y="77025"/>
                </a:lnTo>
                <a:lnTo>
                  <a:pt x="17145" y="75171"/>
                </a:lnTo>
                <a:lnTo>
                  <a:pt x="13461" y="73317"/>
                </a:lnTo>
                <a:lnTo>
                  <a:pt x="0" y="44881"/>
                </a:lnTo>
                <a:lnTo>
                  <a:pt x="0" y="39039"/>
                </a:lnTo>
                <a:lnTo>
                  <a:pt x="0" y="33197"/>
                </a:lnTo>
                <a:lnTo>
                  <a:pt x="17145" y="2844"/>
                </a:lnTo>
                <a:lnTo>
                  <a:pt x="20827" y="952"/>
                </a:lnTo>
                <a:lnTo>
                  <a:pt x="25146" y="0"/>
                </a:lnTo>
                <a:lnTo>
                  <a:pt x="29972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428230" y="5836297"/>
            <a:ext cx="69215" cy="59690"/>
          </a:xfrm>
          <a:custGeom>
            <a:avLst/>
            <a:gdLst/>
            <a:ahLst/>
            <a:cxnLst/>
            <a:rect l="l" t="t" r="r" b="b"/>
            <a:pathLst>
              <a:path w="69215" h="59689">
                <a:moveTo>
                  <a:pt x="3810" y="0"/>
                </a:moveTo>
                <a:lnTo>
                  <a:pt x="65531" y="0"/>
                </a:lnTo>
                <a:lnTo>
                  <a:pt x="65531" y="7404"/>
                </a:lnTo>
                <a:lnTo>
                  <a:pt x="39370" y="7404"/>
                </a:lnTo>
                <a:lnTo>
                  <a:pt x="39370" y="8026"/>
                </a:lnTo>
                <a:lnTo>
                  <a:pt x="39370" y="10985"/>
                </a:lnTo>
                <a:lnTo>
                  <a:pt x="39624" y="14185"/>
                </a:lnTo>
                <a:lnTo>
                  <a:pt x="52959" y="38252"/>
                </a:lnTo>
                <a:lnTo>
                  <a:pt x="56769" y="41579"/>
                </a:lnTo>
                <a:lnTo>
                  <a:pt x="62102" y="44564"/>
                </a:lnTo>
                <a:lnTo>
                  <a:pt x="68834" y="47180"/>
                </a:lnTo>
                <a:lnTo>
                  <a:pt x="63119" y="53860"/>
                </a:lnTo>
                <a:lnTo>
                  <a:pt x="56388" y="50812"/>
                </a:lnTo>
                <a:lnTo>
                  <a:pt x="51180" y="47828"/>
                </a:lnTo>
                <a:lnTo>
                  <a:pt x="47751" y="44894"/>
                </a:lnTo>
                <a:lnTo>
                  <a:pt x="44323" y="41973"/>
                </a:lnTo>
                <a:lnTo>
                  <a:pt x="36829" y="30937"/>
                </a:lnTo>
                <a:lnTo>
                  <a:pt x="36449" y="29692"/>
                </a:lnTo>
                <a:lnTo>
                  <a:pt x="36322" y="28536"/>
                </a:lnTo>
                <a:lnTo>
                  <a:pt x="34163" y="28536"/>
                </a:lnTo>
                <a:lnTo>
                  <a:pt x="34036" y="29692"/>
                </a:lnTo>
                <a:lnTo>
                  <a:pt x="33654" y="31038"/>
                </a:lnTo>
                <a:lnTo>
                  <a:pt x="33147" y="32613"/>
                </a:lnTo>
                <a:lnTo>
                  <a:pt x="32639" y="34175"/>
                </a:lnTo>
                <a:lnTo>
                  <a:pt x="32003" y="35775"/>
                </a:lnTo>
                <a:lnTo>
                  <a:pt x="30988" y="37426"/>
                </a:lnTo>
                <a:lnTo>
                  <a:pt x="29972" y="39154"/>
                </a:lnTo>
                <a:lnTo>
                  <a:pt x="22478" y="47866"/>
                </a:lnTo>
                <a:lnTo>
                  <a:pt x="20574" y="49631"/>
                </a:lnTo>
                <a:lnTo>
                  <a:pt x="18288" y="51473"/>
                </a:lnTo>
                <a:lnTo>
                  <a:pt x="15494" y="53365"/>
                </a:lnTo>
                <a:lnTo>
                  <a:pt x="12826" y="55257"/>
                </a:lnTo>
                <a:lnTo>
                  <a:pt x="9525" y="57188"/>
                </a:lnTo>
                <a:lnTo>
                  <a:pt x="5715" y="59169"/>
                </a:lnTo>
                <a:lnTo>
                  <a:pt x="0" y="53111"/>
                </a:lnTo>
                <a:lnTo>
                  <a:pt x="6985" y="49580"/>
                </a:lnTo>
                <a:lnTo>
                  <a:pt x="12700" y="45821"/>
                </a:lnTo>
                <a:lnTo>
                  <a:pt x="16764" y="41846"/>
                </a:lnTo>
                <a:lnTo>
                  <a:pt x="20827" y="37858"/>
                </a:lnTo>
                <a:lnTo>
                  <a:pt x="24002" y="33858"/>
                </a:lnTo>
                <a:lnTo>
                  <a:pt x="26035" y="29832"/>
                </a:lnTo>
                <a:lnTo>
                  <a:pt x="28194" y="25806"/>
                </a:lnTo>
                <a:lnTo>
                  <a:pt x="29464" y="21920"/>
                </a:lnTo>
                <a:lnTo>
                  <a:pt x="30099" y="18186"/>
                </a:lnTo>
                <a:lnTo>
                  <a:pt x="30606" y="14452"/>
                </a:lnTo>
                <a:lnTo>
                  <a:pt x="30861" y="11061"/>
                </a:lnTo>
                <a:lnTo>
                  <a:pt x="30861" y="8026"/>
                </a:lnTo>
                <a:lnTo>
                  <a:pt x="30861" y="7404"/>
                </a:lnTo>
                <a:lnTo>
                  <a:pt x="3810" y="7404"/>
                </a:lnTo>
                <a:lnTo>
                  <a:pt x="381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12786" y="583506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8956" y="0"/>
                </a:moveTo>
                <a:lnTo>
                  <a:pt x="32766" y="0"/>
                </a:lnTo>
                <a:lnTo>
                  <a:pt x="36449" y="609"/>
                </a:lnTo>
                <a:lnTo>
                  <a:pt x="39878" y="1854"/>
                </a:lnTo>
                <a:lnTo>
                  <a:pt x="43434" y="3086"/>
                </a:lnTo>
                <a:lnTo>
                  <a:pt x="58039" y="24129"/>
                </a:lnTo>
                <a:lnTo>
                  <a:pt x="58039" y="28905"/>
                </a:lnTo>
                <a:lnTo>
                  <a:pt x="58039" y="33680"/>
                </a:lnTo>
                <a:lnTo>
                  <a:pt x="49149" y="50520"/>
                </a:lnTo>
                <a:lnTo>
                  <a:pt x="46482" y="52908"/>
                </a:lnTo>
                <a:lnTo>
                  <a:pt x="43434" y="54711"/>
                </a:lnTo>
                <a:lnTo>
                  <a:pt x="39878" y="55956"/>
                </a:lnTo>
                <a:lnTo>
                  <a:pt x="36449" y="57188"/>
                </a:lnTo>
                <a:lnTo>
                  <a:pt x="32766" y="57810"/>
                </a:lnTo>
                <a:lnTo>
                  <a:pt x="28956" y="57810"/>
                </a:lnTo>
                <a:lnTo>
                  <a:pt x="25146" y="57810"/>
                </a:lnTo>
                <a:lnTo>
                  <a:pt x="8763" y="50520"/>
                </a:lnTo>
                <a:lnTo>
                  <a:pt x="6096" y="48132"/>
                </a:lnTo>
                <a:lnTo>
                  <a:pt x="3937" y="45123"/>
                </a:lnTo>
                <a:lnTo>
                  <a:pt x="2413" y="41503"/>
                </a:lnTo>
                <a:lnTo>
                  <a:pt x="762" y="37871"/>
                </a:lnTo>
                <a:lnTo>
                  <a:pt x="0" y="33680"/>
                </a:lnTo>
                <a:lnTo>
                  <a:pt x="0" y="28905"/>
                </a:lnTo>
                <a:lnTo>
                  <a:pt x="0" y="24129"/>
                </a:lnTo>
                <a:lnTo>
                  <a:pt x="762" y="19926"/>
                </a:lnTo>
                <a:lnTo>
                  <a:pt x="2413" y="16306"/>
                </a:lnTo>
                <a:lnTo>
                  <a:pt x="3937" y="12674"/>
                </a:lnTo>
                <a:lnTo>
                  <a:pt x="25146" y="0"/>
                </a:lnTo>
                <a:lnTo>
                  <a:pt x="28956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210425" y="5830608"/>
            <a:ext cx="39370" cy="10160"/>
          </a:xfrm>
          <a:custGeom>
            <a:avLst/>
            <a:gdLst/>
            <a:ahLst/>
            <a:cxnLst/>
            <a:rect l="l" t="t" r="r" b="b"/>
            <a:pathLst>
              <a:path w="39370" h="10160">
                <a:moveTo>
                  <a:pt x="1650" y="0"/>
                </a:moveTo>
                <a:lnTo>
                  <a:pt x="23495" y="3047"/>
                </a:lnTo>
                <a:lnTo>
                  <a:pt x="26670" y="3047"/>
                </a:lnTo>
                <a:lnTo>
                  <a:pt x="29845" y="2971"/>
                </a:lnTo>
                <a:lnTo>
                  <a:pt x="32893" y="2882"/>
                </a:lnTo>
                <a:lnTo>
                  <a:pt x="36068" y="2844"/>
                </a:lnTo>
                <a:lnTo>
                  <a:pt x="39243" y="2844"/>
                </a:lnTo>
                <a:lnTo>
                  <a:pt x="39243" y="9512"/>
                </a:lnTo>
                <a:lnTo>
                  <a:pt x="35686" y="9601"/>
                </a:lnTo>
                <a:lnTo>
                  <a:pt x="32257" y="9664"/>
                </a:lnTo>
                <a:lnTo>
                  <a:pt x="28575" y="9702"/>
                </a:lnTo>
                <a:lnTo>
                  <a:pt x="25019" y="9740"/>
                </a:lnTo>
                <a:lnTo>
                  <a:pt x="8381" y="8585"/>
                </a:lnTo>
                <a:lnTo>
                  <a:pt x="5333" y="8140"/>
                </a:lnTo>
                <a:lnTo>
                  <a:pt x="2540" y="7454"/>
                </a:lnTo>
                <a:lnTo>
                  <a:pt x="0" y="6553"/>
                </a:lnTo>
                <a:lnTo>
                  <a:pt x="165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487157" y="5830125"/>
            <a:ext cx="34925" cy="64135"/>
          </a:xfrm>
          <a:custGeom>
            <a:avLst/>
            <a:gdLst/>
            <a:ahLst/>
            <a:cxnLst/>
            <a:rect l="l" t="t" r="r" b="b"/>
            <a:pathLst>
              <a:path w="34925" h="64135">
                <a:moveTo>
                  <a:pt x="26416" y="0"/>
                </a:moveTo>
                <a:lnTo>
                  <a:pt x="34925" y="0"/>
                </a:lnTo>
                <a:lnTo>
                  <a:pt x="34925" y="63982"/>
                </a:lnTo>
                <a:lnTo>
                  <a:pt x="26416" y="63982"/>
                </a:lnTo>
                <a:lnTo>
                  <a:pt x="26416" y="34213"/>
                </a:lnTo>
                <a:lnTo>
                  <a:pt x="0" y="34213"/>
                </a:lnTo>
                <a:lnTo>
                  <a:pt x="0" y="27165"/>
                </a:lnTo>
                <a:lnTo>
                  <a:pt x="26416" y="27165"/>
                </a:lnTo>
                <a:lnTo>
                  <a:pt x="26416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394447" y="5830125"/>
            <a:ext cx="29209" cy="85090"/>
          </a:xfrm>
          <a:custGeom>
            <a:avLst/>
            <a:gdLst/>
            <a:ahLst/>
            <a:cxnLst/>
            <a:rect l="l" t="t" r="r" b="b"/>
            <a:pathLst>
              <a:path w="29209" h="85089">
                <a:moveTo>
                  <a:pt x="0" y="0"/>
                </a:moveTo>
                <a:lnTo>
                  <a:pt x="8508" y="0"/>
                </a:lnTo>
                <a:lnTo>
                  <a:pt x="8508" y="36563"/>
                </a:lnTo>
                <a:lnTo>
                  <a:pt x="28828" y="36563"/>
                </a:lnTo>
                <a:lnTo>
                  <a:pt x="28828" y="43967"/>
                </a:lnTo>
                <a:lnTo>
                  <a:pt x="8508" y="43967"/>
                </a:lnTo>
                <a:lnTo>
                  <a:pt x="8508" y="84975"/>
                </a:lnTo>
                <a:lnTo>
                  <a:pt x="0" y="8497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256398" y="5830125"/>
            <a:ext cx="33020" cy="86360"/>
          </a:xfrm>
          <a:custGeom>
            <a:avLst/>
            <a:gdLst/>
            <a:ahLst/>
            <a:cxnLst/>
            <a:rect l="l" t="t" r="r" b="b"/>
            <a:pathLst>
              <a:path w="33020" h="86360">
                <a:moveTo>
                  <a:pt x="24002" y="0"/>
                </a:moveTo>
                <a:lnTo>
                  <a:pt x="32511" y="0"/>
                </a:lnTo>
                <a:lnTo>
                  <a:pt x="32511" y="86220"/>
                </a:lnTo>
                <a:lnTo>
                  <a:pt x="24002" y="86220"/>
                </a:lnTo>
                <a:lnTo>
                  <a:pt x="24002" y="49034"/>
                </a:lnTo>
                <a:lnTo>
                  <a:pt x="0" y="49034"/>
                </a:lnTo>
                <a:lnTo>
                  <a:pt x="0" y="41998"/>
                </a:lnTo>
                <a:lnTo>
                  <a:pt x="24002" y="41998"/>
                </a:lnTo>
                <a:lnTo>
                  <a:pt x="24002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046594" y="5830125"/>
            <a:ext cx="29209" cy="106045"/>
          </a:xfrm>
          <a:custGeom>
            <a:avLst/>
            <a:gdLst/>
            <a:ahLst/>
            <a:cxnLst/>
            <a:rect l="l" t="t" r="r" b="b"/>
            <a:pathLst>
              <a:path w="29209" h="106045">
                <a:moveTo>
                  <a:pt x="0" y="0"/>
                </a:moveTo>
                <a:lnTo>
                  <a:pt x="8508" y="0"/>
                </a:lnTo>
                <a:lnTo>
                  <a:pt x="8508" y="42608"/>
                </a:lnTo>
                <a:lnTo>
                  <a:pt x="28955" y="42608"/>
                </a:lnTo>
                <a:lnTo>
                  <a:pt x="28955" y="50025"/>
                </a:lnTo>
                <a:lnTo>
                  <a:pt x="8508" y="50025"/>
                </a:lnTo>
                <a:lnTo>
                  <a:pt x="8508" y="105981"/>
                </a:lnTo>
                <a:lnTo>
                  <a:pt x="0" y="10598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935406" y="582860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29"/>
                </a:lnTo>
              </a:path>
            </a:pathLst>
          </a:custGeom>
          <a:ln w="11556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69052" y="5085588"/>
            <a:ext cx="249935" cy="25145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98591" y="5143500"/>
            <a:ext cx="859536" cy="17221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29198" y="5174360"/>
            <a:ext cx="798195" cy="110489"/>
          </a:xfrm>
          <a:custGeom>
            <a:avLst/>
            <a:gdLst/>
            <a:ahLst/>
            <a:cxnLst/>
            <a:rect l="l" t="t" r="r" b="b"/>
            <a:pathLst>
              <a:path w="798195" h="110489">
                <a:moveTo>
                  <a:pt x="460375" y="87248"/>
                </a:moveTo>
                <a:lnTo>
                  <a:pt x="356615" y="87248"/>
                </a:lnTo>
                <a:lnTo>
                  <a:pt x="356615" y="94614"/>
                </a:lnTo>
                <a:lnTo>
                  <a:pt x="460375" y="94614"/>
                </a:lnTo>
                <a:lnTo>
                  <a:pt x="460375" y="87248"/>
                </a:lnTo>
                <a:close/>
              </a:path>
              <a:path w="798195" h="110489">
                <a:moveTo>
                  <a:pt x="499617" y="81279"/>
                </a:moveTo>
                <a:lnTo>
                  <a:pt x="491109" y="81279"/>
                </a:lnTo>
                <a:lnTo>
                  <a:pt x="491109" y="107950"/>
                </a:lnTo>
                <a:lnTo>
                  <a:pt x="567309" y="107950"/>
                </a:lnTo>
                <a:lnTo>
                  <a:pt x="567309" y="100583"/>
                </a:lnTo>
                <a:lnTo>
                  <a:pt x="499617" y="100583"/>
                </a:lnTo>
                <a:lnTo>
                  <a:pt x="499617" y="81279"/>
                </a:lnTo>
                <a:close/>
              </a:path>
              <a:path w="798195" h="110489">
                <a:moveTo>
                  <a:pt x="564768" y="0"/>
                </a:moveTo>
                <a:lnTo>
                  <a:pt x="556260" y="0"/>
                </a:lnTo>
                <a:lnTo>
                  <a:pt x="556260" y="42037"/>
                </a:lnTo>
                <a:lnTo>
                  <a:pt x="532384" y="42037"/>
                </a:lnTo>
                <a:lnTo>
                  <a:pt x="532384" y="49021"/>
                </a:lnTo>
                <a:lnTo>
                  <a:pt x="556260" y="49021"/>
                </a:lnTo>
                <a:lnTo>
                  <a:pt x="556260" y="86232"/>
                </a:lnTo>
                <a:lnTo>
                  <a:pt x="564768" y="86232"/>
                </a:lnTo>
                <a:lnTo>
                  <a:pt x="564768" y="0"/>
                </a:lnTo>
                <a:close/>
              </a:path>
              <a:path w="798195" h="110489">
                <a:moveTo>
                  <a:pt x="510031" y="30225"/>
                </a:moveTo>
                <a:lnTo>
                  <a:pt x="501523" y="30225"/>
                </a:lnTo>
                <a:lnTo>
                  <a:pt x="501523" y="34416"/>
                </a:lnTo>
                <a:lnTo>
                  <a:pt x="501014" y="37211"/>
                </a:lnTo>
                <a:lnTo>
                  <a:pt x="500125" y="40386"/>
                </a:lnTo>
                <a:lnTo>
                  <a:pt x="499237" y="43433"/>
                </a:lnTo>
                <a:lnTo>
                  <a:pt x="497713" y="46736"/>
                </a:lnTo>
                <a:lnTo>
                  <a:pt x="495553" y="50037"/>
                </a:lnTo>
                <a:lnTo>
                  <a:pt x="493395" y="53466"/>
                </a:lnTo>
                <a:lnTo>
                  <a:pt x="490474" y="56768"/>
                </a:lnTo>
                <a:lnTo>
                  <a:pt x="483362" y="63372"/>
                </a:lnTo>
                <a:lnTo>
                  <a:pt x="478916" y="66293"/>
                </a:lnTo>
                <a:lnTo>
                  <a:pt x="473455" y="68960"/>
                </a:lnTo>
                <a:lnTo>
                  <a:pt x="479425" y="75183"/>
                </a:lnTo>
                <a:lnTo>
                  <a:pt x="485775" y="71627"/>
                </a:lnTo>
                <a:lnTo>
                  <a:pt x="490600" y="68198"/>
                </a:lnTo>
                <a:lnTo>
                  <a:pt x="493902" y="64896"/>
                </a:lnTo>
                <a:lnTo>
                  <a:pt x="497331" y="61594"/>
                </a:lnTo>
                <a:lnTo>
                  <a:pt x="499745" y="58673"/>
                </a:lnTo>
                <a:lnTo>
                  <a:pt x="501396" y="56261"/>
                </a:lnTo>
                <a:lnTo>
                  <a:pt x="502234" y="54737"/>
                </a:lnTo>
                <a:lnTo>
                  <a:pt x="502920" y="53593"/>
                </a:lnTo>
                <a:lnTo>
                  <a:pt x="503427" y="52196"/>
                </a:lnTo>
                <a:lnTo>
                  <a:pt x="504063" y="50926"/>
                </a:lnTo>
                <a:lnTo>
                  <a:pt x="504443" y="49530"/>
                </a:lnTo>
                <a:lnTo>
                  <a:pt x="504825" y="47878"/>
                </a:lnTo>
                <a:lnTo>
                  <a:pt x="514688" y="47878"/>
                </a:lnTo>
                <a:lnTo>
                  <a:pt x="513334" y="45846"/>
                </a:lnTo>
                <a:lnTo>
                  <a:pt x="511937" y="42799"/>
                </a:lnTo>
                <a:lnTo>
                  <a:pt x="510413" y="36956"/>
                </a:lnTo>
                <a:lnTo>
                  <a:pt x="510050" y="34416"/>
                </a:lnTo>
                <a:lnTo>
                  <a:pt x="510031" y="30225"/>
                </a:lnTo>
                <a:close/>
              </a:path>
              <a:path w="798195" h="110489">
                <a:moveTo>
                  <a:pt x="514688" y="47878"/>
                </a:moveTo>
                <a:lnTo>
                  <a:pt x="506729" y="47878"/>
                </a:lnTo>
                <a:lnTo>
                  <a:pt x="507111" y="49530"/>
                </a:lnTo>
                <a:lnTo>
                  <a:pt x="507618" y="50926"/>
                </a:lnTo>
                <a:lnTo>
                  <a:pt x="508183" y="51943"/>
                </a:lnTo>
                <a:lnTo>
                  <a:pt x="508304" y="52196"/>
                </a:lnTo>
                <a:lnTo>
                  <a:pt x="508762" y="53339"/>
                </a:lnTo>
                <a:lnTo>
                  <a:pt x="509524" y="54737"/>
                </a:lnTo>
                <a:lnTo>
                  <a:pt x="510627" y="56261"/>
                </a:lnTo>
                <a:lnTo>
                  <a:pt x="511683" y="57784"/>
                </a:lnTo>
                <a:lnTo>
                  <a:pt x="531240" y="72135"/>
                </a:lnTo>
                <a:lnTo>
                  <a:pt x="536448" y="65531"/>
                </a:lnTo>
                <a:lnTo>
                  <a:pt x="531240" y="63372"/>
                </a:lnTo>
                <a:lnTo>
                  <a:pt x="526923" y="60832"/>
                </a:lnTo>
                <a:lnTo>
                  <a:pt x="520064" y="54990"/>
                </a:lnTo>
                <a:lnTo>
                  <a:pt x="517398" y="51943"/>
                </a:lnTo>
                <a:lnTo>
                  <a:pt x="514688" y="47878"/>
                </a:lnTo>
                <a:close/>
              </a:path>
              <a:path w="798195" h="110489">
                <a:moveTo>
                  <a:pt x="535304" y="23240"/>
                </a:moveTo>
                <a:lnTo>
                  <a:pt x="476376" y="23240"/>
                </a:lnTo>
                <a:lnTo>
                  <a:pt x="476376" y="30225"/>
                </a:lnTo>
                <a:lnTo>
                  <a:pt x="535304" y="30225"/>
                </a:lnTo>
                <a:lnTo>
                  <a:pt x="535304" y="23240"/>
                </a:lnTo>
                <a:close/>
              </a:path>
              <a:path w="798195" h="110489">
                <a:moveTo>
                  <a:pt x="487934" y="507"/>
                </a:moveTo>
                <a:lnTo>
                  <a:pt x="486410" y="6984"/>
                </a:lnTo>
                <a:lnTo>
                  <a:pt x="488823" y="8000"/>
                </a:lnTo>
                <a:lnTo>
                  <a:pt x="491616" y="8636"/>
                </a:lnTo>
                <a:lnTo>
                  <a:pt x="494791" y="9016"/>
                </a:lnTo>
                <a:lnTo>
                  <a:pt x="497839" y="9525"/>
                </a:lnTo>
                <a:lnTo>
                  <a:pt x="504443" y="10032"/>
                </a:lnTo>
                <a:lnTo>
                  <a:pt x="511428" y="10287"/>
                </a:lnTo>
                <a:lnTo>
                  <a:pt x="514985" y="10159"/>
                </a:lnTo>
                <a:lnTo>
                  <a:pt x="518540" y="10159"/>
                </a:lnTo>
                <a:lnTo>
                  <a:pt x="522097" y="10032"/>
                </a:lnTo>
                <a:lnTo>
                  <a:pt x="525526" y="10032"/>
                </a:lnTo>
                <a:lnTo>
                  <a:pt x="525526" y="3556"/>
                </a:lnTo>
                <a:lnTo>
                  <a:pt x="509904" y="3556"/>
                </a:lnTo>
                <a:lnTo>
                  <a:pt x="506729" y="3428"/>
                </a:lnTo>
                <a:lnTo>
                  <a:pt x="503681" y="3428"/>
                </a:lnTo>
                <a:lnTo>
                  <a:pt x="500506" y="3175"/>
                </a:lnTo>
                <a:lnTo>
                  <a:pt x="497331" y="2666"/>
                </a:lnTo>
                <a:lnTo>
                  <a:pt x="494284" y="2286"/>
                </a:lnTo>
                <a:lnTo>
                  <a:pt x="491109" y="1524"/>
                </a:lnTo>
                <a:lnTo>
                  <a:pt x="487934" y="507"/>
                </a:lnTo>
                <a:close/>
              </a:path>
              <a:path w="798195" h="110489">
                <a:moveTo>
                  <a:pt x="525526" y="3301"/>
                </a:moveTo>
                <a:lnTo>
                  <a:pt x="522477" y="3301"/>
                </a:lnTo>
                <a:lnTo>
                  <a:pt x="519302" y="3428"/>
                </a:lnTo>
                <a:lnTo>
                  <a:pt x="516127" y="3428"/>
                </a:lnTo>
                <a:lnTo>
                  <a:pt x="513079" y="3556"/>
                </a:lnTo>
                <a:lnTo>
                  <a:pt x="525526" y="3556"/>
                </a:lnTo>
                <a:lnTo>
                  <a:pt x="525526" y="3301"/>
                </a:lnTo>
                <a:close/>
              </a:path>
              <a:path w="798195" h="110489">
                <a:moveTo>
                  <a:pt x="797940" y="71881"/>
                </a:moveTo>
                <a:lnTo>
                  <a:pt x="722376" y="71881"/>
                </a:lnTo>
                <a:lnTo>
                  <a:pt x="722376" y="108584"/>
                </a:lnTo>
                <a:lnTo>
                  <a:pt x="797940" y="108584"/>
                </a:lnTo>
                <a:lnTo>
                  <a:pt x="797940" y="101218"/>
                </a:lnTo>
                <a:lnTo>
                  <a:pt x="730885" y="101218"/>
                </a:lnTo>
                <a:lnTo>
                  <a:pt x="730885" y="79247"/>
                </a:lnTo>
                <a:lnTo>
                  <a:pt x="797940" y="79247"/>
                </a:lnTo>
                <a:lnTo>
                  <a:pt x="797940" y="71881"/>
                </a:lnTo>
                <a:close/>
              </a:path>
              <a:path w="798195" h="110489">
                <a:moveTo>
                  <a:pt x="797940" y="79247"/>
                </a:moveTo>
                <a:lnTo>
                  <a:pt x="789431" y="79247"/>
                </a:lnTo>
                <a:lnTo>
                  <a:pt x="789431" y="101218"/>
                </a:lnTo>
                <a:lnTo>
                  <a:pt x="797940" y="101218"/>
                </a:lnTo>
                <a:lnTo>
                  <a:pt x="797940" y="79247"/>
                </a:lnTo>
                <a:close/>
              </a:path>
              <a:path w="798195" h="110489">
                <a:moveTo>
                  <a:pt x="613028" y="76961"/>
                </a:moveTo>
                <a:lnTo>
                  <a:pt x="604520" y="76961"/>
                </a:lnTo>
                <a:lnTo>
                  <a:pt x="604520" y="107950"/>
                </a:lnTo>
                <a:lnTo>
                  <a:pt x="681989" y="107950"/>
                </a:lnTo>
                <a:lnTo>
                  <a:pt x="681989" y="100583"/>
                </a:lnTo>
                <a:lnTo>
                  <a:pt x="613028" y="100583"/>
                </a:lnTo>
                <a:lnTo>
                  <a:pt x="613028" y="76961"/>
                </a:lnTo>
                <a:close/>
              </a:path>
              <a:path w="798195" h="110489">
                <a:moveTo>
                  <a:pt x="678814" y="0"/>
                </a:moveTo>
                <a:lnTo>
                  <a:pt x="670305" y="0"/>
                </a:lnTo>
                <a:lnTo>
                  <a:pt x="670305" y="84962"/>
                </a:lnTo>
                <a:lnTo>
                  <a:pt x="678814" y="84962"/>
                </a:lnTo>
                <a:lnTo>
                  <a:pt x="678814" y="43941"/>
                </a:lnTo>
                <a:lnTo>
                  <a:pt x="699262" y="43941"/>
                </a:lnTo>
                <a:lnTo>
                  <a:pt x="699262" y="36575"/>
                </a:lnTo>
                <a:lnTo>
                  <a:pt x="678814" y="36575"/>
                </a:lnTo>
                <a:lnTo>
                  <a:pt x="678814" y="0"/>
                </a:lnTo>
                <a:close/>
              </a:path>
              <a:path w="798195" h="110489">
                <a:moveTo>
                  <a:pt x="621538" y="4952"/>
                </a:moveTo>
                <a:lnTo>
                  <a:pt x="613917" y="4952"/>
                </a:lnTo>
                <a:lnTo>
                  <a:pt x="610235" y="5587"/>
                </a:lnTo>
                <a:lnTo>
                  <a:pt x="588645" y="29082"/>
                </a:lnTo>
                <a:lnTo>
                  <a:pt x="588645" y="38607"/>
                </a:lnTo>
                <a:lnTo>
                  <a:pt x="606805" y="60832"/>
                </a:lnTo>
                <a:lnTo>
                  <a:pt x="610235" y="62102"/>
                </a:lnTo>
                <a:lnTo>
                  <a:pt x="613917" y="62737"/>
                </a:lnTo>
                <a:lnTo>
                  <a:pt x="621538" y="62737"/>
                </a:lnTo>
                <a:lnTo>
                  <a:pt x="625093" y="62102"/>
                </a:lnTo>
                <a:lnTo>
                  <a:pt x="628650" y="60832"/>
                </a:lnTo>
                <a:lnTo>
                  <a:pt x="632078" y="59689"/>
                </a:lnTo>
                <a:lnTo>
                  <a:pt x="635253" y="57784"/>
                </a:lnTo>
                <a:lnTo>
                  <a:pt x="638061" y="55371"/>
                </a:lnTo>
                <a:lnTo>
                  <a:pt x="615061" y="55371"/>
                </a:lnTo>
                <a:lnTo>
                  <a:pt x="612521" y="54863"/>
                </a:lnTo>
                <a:lnTo>
                  <a:pt x="598424" y="43561"/>
                </a:lnTo>
                <a:lnTo>
                  <a:pt x="597153" y="40893"/>
                </a:lnTo>
                <a:lnTo>
                  <a:pt x="596518" y="37591"/>
                </a:lnTo>
                <a:lnTo>
                  <a:pt x="596518" y="30099"/>
                </a:lnTo>
                <a:lnTo>
                  <a:pt x="597153" y="26796"/>
                </a:lnTo>
                <a:lnTo>
                  <a:pt x="598424" y="24130"/>
                </a:lnTo>
                <a:lnTo>
                  <a:pt x="599566" y="21462"/>
                </a:lnTo>
                <a:lnTo>
                  <a:pt x="609853" y="13588"/>
                </a:lnTo>
                <a:lnTo>
                  <a:pt x="612521" y="12700"/>
                </a:lnTo>
                <a:lnTo>
                  <a:pt x="615061" y="12318"/>
                </a:lnTo>
                <a:lnTo>
                  <a:pt x="638061" y="12318"/>
                </a:lnTo>
                <a:lnTo>
                  <a:pt x="635253" y="9778"/>
                </a:lnTo>
                <a:lnTo>
                  <a:pt x="632078" y="8000"/>
                </a:lnTo>
                <a:lnTo>
                  <a:pt x="628650" y="6731"/>
                </a:lnTo>
                <a:lnTo>
                  <a:pt x="625093" y="5587"/>
                </a:lnTo>
                <a:lnTo>
                  <a:pt x="621538" y="4952"/>
                </a:lnTo>
                <a:close/>
              </a:path>
              <a:path w="798195" h="110489">
                <a:moveTo>
                  <a:pt x="638061" y="12318"/>
                </a:moveTo>
                <a:lnTo>
                  <a:pt x="620395" y="12318"/>
                </a:lnTo>
                <a:lnTo>
                  <a:pt x="622935" y="12700"/>
                </a:lnTo>
                <a:lnTo>
                  <a:pt x="625475" y="13588"/>
                </a:lnTo>
                <a:lnTo>
                  <a:pt x="636904" y="24130"/>
                </a:lnTo>
                <a:lnTo>
                  <a:pt x="638175" y="26796"/>
                </a:lnTo>
                <a:lnTo>
                  <a:pt x="638810" y="30099"/>
                </a:lnTo>
                <a:lnTo>
                  <a:pt x="638810" y="37591"/>
                </a:lnTo>
                <a:lnTo>
                  <a:pt x="638175" y="40893"/>
                </a:lnTo>
                <a:lnTo>
                  <a:pt x="636904" y="43561"/>
                </a:lnTo>
                <a:lnTo>
                  <a:pt x="635762" y="46227"/>
                </a:lnTo>
                <a:lnTo>
                  <a:pt x="620395" y="55371"/>
                </a:lnTo>
                <a:lnTo>
                  <a:pt x="638061" y="55371"/>
                </a:lnTo>
                <a:lnTo>
                  <a:pt x="640588" y="53086"/>
                </a:lnTo>
                <a:lnTo>
                  <a:pt x="642747" y="50037"/>
                </a:lnTo>
                <a:lnTo>
                  <a:pt x="644384" y="46227"/>
                </a:lnTo>
                <a:lnTo>
                  <a:pt x="645922" y="42799"/>
                </a:lnTo>
                <a:lnTo>
                  <a:pt x="646684" y="38607"/>
                </a:lnTo>
                <a:lnTo>
                  <a:pt x="646684" y="29082"/>
                </a:lnTo>
                <a:lnTo>
                  <a:pt x="645922" y="24891"/>
                </a:lnTo>
                <a:lnTo>
                  <a:pt x="644271" y="21208"/>
                </a:lnTo>
                <a:lnTo>
                  <a:pt x="642747" y="17652"/>
                </a:lnTo>
                <a:lnTo>
                  <a:pt x="640588" y="14605"/>
                </a:lnTo>
                <a:lnTo>
                  <a:pt x="638061" y="12318"/>
                </a:lnTo>
                <a:close/>
              </a:path>
              <a:path w="798195" h="110489">
                <a:moveTo>
                  <a:pt x="57023" y="74167"/>
                </a:moveTo>
                <a:lnTo>
                  <a:pt x="48260" y="74167"/>
                </a:lnTo>
                <a:lnTo>
                  <a:pt x="48260" y="76961"/>
                </a:lnTo>
                <a:lnTo>
                  <a:pt x="47371" y="79755"/>
                </a:lnTo>
                <a:lnTo>
                  <a:pt x="15366" y="102234"/>
                </a:lnTo>
                <a:lnTo>
                  <a:pt x="8509" y="103758"/>
                </a:lnTo>
                <a:lnTo>
                  <a:pt x="12446" y="110489"/>
                </a:lnTo>
                <a:lnTo>
                  <a:pt x="48005" y="92328"/>
                </a:lnTo>
                <a:lnTo>
                  <a:pt x="48895" y="91312"/>
                </a:lnTo>
                <a:lnTo>
                  <a:pt x="49656" y="90169"/>
                </a:lnTo>
                <a:lnTo>
                  <a:pt x="50164" y="89026"/>
                </a:lnTo>
                <a:lnTo>
                  <a:pt x="50800" y="87756"/>
                </a:lnTo>
                <a:lnTo>
                  <a:pt x="51308" y="86613"/>
                </a:lnTo>
                <a:lnTo>
                  <a:pt x="51688" y="85470"/>
                </a:lnTo>
                <a:lnTo>
                  <a:pt x="60122" y="85470"/>
                </a:lnTo>
                <a:lnTo>
                  <a:pt x="57023" y="80263"/>
                </a:lnTo>
                <a:lnTo>
                  <a:pt x="57023" y="74167"/>
                </a:lnTo>
                <a:close/>
              </a:path>
              <a:path w="798195" h="110489">
                <a:moveTo>
                  <a:pt x="60122" y="85470"/>
                </a:moveTo>
                <a:lnTo>
                  <a:pt x="53339" y="85470"/>
                </a:lnTo>
                <a:lnTo>
                  <a:pt x="53721" y="86613"/>
                </a:lnTo>
                <a:lnTo>
                  <a:pt x="57276" y="92328"/>
                </a:lnTo>
                <a:lnTo>
                  <a:pt x="60705" y="96392"/>
                </a:lnTo>
                <a:lnTo>
                  <a:pt x="92583" y="109219"/>
                </a:lnTo>
                <a:lnTo>
                  <a:pt x="96392" y="102234"/>
                </a:lnTo>
                <a:lnTo>
                  <a:pt x="87108" y="100072"/>
                </a:lnTo>
                <a:lnTo>
                  <a:pt x="79073" y="97409"/>
                </a:lnTo>
                <a:lnTo>
                  <a:pt x="72300" y="94269"/>
                </a:lnTo>
                <a:lnTo>
                  <a:pt x="66801" y="90677"/>
                </a:lnTo>
                <a:lnTo>
                  <a:pt x="60198" y="85597"/>
                </a:lnTo>
                <a:lnTo>
                  <a:pt x="60122" y="85470"/>
                </a:lnTo>
                <a:close/>
              </a:path>
              <a:path w="798195" h="110489">
                <a:moveTo>
                  <a:pt x="296672" y="8000"/>
                </a:moveTo>
                <a:lnTo>
                  <a:pt x="243331" y="8000"/>
                </a:lnTo>
                <a:lnTo>
                  <a:pt x="243331" y="82168"/>
                </a:lnTo>
                <a:lnTo>
                  <a:pt x="296672" y="82168"/>
                </a:lnTo>
                <a:lnTo>
                  <a:pt x="296672" y="74675"/>
                </a:lnTo>
                <a:lnTo>
                  <a:pt x="251713" y="74675"/>
                </a:lnTo>
                <a:lnTo>
                  <a:pt x="251713" y="15493"/>
                </a:lnTo>
                <a:lnTo>
                  <a:pt x="296672" y="15493"/>
                </a:lnTo>
                <a:lnTo>
                  <a:pt x="296672" y="8000"/>
                </a:lnTo>
                <a:close/>
              </a:path>
              <a:path w="798195" h="110489">
                <a:moveTo>
                  <a:pt x="296672" y="15493"/>
                </a:moveTo>
                <a:lnTo>
                  <a:pt x="288163" y="15493"/>
                </a:lnTo>
                <a:lnTo>
                  <a:pt x="288163" y="74675"/>
                </a:lnTo>
                <a:lnTo>
                  <a:pt x="296672" y="74675"/>
                </a:lnTo>
                <a:lnTo>
                  <a:pt x="296672" y="15493"/>
                </a:lnTo>
                <a:close/>
              </a:path>
              <a:path w="798195" h="110489">
                <a:moveTo>
                  <a:pt x="191897" y="1269"/>
                </a:moveTo>
                <a:lnTo>
                  <a:pt x="183387" y="1269"/>
                </a:lnTo>
                <a:lnTo>
                  <a:pt x="183387" y="40131"/>
                </a:lnTo>
                <a:lnTo>
                  <a:pt x="161162" y="40131"/>
                </a:lnTo>
                <a:lnTo>
                  <a:pt x="161162" y="47497"/>
                </a:lnTo>
                <a:lnTo>
                  <a:pt x="183387" y="47497"/>
                </a:lnTo>
                <a:lnTo>
                  <a:pt x="183387" y="104139"/>
                </a:lnTo>
                <a:lnTo>
                  <a:pt x="191897" y="104139"/>
                </a:lnTo>
                <a:lnTo>
                  <a:pt x="191897" y="1269"/>
                </a:lnTo>
                <a:close/>
              </a:path>
              <a:path w="798195" h="110489">
                <a:moveTo>
                  <a:pt x="165226" y="9270"/>
                </a:moveTo>
                <a:lnTo>
                  <a:pt x="122936" y="9270"/>
                </a:lnTo>
                <a:lnTo>
                  <a:pt x="122936" y="84581"/>
                </a:lnTo>
                <a:lnTo>
                  <a:pt x="138937" y="84581"/>
                </a:lnTo>
                <a:lnTo>
                  <a:pt x="143001" y="84454"/>
                </a:lnTo>
                <a:lnTo>
                  <a:pt x="147065" y="84454"/>
                </a:lnTo>
                <a:lnTo>
                  <a:pt x="161162" y="83438"/>
                </a:lnTo>
                <a:lnTo>
                  <a:pt x="167259" y="82676"/>
                </a:lnTo>
                <a:lnTo>
                  <a:pt x="172974" y="81660"/>
                </a:lnTo>
                <a:lnTo>
                  <a:pt x="172194" y="77215"/>
                </a:lnTo>
                <a:lnTo>
                  <a:pt x="131445" y="77215"/>
                </a:lnTo>
                <a:lnTo>
                  <a:pt x="131445" y="16637"/>
                </a:lnTo>
                <a:lnTo>
                  <a:pt x="165226" y="16637"/>
                </a:lnTo>
                <a:lnTo>
                  <a:pt x="165226" y="9270"/>
                </a:lnTo>
                <a:close/>
              </a:path>
              <a:path w="798195" h="110489">
                <a:moveTo>
                  <a:pt x="171703" y="74422"/>
                </a:moveTo>
                <a:lnTo>
                  <a:pt x="131445" y="77215"/>
                </a:lnTo>
                <a:lnTo>
                  <a:pt x="172194" y="77215"/>
                </a:lnTo>
                <a:lnTo>
                  <a:pt x="171703" y="74422"/>
                </a:lnTo>
                <a:close/>
              </a:path>
              <a:path w="798195" h="110489">
                <a:moveTo>
                  <a:pt x="447421" y="8636"/>
                </a:moveTo>
                <a:lnTo>
                  <a:pt x="369570" y="8636"/>
                </a:lnTo>
                <a:lnTo>
                  <a:pt x="369570" y="67944"/>
                </a:lnTo>
                <a:lnTo>
                  <a:pt x="413512" y="67944"/>
                </a:lnTo>
                <a:lnTo>
                  <a:pt x="429387" y="67436"/>
                </a:lnTo>
                <a:lnTo>
                  <a:pt x="438912" y="66675"/>
                </a:lnTo>
                <a:lnTo>
                  <a:pt x="441705" y="66166"/>
                </a:lnTo>
                <a:lnTo>
                  <a:pt x="444500" y="65785"/>
                </a:lnTo>
                <a:lnTo>
                  <a:pt x="447166" y="65277"/>
                </a:lnTo>
                <a:lnTo>
                  <a:pt x="449706" y="64642"/>
                </a:lnTo>
                <a:lnTo>
                  <a:pt x="449094" y="60832"/>
                </a:lnTo>
                <a:lnTo>
                  <a:pt x="378205" y="60832"/>
                </a:lnTo>
                <a:lnTo>
                  <a:pt x="378205" y="41909"/>
                </a:lnTo>
                <a:lnTo>
                  <a:pt x="446150" y="41909"/>
                </a:lnTo>
                <a:lnTo>
                  <a:pt x="446150" y="34797"/>
                </a:lnTo>
                <a:lnTo>
                  <a:pt x="378205" y="34797"/>
                </a:lnTo>
                <a:lnTo>
                  <a:pt x="378205" y="15747"/>
                </a:lnTo>
                <a:lnTo>
                  <a:pt x="447421" y="15747"/>
                </a:lnTo>
                <a:lnTo>
                  <a:pt x="447421" y="8636"/>
                </a:lnTo>
                <a:close/>
              </a:path>
              <a:path w="798195" h="110489">
                <a:moveTo>
                  <a:pt x="448563" y="57531"/>
                </a:moveTo>
                <a:lnTo>
                  <a:pt x="442340" y="58800"/>
                </a:lnTo>
                <a:lnTo>
                  <a:pt x="433450" y="59943"/>
                </a:lnTo>
                <a:lnTo>
                  <a:pt x="427227" y="60451"/>
                </a:lnTo>
                <a:lnTo>
                  <a:pt x="420497" y="60705"/>
                </a:lnTo>
                <a:lnTo>
                  <a:pt x="416940" y="60705"/>
                </a:lnTo>
                <a:lnTo>
                  <a:pt x="413130" y="60832"/>
                </a:lnTo>
                <a:lnTo>
                  <a:pt x="449094" y="60832"/>
                </a:lnTo>
                <a:lnTo>
                  <a:pt x="448563" y="57531"/>
                </a:lnTo>
                <a:close/>
              </a:path>
              <a:path w="798195" h="110489">
                <a:moveTo>
                  <a:pt x="743585" y="13588"/>
                </a:moveTo>
                <a:lnTo>
                  <a:pt x="734949" y="13588"/>
                </a:lnTo>
                <a:lnTo>
                  <a:pt x="734949" y="17271"/>
                </a:lnTo>
                <a:lnTo>
                  <a:pt x="734695" y="20574"/>
                </a:lnTo>
                <a:lnTo>
                  <a:pt x="733678" y="28066"/>
                </a:lnTo>
                <a:lnTo>
                  <a:pt x="732409" y="32003"/>
                </a:lnTo>
                <a:lnTo>
                  <a:pt x="730250" y="35940"/>
                </a:lnTo>
                <a:lnTo>
                  <a:pt x="728090" y="40005"/>
                </a:lnTo>
                <a:lnTo>
                  <a:pt x="704088" y="59308"/>
                </a:lnTo>
                <a:lnTo>
                  <a:pt x="709929" y="65277"/>
                </a:lnTo>
                <a:lnTo>
                  <a:pt x="726693" y="53975"/>
                </a:lnTo>
                <a:lnTo>
                  <a:pt x="728599" y="52324"/>
                </a:lnTo>
                <a:lnTo>
                  <a:pt x="730250" y="50545"/>
                </a:lnTo>
                <a:lnTo>
                  <a:pt x="732916" y="47116"/>
                </a:lnTo>
                <a:lnTo>
                  <a:pt x="734187" y="45338"/>
                </a:lnTo>
                <a:lnTo>
                  <a:pt x="735076" y="43561"/>
                </a:lnTo>
                <a:lnTo>
                  <a:pt x="736091" y="41909"/>
                </a:lnTo>
                <a:lnTo>
                  <a:pt x="736853" y="40386"/>
                </a:lnTo>
                <a:lnTo>
                  <a:pt x="737362" y="38734"/>
                </a:lnTo>
                <a:lnTo>
                  <a:pt x="737870" y="37211"/>
                </a:lnTo>
                <a:lnTo>
                  <a:pt x="738124" y="35813"/>
                </a:lnTo>
                <a:lnTo>
                  <a:pt x="738377" y="34670"/>
                </a:lnTo>
                <a:lnTo>
                  <a:pt x="748447" y="34670"/>
                </a:lnTo>
                <a:lnTo>
                  <a:pt x="746125" y="30733"/>
                </a:lnTo>
                <a:lnTo>
                  <a:pt x="744854" y="27305"/>
                </a:lnTo>
                <a:lnTo>
                  <a:pt x="743838" y="20319"/>
                </a:lnTo>
                <a:lnTo>
                  <a:pt x="743595" y="17271"/>
                </a:lnTo>
                <a:lnTo>
                  <a:pt x="743585" y="13588"/>
                </a:lnTo>
                <a:close/>
              </a:path>
              <a:path w="798195" h="110489">
                <a:moveTo>
                  <a:pt x="797940" y="0"/>
                </a:moveTo>
                <a:lnTo>
                  <a:pt x="789431" y="0"/>
                </a:lnTo>
                <a:lnTo>
                  <a:pt x="789431" y="27177"/>
                </a:lnTo>
                <a:lnTo>
                  <a:pt x="763015" y="27177"/>
                </a:lnTo>
                <a:lnTo>
                  <a:pt x="763015" y="34162"/>
                </a:lnTo>
                <a:lnTo>
                  <a:pt x="789431" y="34162"/>
                </a:lnTo>
                <a:lnTo>
                  <a:pt x="789431" y="64007"/>
                </a:lnTo>
                <a:lnTo>
                  <a:pt x="797940" y="64007"/>
                </a:lnTo>
                <a:lnTo>
                  <a:pt x="797940" y="0"/>
                </a:lnTo>
                <a:close/>
              </a:path>
              <a:path w="798195" h="110489">
                <a:moveTo>
                  <a:pt x="748447" y="34670"/>
                </a:moveTo>
                <a:lnTo>
                  <a:pt x="740410" y="34670"/>
                </a:lnTo>
                <a:lnTo>
                  <a:pt x="740917" y="37083"/>
                </a:lnTo>
                <a:lnTo>
                  <a:pt x="751966" y="51053"/>
                </a:lnTo>
                <a:lnTo>
                  <a:pt x="755396" y="53975"/>
                </a:lnTo>
                <a:lnTo>
                  <a:pt x="760476" y="57022"/>
                </a:lnTo>
                <a:lnTo>
                  <a:pt x="767206" y="60070"/>
                </a:lnTo>
                <a:lnTo>
                  <a:pt x="773049" y="53339"/>
                </a:lnTo>
                <a:lnTo>
                  <a:pt x="766317" y="50672"/>
                </a:lnTo>
                <a:lnTo>
                  <a:pt x="760984" y="47751"/>
                </a:lnTo>
                <a:lnTo>
                  <a:pt x="753110" y="41147"/>
                </a:lnTo>
                <a:lnTo>
                  <a:pt x="750188" y="37718"/>
                </a:lnTo>
                <a:lnTo>
                  <a:pt x="748447" y="34670"/>
                </a:lnTo>
                <a:close/>
              </a:path>
              <a:path w="798195" h="110489">
                <a:moveTo>
                  <a:pt x="769747" y="6222"/>
                </a:moveTo>
                <a:lnTo>
                  <a:pt x="707898" y="6222"/>
                </a:lnTo>
                <a:lnTo>
                  <a:pt x="707898" y="13588"/>
                </a:lnTo>
                <a:lnTo>
                  <a:pt x="769747" y="13588"/>
                </a:lnTo>
                <a:lnTo>
                  <a:pt x="769747" y="6222"/>
                </a:lnTo>
                <a:close/>
              </a:path>
              <a:path w="798195" h="110489">
                <a:moveTo>
                  <a:pt x="105028" y="60705"/>
                </a:moveTo>
                <a:lnTo>
                  <a:pt x="0" y="60705"/>
                </a:lnTo>
                <a:lnTo>
                  <a:pt x="0" y="68072"/>
                </a:lnTo>
                <a:lnTo>
                  <a:pt x="105028" y="68072"/>
                </a:lnTo>
                <a:lnTo>
                  <a:pt x="105028" y="60705"/>
                </a:lnTo>
                <a:close/>
              </a:path>
              <a:path w="798195" h="110489">
                <a:moveTo>
                  <a:pt x="56896" y="49275"/>
                </a:moveTo>
                <a:lnTo>
                  <a:pt x="48260" y="49275"/>
                </a:lnTo>
                <a:lnTo>
                  <a:pt x="48260" y="60705"/>
                </a:lnTo>
                <a:lnTo>
                  <a:pt x="56896" y="60705"/>
                </a:lnTo>
                <a:lnTo>
                  <a:pt x="56896" y="49275"/>
                </a:lnTo>
                <a:close/>
              </a:path>
              <a:path w="798195" h="110489">
                <a:moveTo>
                  <a:pt x="91186" y="3682"/>
                </a:moveTo>
                <a:lnTo>
                  <a:pt x="13335" y="3682"/>
                </a:lnTo>
                <a:lnTo>
                  <a:pt x="13335" y="10921"/>
                </a:lnTo>
                <a:lnTo>
                  <a:pt x="82676" y="10921"/>
                </a:lnTo>
                <a:lnTo>
                  <a:pt x="82676" y="23368"/>
                </a:lnTo>
                <a:lnTo>
                  <a:pt x="13335" y="23368"/>
                </a:lnTo>
                <a:lnTo>
                  <a:pt x="13335" y="49275"/>
                </a:lnTo>
                <a:lnTo>
                  <a:pt x="68072" y="49275"/>
                </a:lnTo>
                <a:lnTo>
                  <a:pt x="74549" y="49149"/>
                </a:lnTo>
                <a:lnTo>
                  <a:pt x="80010" y="48894"/>
                </a:lnTo>
                <a:lnTo>
                  <a:pt x="85343" y="48513"/>
                </a:lnTo>
                <a:lnTo>
                  <a:pt x="90170" y="48006"/>
                </a:lnTo>
                <a:lnTo>
                  <a:pt x="94614" y="47243"/>
                </a:lnTo>
                <a:lnTo>
                  <a:pt x="94070" y="42163"/>
                </a:lnTo>
                <a:lnTo>
                  <a:pt x="21843" y="42163"/>
                </a:lnTo>
                <a:lnTo>
                  <a:pt x="21843" y="30480"/>
                </a:lnTo>
                <a:lnTo>
                  <a:pt x="91186" y="30480"/>
                </a:lnTo>
                <a:lnTo>
                  <a:pt x="91186" y="3682"/>
                </a:lnTo>
                <a:close/>
              </a:path>
              <a:path w="798195" h="110489">
                <a:moveTo>
                  <a:pt x="93852" y="40131"/>
                </a:moveTo>
                <a:lnTo>
                  <a:pt x="88900" y="40893"/>
                </a:lnTo>
                <a:lnTo>
                  <a:pt x="83947" y="41401"/>
                </a:lnTo>
                <a:lnTo>
                  <a:pt x="81406" y="41528"/>
                </a:lnTo>
                <a:lnTo>
                  <a:pt x="78739" y="41782"/>
                </a:lnTo>
                <a:lnTo>
                  <a:pt x="73278" y="42037"/>
                </a:lnTo>
                <a:lnTo>
                  <a:pt x="67310" y="42037"/>
                </a:lnTo>
                <a:lnTo>
                  <a:pt x="64008" y="42163"/>
                </a:lnTo>
                <a:lnTo>
                  <a:pt x="94070" y="42163"/>
                </a:lnTo>
                <a:lnTo>
                  <a:pt x="93852" y="40131"/>
                </a:lnTo>
                <a:close/>
              </a:path>
              <a:path w="798195" h="110489">
                <a:moveTo>
                  <a:pt x="331088" y="0"/>
                </a:moveTo>
                <a:lnTo>
                  <a:pt x="322579" y="0"/>
                </a:lnTo>
                <a:lnTo>
                  <a:pt x="322579" y="105917"/>
                </a:lnTo>
                <a:lnTo>
                  <a:pt x="331088" y="105917"/>
                </a:lnTo>
                <a:lnTo>
                  <a:pt x="331088" y="50037"/>
                </a:lnTo>
                <a:lnTo>
                  <a:pt x="351409" y="50037"/>
                </a:lnTo>
                <a:lnTo>
                  <a:pt x="351409" y="42671"/>
                </a:lnTo>
                <a:lnTo>
                  <a:pt x="331088" y="42671"/>
                </a:lnTo>
                <a:lnTo>
                  <a:pt x="331088" y="0"/>
                </a:lnTo>
                <a:close/>
              </a:path>
              <a:path w="798195" h="110489">
                <a:moveTo>
                  <a:pt x="215646" y="0"/>
                </a:moveTo>
                <a:lnTo>
                  <a:pt x="207137" y="0"/>
                </a:lnTo>
                <a:lnTo>
                  <a:pt x="207137" y="105917"/>
                </a:lnTo>
                <a:lnTo>
                  <a:pt x="215646" y="105917"/>
                </a:lnTo>
                <a:lnTo>
                  <a:pt x="21564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84290" y="5265292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6807" y="0"/>
                </a:lnTo>
              </a:path>
            </a:pathLst>
          </a:custGeom>
          <a:ln w="1041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20308" y="5255640"/>
            <a:ext cx="76200" cy="26670"/>
          </a:xfrm>
          <a:custGeom>
            <a:avLst/>
            <a:gdLst/>
            <a:ahLst/>
            <a:cxnLst/>
            <a:rect l="l" t="t" r="r" b="b"/>
            <a:pathLst>
              <a:path w="76200" h="26670">
                <a:moveTo>
                  <a:pt x="0" y="0"/>
                </a:moveTo>
                <a:lnTo>
                  <a:pt x="8508" y="0"/>
                </a:lnTo>
                <a:lnTo>
                  <a:pt x="8508" y="19304"/>
                </a:lnTo>
                <a:lnTo>
                  <a:pt x="76200" y="19304"/>
                </a:lnTo>
                <a:lnTo>
                  <a:pt x="76200" y="26670"/>
                </a:lnTo>
                <a:lnTo>
                  <a:pt x="0" y="266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260084" y="5253609"/>
            <a:ext cx="59055" cy="22225"/>
          </a:xfrm>
          <a:custGeom>
            <a:avLst/>
            <a:gdLst/>
            <a:ahLst/>
            <a:cxnLst/>
            <a:rect l="l" t="t" r="r" b="b"/>
            <a:pathLst>
              <a:path w="59054" h="22225">
                <a:moveTo>
                  <a:pt x="0" y="0"/>
                </a:moveTo>
                <a:lnTo>
                  <a:pt x="0" y="21970"/>
                </a:lnTo>
                <a:lnTo>
                  <a:pt x="58546" y="21970"/>
                </a:lnTo>
                <a:lnTo>
                  <a:pt x="5854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33719" y="5251322"/>
            <a:ext cx="77470" cy="31115"/>
          </a:xfrm>
          <a:custGeom>
            <a:avLst/>
            <a:gdLst/>
            <a:ahLst/>
            <a:cxnLst/>
            <a:rect l="l" t="t" r="r" b="b"/>
            <a:pathLst>
              <a:path w="77470" h="31114">
                <a:moveTo>
                  <a:pt x="0" y="0"/>
                </a:moveTo>
                <a:lnTo>
                  <a:pt x="8508" y="0"/>
                </a:lnTo>
                <a:lnTo>
                  <a:pt x="8508" y="23621"/>
                </a:lnTo>
                <a:lnTo>
                  <a:pt x="77469" y="23621"/>
                </a:lnTo>
                <a:lnTo>
                  <a:pt x="77469" y="30987"/>
                </a:lnTo>
                <a:lnTo>
                  <a:pt x="0" y="3098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37708" y="5248528"/>
            <a:ext cx="88265" cy="36830"/>
          </a:xfrm>
          <a:custGeom>
            <a:avLst/>
            <a:gdLst/>
            <a:ahLst/>
            <a:cxnLst/>
            <a:rect l="l" t="t" r="r" b="b"/>
            <a:pathLst>
              <a:path w="88264" h="36829">
                <a:moveTo>
                  <a:pt x="39750" y="0"/>
                </a:moveTo>
                <a:lnTo>
                  <a:pt x="48513" y="0"/>
                </a:lnTo>
                <a:lnTo>
                  <a:pt x="48513" y="254"/>
                </a:lnTo>
                <a:lnTo>
                  <a:pt x="48513" y="6096"/>
                </a:lnTo>
                <a:lnTo>
                  <a:pt x="87883" y="28067"/>
                </a:lnTo>
                <a:lnTo>
                  <a:pt x="84074" y="35052"/>
                </a:lnTo>
                <a:lnTo>
                  <a:pt x="48767" y="18161"/>
                </a:lnTo>
                <a:lnTo>
                  <a:pt x="47751" y="17145"/>
                </a:lnTo>
                <a:lnTo>
                  <a:pt x="44830" y="11303"/>
                </a:lnTo>
                <a:lnTo>
                  <a:pt x="43179" y="11303"/>
                </a:lnTo>
                <a:lnTo>
                  <a:pt x="42799" y="12446"/>
                </a:lnTo>
                <a:lnTo>
                  <a:pt x="42290" y="13589"/>
                </a:lnTo>
                <a:lnTo>
                  <a:pt x="41655" y="14859"/>
                </a:lnTo>
                <a:lnTo>
                  <a:pt x="41147" y="16002"/>
                </a:lnTo>
                <a:lnTo>
                  <a:pt x="40386" y="17145"/>
                </a:lnTo>
                <a:lnTo>
                  <a:pt x="39496" y="18161"/>
                </a:lnTo>
                <a:lnTo>
                  <a:pt x="35940" y="22352"/>
                </a:lnTo>
                <a:lnTo>
                  <a:pt x="30987" y="25908"/>
                </a:lnTo>
                <a:lnTo>
                  <a:pt x="24764" y="28956"/>
                </a:lnTo>
                <a:lnTo>
                  <a:pt x="18541" y="32004"/>
                </a:lnTo>
                <a:lnTo>
                  <a:pt x="11556" y="34417"/>
                </a:lnTo>
                <a:lnTo>
                  <a:pt x="3937" y="36322"/>
                </a:lnTo>
                <a:lnTo>
                  <a:pt x="0" y="29591"/>
                </a:lnTo>
                <a:lnTo>
                  <a:pt x="6857" y="28067"/>
                </a:lnTo>
                <a:lnTo>
                  <a:pt x="12700" y="26289"/>
                </a:lnTo>
                <a:lnTo>
                  <a:pt x="17652" y="24003"/>
                </a:lnTo>
                <a:lnTo>
                  <a:pt x="22478" y="21717"/>
                </a:lnTo>
                <a:lnTo>
                  <a:pt x="26669" y="19304"/>
                </a:lnTo>
                <a:lnTo>
                  <a:pt x="29971" y="16637"/>
                </a:lnTo>
                <a:lnTo>
                  <a:pt x="33274" y="13970"/>
                </a:lnTo>
                <a:lnTo>
                  <a:pt x="35687" y="11303"/>
                </a:lnTo>
                <a:lnTo>
                  <a:pt x="37337" y="8382"/>
                </a:lnTo>
                <a:lnTo>
                  <a:pt x="38862" y="5588"/>
                </a:lnTo>
                <a:lnTo>
                  <a:pt x="39750" y="2794"/>
                </a:lnTo>
                <a:lnTo>
                  <a:pt x="39750" y="254"/>
                </a:lnTo>
                <a:lnTo>
                  <a:pt x="3975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51575" y="5246242"/>
            <a:ext cx="75565" cy="36830"/>
          </a:xfrm>
          <a:custGeom>
            <a:avLst/>
            <a:gdLst/>
            <a:ahLst/>
            <a:cxnLst/>
            <a:rect l="l" t="t" r="r" b="b"/>
            <a:pathLst>
              <a:path w="75564" h="36829">
                <a:moveTo>
                  <a:pt x="0" y="0"/>
                </a:moveTo>
                <a:lnTo>
                  <a:pt x="75564" y="0"/>
                </a:lnTo>
                <a:lnTo>
                  <a:pt x="75564" y="36702"/>
                </a:lnTo>
                <a:lnTo>
                  <a:pt x="0" y="367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02654" y="5197602"/>
            <a:ext cx="63500" cy="52069"/>
          </a:xfrm>
          <a:custGeom>
            <a:avLst/>
            <a:gdLst/>
            <a:ahLst/>
            <a:cxnLst/>
            <a:rect l="l" t="t" r="r" b="b"/>
            <a:pathLst>
              <a:path w="63500" h="52070">
                <a:moveTo>
                  <a:pt x="2921" y="0"/>
                </a:moveTo>
                <a:lnTo>
                  <a:pt x="61849" y="0"/>
                </a:lnTo>
                <a:lnTo>
                  <a:pt x="61849" y="6985"/>
                </a:lnTo>
                <a:lnTo>
                  <a:pt x="36575" y="6985"/>
                </a:lnTo>
                <a:lnTo>
                  <a:pt x="36575" y="8762"/>
                </a:lnTo>
                <a:lnTo>
                  <a:pt x="36575" y="11049"/>
                </a:lnTo>
                <a:lnTo>
                  <a:pt x="36957" y="13716"/>
                </a:lnTo>
                <a:lnTo>
                  <a:pt x="37719" y="16637"/>
                </a:lnTo>
                <a:lnTo>
                  <a:pt x="38481" y="19558"/>
                </a:lnTo>
                <a:lnTo>
                  <a:pt x="62992" y="42291"/>
                </a:lnTo>
                <a:lnTo>
                  <a:pt x="57785" y="48895"/>
                </a:lnTo>
                <a:lnTo>
                  <a:pt x="37084" y="32893"/>
                </a:lnTo>
                <a:lnTo>
                  <a:pt x="36068" y="31496"/>
                </a:lnTo>
                <a:lnTo>
                  <a:pt x="35306" y="30099"/>
                </a:lnTo>
                <a:lnTo>
                  <a:pt x="34798" y="28829"/>
                </a:lnTo>
                <a:lnTo>
                  <a:pt x="34162" y="27686"/>
                </a:lnTo>
                <a:lnTo>
                  <a:pt x="33655" y="26289"/>
                </a:lnTo>
                <a:lnTo>
                  <a:pt x="33274" y="24637"/>
                </a:lnTo>
                <a:lnTo>
                  <a:pt x="31369" y="24637"/>
                </a:lnTo>
                <a:lnTo>
                  <a:pt x="30987" y="26289"/>
                </a:lnTo>
                <a:lnTo>
                  <a:pt x="30607" y="27686"/>
                </a:lnTo>
                <a:lnTo>
                  <a:pt x="29972" y="28956"/>
                </a:lnTo>
                <a:lnTo>
                  <a:pt x="29464" y="30353"/>
                </a:lnTo>
                <a:lnTo>
                  <a:pt x="28702" y="31623"/>
                </a:lnTo>
                <a:lnTo>
                  <a:pt x="27940" y="33020"/>
                </a:lnTo>
                <a:lnTo>
                  <a:pt x="26289" y="35433"/>
                </a:lnTo>
                <a:lnTo>
                  <a:pt x="23875" y="38354"/>
                </a:lnTo>
                <a:lnTo>
                  <a:pt x="20447" y="41656"/>
                </a:lnTo>
                <a:lnTo>
                  <a:pt x="17145" y="44958"/>
                </a:lnTo>
                <a:lnTo>
                  <a:pt x="12319" y="48387"/>
                </a:lnTo>
                <a:lnTo>
                  <a:pt x="5969" y="51943"/>
                </a:lnTo>
                <a:lnTo>
                  <a:pt x="0" y="45720"/>
                </a:lnTo>
                <a:lnTo>
                  <a:pt x="5461" y="43053"/>
                </a:lnTo>
                <a:lnTo>
                  <a:pt x="9906" y="40132"/>
                </a:lnTo>
                <a:lnTo>
                  <a:pt x="13462" y="36830"/>
                </a:lnTo>
                <a:lnTo>
                  <a:pt x="17018" y="33528"/>
                </a:lnTo>
                <a:lnTo>
                  <a:pt x="19939" y="30225"/>
                </a:lnTo>
                <a:lnTo>
                  <a:pt x="22098" y="26797"/>
                </a:lnTo>
                <a:lnTo>
                  <a:pt x="24257" y="23495"/>
                </a:lnTo>
                <a:lnTo>
                  <a:pt x="25781" y="20193"/>
                </a:lnTo>
                <a:lnTo>
                  <a:pt x="26670" y="17145"/>
                </a:lnTo>
                <a:lnTo>
                  <a:pt x="27559" y="13970"/>
                </a:lnTo>
                <a:lnTo>
                  <a:pt x="28067" y="11175"/>
                </a:lnTo>
                <a:lnTo>
                  <a:pt x="28067" y="8762"/>
                </a:lnTo>
                <a:lnTo>
                  <a:pt x="28067" y="6985"/>
                </a:lnTo>
                <a:lnTo>
                  <a:pt x="2921" y="6985"/>
                </a:lnTo>
                <a:lnTo>
                  <a:pt x="2921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780913" y="5189854"/>
            <a:ext cx="36830" cy="59690"/>
          </a:xfrm>
          <a:custGeom>
            <a:avLst/>
            <a:gdLst/>
            <a:ahLst/>
            <a:cxnLst/>
            <a:rect l="l" t="t" r="r" b="b"/>
            <a:pathLst>
              <a:path w="36829" h="59689">
                <a:moveTo>
                  <a:pt x="0" y="0"/>
                </a:moveTo>
                <a:lnTo>
                  <a:pt x="0" y="59182"/>
                </a:lnTo>
                <a:lnTo>
                  <a:pt x="36449" y="59182"/>
                </a:lnTo>
                <a:lnTo>
                  <a:pt x="36449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125717" y="5186679"/>
            <a:ext cx="42545" cy="43180"/>
          </a:xfrm>
          <a:custGeom>
            <a:avLst/>
            <a:gdLst/>
            <a:ahLst/>
            <a:cxnLst/>
            <a:rect l="l" t="t" r="r" b="b"/>
            <a:pathLst>
              <a:path w="42545" h="43179">
                <a:moveTo>
                  <a:pt x="21209" y="0"/>
                </a:moveTo>
                <a:lnTo>
                  <a:pt x="18542" y="0"/>
                </a:lnTo>
                <a:lnTo>
                  <a:pt x="16002" y="381"/>
                </a:lnTo>
                <a:lnTo>
                  <a:pt x="13335" y="1270"/>
                </a:lnTo>
                <a:lnTo>
                  <a:pt x="10795" y="2032"/>
                </a:lnTo>
                <a:lnTo>
                  <a:pt x="1905" y="11811"/>
                </a:lnTo>
                <a:lnTo>
                  <a:pt x="635" y="14478"/>
                </a:lnTo>
                <a:lnTo>
                  <a:pt x="0" y="17780"/>
                </a:lnTo>
                <a:lnTo>
                  <a:pt x="0" y="21463"/>
                </a:lnTo>
                <a:lnTo>
                  <a:pt x="0" y="25273"/>
                </a:lnTo>
                <a:lnTo>
                  <a:pt x="635" y="28575"/>
                </a:lnTo>
                <a:lnTo>
                  <a:pt x="1905" y="31242"/>
                </a:lnTo>
                <a:lnTo>
                  <a:pt x="3048" y="33909"/>
                </a:lnTo>
                <a:lnTo>
                  <a:pt x="18542" y="43053"/>
                </a:lnTo>
                <a:lnTo>
                  <a:pt x="21209" y="43053"/>
                </a:lnTo>
                <a:lnTo>
                  <a:pt x="23876" y="43053"/>
                </a:lnTo>
                <a:lnTo>
                  <a:pt x="40386" y="31242"/>
                </a:lnTo>
                <a:lnTo>
                  <a:pt x="41656" y="28575"/>
                </a:lnTo>
                <a:lnTo>
                  <a:pt x="42291" y="25273"/>
                </a:lnTo>
                <a:lnTo>
                  <a:pt x="42291" y="21463"/>
                </a:lnTo>
                <a:lnTo>
                  <a:pt x="42291" y="17780"/>
                </a:lnTo>
                <a:lnTo>
                  <a:pt x="41656" y="14478"/>
                </a:lnTo>
                <a:lnTo>
                  <a:pt x="40386" y="11811"/>
                </a:lnTo>
                <a:lnTo>
                  <a:pt x="39243" y="9144"/>
                </a:lnTo>
                <a:lnTo>
                  <a:pt x="28956" y="1270"/>
                </a:lnTo>
                <a:lnTo>
                  <a:pt x="26416" y="381"/>
                </a:lnTo>
                <a:lnTo>
                  <a:pt x="23876" y="0"/>
                </a:lnTo>
                <a:lnTo>
                  <a:pt x="21209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52134" y="5183632"/>
            <a:ext cx="50165" cy="75565"/>
          </a:xfrm>
          <a:custGeom>
            <a:avLst/>
            <a:gdLst/>
            <a:ahLst/>
            <a:cxnLst/>
            <a:rect l="l" t="t" r="r" b="b"/>
            <a:pathLst>
              <a:path w="50164" h="75564">
                <a:moveTo>
                  <a:pt x="0" y="0"/>
                </a:moveTo>
                <a:lnTo>
                  <a:pt x="42290" y="0"/>
                </a:lnTo>
                <a:lnTo>
                  <a:pt x="42290" y="7366"/>
                </a:lnTo>
                <a:lnTo>
                  <a:pt x="8509" y="7366"/>
                </a:lnTo>
                <a:lnTo>
                  <a:pt x="8509" y="67945"/>
                </a:lnTo>
                <a:lnTo>
                  <a:pt x="48767" y="65151"/>
                </a:lnTo>
                <a:lnTo>
                  <a:pt x="50037" y="72390"/>
                </a:lnTo>
                <a:lnTo>
                  <a:pt x="47243" y="72898"/>
                </a:lnTo>
                <a:lnTo>
                  <a:pt x="44323" y="73406"/>
                </a:lnTo>
                <a:lnTo>
                  <a:pt x="41275" y="73787"/>
                </a:lnTo>
                <a:lnTo>
                  <a:pt x="38226" y="74168"/>
                </a:lnTo>
                <a:lnTo>
                  <a:pt x="34925" y="74422"/>
                </a:lnTo>
                <a:lnTo>
                  <a:pt x="31495" y="74676"/>
                </a:lnTo>
                <a:lnTo>
                  <a:pt x="27939" y="74930"/>
                </a:lnTo>
                <a:lnTo>
                  <a:pt x="24129" y="75184"/>
                </a:lnTo>
                <a:lnTo>
                  <a:pt x="20065" y="75184"/>
                </a:lnTo>
                <a:lnTo>
                  <a:pt x="16001" y="75311"/>
                </a:lnTo>
                <a:lnTo>
                  <a:pt x="11429" y="75311"/>
                </a:lnTo>
                <a:lnTo>
                  <a:pt x="6603" y="75311"/>
                </a:lnTo>
                <a:lnTo>
                  <a:pt x="0" y="7531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98769" y="5182996"/>
            <a:ext cx="80645" cy="59690"/>
          </a:xfrm>
          <a:custGeom>
            <a:avLst/>
            <a:gdLst/>
            <a:ahLst/>
            <a:cxnLst/>
            <a:rect l="l" t="t" r="r" b="b"/>
            <a:pathLst>
              <a:path w="80645" h="59689">
                <a:moveTo>
                  <a:pt x="0" y="0"/>
                </a:moveTo>
                <a:lnTo>
                  <a:pt x="77850" y="0"/>
                </a:lnTo>
                <a:lnTo>
                  <a:pt x="77850" y="7111"/>
                </a:lnTo>
                <a:lnTo>
                  <a:pt x="8635" y="7111"/>
                </a:lnTo>
                <a:lnTo>
                  <a:pt x="8635" y="26161"/>
                </a:lnTo>
                <a:lnTo>
                  <a:pt x="76580" y="26161"/>
                </a:lnTo>
                <a:lnTo>
                  <a:pt x="76580" y="33273"/>
                </a:lnTo>
                <a:lnTo>
                  <a:pt x="8635" y="33273"/>
                </a:lnTo>
                <a:lnTo>
                  <a:pt x="8635" y="52196"/>
                </a:lnTo>
                <a:lnTo>
                  <a:pt x="39369" y="52196"/>
                </a:lnTo>
                <a:lnTo>
                  <a:pt x="43560" y="52196"/>
                </a:lnTo>
                <a:lnTo>
                  <a:pt x="47370" y="52069"/>
                </a:lnTo>
                <a:lnTo>
                  <a:pt x="50926" y="52069"/>
                </a:lnTo>
                <a:lnTo>
                  <a:pt x="54355" y="51942"/>
                </a:lnTo>
                <a:lnTo>
                  <a:pt x="57657" y="51815"/>
                </a:lnTo>
                <a:lnTo>
                  <a:pt x="60705" y="51561"/>
                </a:lnTo>
                <a:lnTo>
                  <a:pt x="63880" y="51307"/>
                </a:lnTo>
                <a:lnTo>
                  <a:pt x="66928" y="50926"/>
                </a:lnTo>
                <a:lnTo>
                  <a:pt x="69850" y="50545"/>
                </a:lnTo>
                <a:lnTo>
                  <a:pt x="72770" y="50164"/>
                </a:lnTo>
                <a:lnTo>
                  <a:pt x="75818" y="49529"/>
                </a:lnTo>
                <a:lnTo>
                  <a:pt x="78993" y="48894"/>
                </a:lnTo>
                <a:lnTo>
                  <a:pt x="80136" y="56006"/>
                </a:lnTo>
                <a:lnTo>
                  <a:pt x="77596" y="56641"/>
                </a:lnTo>
                <a:lnTo>
                  <a:pt x="74929" y="57149"/>
                </a:lnTo>
                <a:lnTo>
                  <a:pt x="72135" y="57530"/>
                </a:lnTo>
                <a:lnTo>
                  <a:pt x="69341" y="58038"/>
                </a:lnTo>
                <a:lnTo>
                  <a:pt x="66293" y="58292"/>
                </a:lnTo>
                <a:lnTo>
                  <a:pt x="62991" y="58546"/>
                </a:lnTo>
                <a:lnTo>
                  <a:pt x="59816" y="58800"/>
                </a:lnTo>
                <a:lnTo>
                  <a:pt x="56133" y="58927"/>
                </a:lnTo>
                <a:lnTo>
                  <a:pt x="52196" y="59054"/>
                </a:lnTo>
                <a:lnTo>
                  <a:pt x="48386" y="59181"/>
                </a:lnTo>
                <a:lnTo>
                  <a:pt x="43941" y="59308"/>
                </a:lnTo>
                <a:lnTo>
                  <a:pt x="39242" y="59308"/>
                </a:lnTo>
                <a:lnTo>
                  <a:pt x="0" y="593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72530" y="5182361"/>
            <a:ext cx="53340" cy="74295"/>
          </a:xfrm>
          <a:custGeom>
            <a:avLst/>
            <a:gdLst/>
            <a:ahLst/>
            <a:cxnLst/>
            <a:rect l="l" t="t" r="r" b="b"/>
            <a:pathLst>
              <a:path w="53339" h="74295">
                <a:moveTo>
                  <a:pt x="0" y="0"/>
                </a:moveTo>
                <a:lnTo>
                  <a:pt x="53340" y="0"/>
                </a:lnTo>
                <a:lnTo>
                  <a:pt x="53340" y="74168"/>
                </a:lnTo>
                <a:lnTo>
                  <a:pt x="0" y="7416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233286" y="5180584"/>
            <a:ext cx="69215" cy="59055"/>
          </a:xfrm>
          <a:custGeom>
            <a:avLst/>
            <a:gdLst/>
            <a:ahLst/>
            <a:cxnLst/>
            <a:rect l="l" t="t" r="r" b="b"/>
            <a:pathLst>
              <a:path w="69214" h="59054">
                <a:moveTo>
                  <a:pt x="3810" y="0"/>
                </a:moveTo>
                <a:lnTo>
                  <a:pt x="65659" y="0"/>
                </a:lnTo>
                <a:lnTo>
                  <a:pt x="65659" y="7366"/>
                </a:lnTo>
                <a:lnTo>
                  <a:pt x="39497" y="7366"/>
                </a:lnTo>
                <a:lnTo>
                  <a:pt x="39497" y="8001"/>
                </a:lnTo>
                <a:lnTo>
                  <a:pt x="39497" y="10922"/>
                </a:lnTo>
                <a:lnTo>
                  <a:pt x="39750" y="14097"/>
                </a:lnTo>
                <a:lnTo>
                  <a:pt x="40259" y="17526"/>
                </a:lnTo>
                <a:lnTo>
                  <a:pt x="40766" y="21082"/>
                </a:lnTo>
                <a:lnTo>
                  <a:pt x="42037" y="24511"/>
                </a:lnTo>
                <a:lnTo>
                  <a:pt x="44068" y="27940"/>
                </a:lnTo>
                <a:lnTo>
                  <a:pt x="46100" y="31496"/>
                </a:lnTo>
                <a:lnTo>
                  <a:pt x="68961" y="47117"/>
                </a:lnTo>
                <a:lnTo>
                  <a:pt x="63118" y="53848"/>
                </a:lnTo>
                <a:lnTo>
                  <a:pt x="56387" y="50800"/>
                </a:lnTo>
                <a:lnTo>
                  <a:pt x="51308" y="47752"/>
                </a:lnTo>
                <a:lnTo>
                  <a:pt x="47878" y="44831"/>
                </a:lnTo>
                <a:lnTo>
                  <a:pt x="44323" y="41910"/>
                </a:lnTo>
                <a:lnTo>
                  <a:pt x="41783" y="39370"/>
                </a:lnTo>
                <a:lnTo>
                  <a:pt x="40132" y="37084"/>
                </a:lnTo>
                <a:lnTo>
                  <a:pt x="38735" y="35179"/>
                </a:lnTo>
                <a:lnTo>
                  <a:pt x="37846" y="33655"/>
                </a:lnTo>
                <a:lnTo>
                  <a:pt x="37337" y="32258"/>
                </a:lnTo>
                <a:lnTo>
                  <a:pt x="36829" y="30861"/>
                </a:lnTo>
                <a:lnTo>
                  <a:pt x="36575" y="29591"/>
                </a:lnTo>
                <a:lnTo>
                  <a:pt x="36322" y="28448"/>
                </a:lnTo>
                <a:lnTo>
                  <a:pt x="34289" y="28448"/>
                </a:lnTo>
                <a:lnTo>
                  <a:pt x="34036" y="29591"/>
                </a:lnTo>
                <a:lnTo>
                  <a:pt x="33782" y="30988"/>
                </a:lnTo>
                <a:lnTo>
                  <a:pt x="33274" y="32512"/>
                </a:lnTo>
                <a:lnTo>
                  <a:pt x="32765" y="34163"/>
                </a:lnTo>
                <a:lnTo>
                  <a:pt x="32003" y="35687"/>
                </a:lnTo>
                <a:lnTo>
                  <a:pt x="30987" y="37338"/>
                </a:lnTo>
                <a:lnTo>
                  <a:pt x="30099" y="39116"/>
                </a:lnTo>
                <a:lnTo>
                  <a:pt x="22605" y="47752"/>
                </a:lnTo>
                <a:lnTo>
                  <a:pt x="20700" y="49530"/>
                </a:lnTo>
                <a:lnTo>
                  <a:pt x="5841" y="59055"/>
                </a:lnTo>
                <a:lnTo>
                  <a:pt x="0" y="53086"/>
                </a:lnTo>
                <a:lnTo>
                  <a:pt x="7112" y="49530"/>
                </a:lnTo>
                <a:lnTo>
                  <a:pt x="12700" y="45720"/>
                </a:lnTo>
                <a:lnTo>
                  <a:pt x="16890" y="41783"/>
                </a:lnTo>
                <a:lnTo>
                  <a:pt x="20954" y="37846"/>
                </a:lnTo>
                <a:lnTo>
                  <a:pt x="24002" y="33782"/>
                </a:lnTo>
                <a:lnTo>
                  <a:pt x="26162" y="29718"/>
                </a:lnTo>
                <a:lnTo>
                  <a:pt x="28321" y="25781"/>
                </a:lnTo>
                <a:lnTo>
                  <a:pt x="29590" y="21844"/>
                </a:lnTo>
                <a:lnTo>
                  <a:pt x="30099" y="18161"/>
                </a:lnTo>
                <a:lnTo>
                  <a:pt x="30607" y="14351"/>
                </a:lnTo>
                <a:lnTo>
                  <a:pt x="30861" y="11049"/>
                </a:lnTo>
                <a:lnTo>
                  <a:pt x="30861" y="8001"/>
                </a:lnTo>
                <a:lnTo>
                  <a:pt x="30861" y="7366"/>
                </a:lnTo>
                <a:lnTo>
                  <a:pt x="3810" y="7366"/>
                </a:lnTo>
                <a:lnTo>
                  <a:pt x="381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17844" y="5179314"/>
            <a:ext cx="58419" cy="57785"/>
          </a:xfrm>
          <a:custGeom>
            <a:avLst/>
            <a:gdLst/>
            <a:ahLst/>
            <a:cxnLst/>
            <a:rect l="l" t="t" r="r" b="b"/>
            <a:pathLst>
              <a:path w="58420" h="57785">
                <a:moveTo>
                  <a:pt x="29082" y="0"/>
                </a:moveTo>
                <a:lnTo>
                  <a:pt x="32892" y="0"/>
                </a:lnTo>
                <a:lnTo>
                  <a:pt x="36448" y="635"/>
                </a:lnTo>
                <a:lnTo>
                  <a:pt x="55625" y="16256"/>
                </a:lnTo>
                <a:lnTo>
                  <a:pt x="57276" y="19938"/>
                </a:lnTo>
                <a:lnTo>
                  <a:pt x="58038" y="24130"/>
                </a:lnTo>
                <a:lnTo>
                  <a:pt x="58038" y="28829"/>
                </a:lnTo>
                <a:lnTo>
                  <a:pt x="58038" y="33655"/>
                </a:lnTo>
                <a:lnTo>
                  <a:pt x="57276" y="37846"/>
                </a:lnTo>
                <a:lnTo>
                  <a:pt x="55625" y="41529"/>
                </a:lnTo>
                <a:lnTo>
                  <a:pt x="54101" y="45085"/>
                </a:lnTo>
                <a:lnTo>
                  <a:pt x="40004" y="55880"/>
                </a:lnTo>
                <a:lnTo>
                  <a:pt x="36448" y="57150"/>
                </a:lnTo>
                <a:lnTo>
                  <a:pt x="32892" y="57785"/>
                </a:lnTo>
                <a:lnTo>
                  <a:pt x="29082" y="57785"/>
                </a:lnTo>
                <a:lnTo>
                  <a:pt x="25272" y="57785"/>
                </a:lnTo>
                <a:lnTo>
                  <a:pt x="21589" y="57150"/>
                </a:lnTo>
                <a:lnTo>
                  <a:pt x="18160" y="55880"/>
                </a:lnTo>
                <a:lnTo>
                  <a:pt x="14604" y="54737"/>
                </a:lnTo>
                <a:lnTo>
                  <a:pt x="0" y="33655"/>
                </a:lnTo>
                <a:lnTo>
                  <a:pt x="0" y="28829"/>
                </a:lnTo>
                <a:lnTo>
                  <a:pt x="0" y="24130"/>
                </a:lnTo>
                <a:lnTo>
                  <a:pt x="8889" y="7238"/>
                </a:lnTo>
                <a:lnTo>
                  <a:pt x="11556" y="4825"/>
                </a:lnTo>
                <a:lnTo>
                  <a:pt x="14604" y="3048"/>
                </a:lnTo>
                <a:lnTo>
                  <a:pt x="18160" y="1778"/>
                </a:lnTo>
                <a:lnTo>
                  <a:pt x="21589" y="635"/>
                </a:lnTo>
                <a:lnTo>
                  <a:pt x="25272" y="0"/>
                </a:lnTo>
                <a:lnTo>
                  <a:pt x="29082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29198" y="5178044"/>
            <a:ext cx="105410" cy="64769"/>
          </a:xfrm>
          <a:custGeom>
            <a:avLst/>
            <a:gdLst/>
            <a:ahLst/>
            <a:cxnLst/>
            <a:rect l="l" t="t" r="r" b="b"/>
            <a:pathLst>
              <a:path w="105410" h="64770">
                <a:moveTo>
                  <a:pt x="13335" y="0"/>
                </a:moveTo>
                <a:lnTo>
                  <a:pt x="91186" y="0"/>
                </a:lnTo>
                <a:lnTo>
                  <a:pt x="91186" y="26796"/>
                </a:lnTo>
                <a:lnTo>
                  <a:pt x="21843" y="26796"/>
                </a:lnTo>
                <a:lnTo>
                  <a:pt x="21843" y="38480"/>
                </a:lnTo>
                <a:lnTo>
                  <a:pt x="60578" y="38480"/>
                </a:lnTo>
                <a:lnTo>
                  <a:pt x="64008" y="38480"/>
                </a:lnTo>
                <a:lnTo>
                  <a:pt x="67310" y="38353"/>
                </a:lnTo>
                <a:lnTo>
                  <a:pt x="70230" y="38353"/>
                </a:lnTo>
                <a:lnTo>
                  <a:pt x="73278" y="38353"/>
                </a:lnTo>
                <a:lnTo>
                  <a:pt x="76073" y="38226"/>
                </a:lnTo>
                <a:lnTo>
                  <a:pt x="78739" y="38099"/>
                </a:lnTo>
                <a:lnTo>
                  <a:pt x="81406" y="37845"/>
                </a:lnTo>
                <a:lnTo>
                  <a:pt x="83947" y="37718"/>
                </a:lnTo>
                <a:lnTo>
                  <a:pt x="86487" y="37464"/>
                </a:lnTo>
                <a:lnTo>
                  <a:pt x="88900" y="37210"/>
                </a:lnTo>
                <a:lnTo>
                  <a:pt x="91439" y="36829"/>
                </a:lnTo>
                <a:lnTo>
                  <a:pt x="93852" y="36448"/>
                </a:lnTo>
                <a:lnTo>
                  <a:pt x="94614" y="43560"/>
                </a:lnTo>
                <a:lnTo>
                  <a:pt x="68072" y="45592"/>
                </a:lnTo>
                <a:lnTo>
                  <a:pt x="60451" y="45592"/>
                </a:lnTo>
                <a:lnTo>
                  <a:pt x="56896" y="45592"/>
                </a:lnTo>
                <a:lnTo>
                  <a:pt x="56896" y="57022"/>
                </a:lnTo>
                <a:lnTo>
                  <a:pt x="105028" y="57022"/>
                </a:lnTo>
                <a:lnTo>
                  <a:pt x="105028" y="64388"/>
                </a:lnTo>
                <a:lnTo>
                  <a:pt x="0" y="64388"/>
                </a:lnTo>
                <a:lnTo>
                  <a:pt x="0" y="57022"/>
                </a:lnTo>
                <a:lnTo>
                  <a:pt x="48260" y="57022"/>
                </a:lnTo>
                <a:lnTo>
                  <a:pt x="48260" y="45592"/>
                </a:lnTo>
                <a:lnTo>
                  <a:pt x="13335" y="45592"/>
                </a:lnTo>
                <a:lnTo>
                  <a:pt x="13335" y="19684"/>
                </a:lnTo>
                <a:lnTo>
                  <a:pt x="82676" y="19684"/>
                </a:lnTo>
                <a:lnTo>
                  <a:pt x="82676" y="7238"/>
                </a:lnTo>
                <a:lnTo>
                  <a:pt x="13335" y="7238"/>
                </a:lnTo>
                <a:lnTo>
                  <a:pt x="13335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690361" y="5175630"/>
            <a:ext cx="31115" cy="102870"/>
          </a:xfrm>
          <a:custGeom>
            <a:avLst/>
            <a:gdLst/>
            <a:ahLst/>
            <a:cxnLst/>
            <a:rect l="l" t="t" r="r" b="b"/>
            <a:pathLst>
              <a:path w="31114" h="102870">
                <a:moveTo>
                  <a:pt x="22225" y="0"/>
                </a:moveTo>
                <a:lnTo>
                  <a:pt x="30734" y="0"/>
                </a:lnTo>
                <a:lnTo>
                  <a:pt x="30734" y="102870"/>
                </a:lnTo>
                <a:lnTo>
                  <a:pt x="22225" y="102870"/>
                </a:lnTo>
                <a:lnTo>
                  <a:pt x="22225" y="46228"/>
                </a:lnTo>
                <a:lnTo>
                  <a:pt x="0" y="46228"/>
                </a:lnTo>
                <a:lnTo>
                  <a:pt x="0" y="38862"/>
                </a:lnTo>
                <a:lnTo>
                  <a:pt x="22225" y="38862"/>
                </a:lnTo>
                <a:lnTo>
                  <a:pt x="22225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015609" y="5174869"/>
            <a:ext cx="39370" cy="10160"/>
          </a:xfrm>
          <a:custGeom>
            <a:avLst/>
            <a:gdLst/>
            <a:ahLst/>
            <a:cxnLst/>
            <a:rect l="l" t="t" r="r" b="b"/>
            <a:pathLst>
              <a:path w="39370" h="10160">
                <a:moveTo>
                  <a:pt x="1524" y="0"/>
                </a:moveTo>
                <a:lnTo>
                  <a:pt x="4699" y="1015"/>
                </a:lnTo>
                <a:lnTo>
                  <a:pt x="7874" y="1777"/>
                </a:lnTo>
                <a:lnTo>
                  <a:pt x="10921" y="2158"/>
                </a:lnTo>
                <a:lnTo>
                  <a:pt x="14096" y="2666"/>
                </a:lnTo>
                <a:lnTo>
                  <a:pt x="17271" y="2920"/>
                </a:lnTo>
                <a:lnTo>
                  <a:pt x="20319" y="2920"/>
                </a:lnTo>
                <a:lnTo>
                  <a:pt x="23494" y="3047"/>
                </a:lnTo>
                <a:lnTo>
                  <a:pt x="26669" y="3047"/>
                </a:lnTo>
                <a:lnTo>
                  <a:pt x="29717" y="2920"/>
                </a:lnTo>
                <a:lnTo>
                  <a:pt x="32892" y="2920"/>
                </a:lnTo>
                <a:lnTo>
                  <a:pt x="36067" y="2793"/>
                </a:lnTo>
                <a:lnTo>
                  <a:pt x="39115" y="2793"/>
                </a:lnTo>
                <a:lnTo>
                  <a:pt x="39115" y="9524"/>
                </a:lnTo>
                <a:lnTo>
                  <a:pt x="35687" y="9524"/>
                </a:lnTo>
                <a:lnTo>
                  <a:pt x="32130" y="9651"/>
                </a:lnTo>
                <a:lnTo>
                  <a:pt x="28575" y="9651"/>
                </a:lnTo>
                <a:lnTo>
                  <a:pt x="25018" y="9778"/>
                </a:lnTo>
                <a:lnTo>
                  <a:pt x="21462" y="9651"/>
                </a:lnTo>
                <a:lnTo>
                  <a:pt x="18033" y="9524"/>
                </a:lnTo>
                <a:lnTo>
                  <a:pt x="14604" y="9270"/>
                </a:lnTo>
                <a:lnTo>
                  <a:pt x="11429" y="9016"/>
                </a:lnTo>
                <a:lnTo>
                  <a:pt x="8381" y="8508"/>
                </a:lnTo>
                <a:lnTo>
                  <a:pt x="5206" y="8127"/>
                </a:lnTo>
                <a:lnTo>
                  <a:pt x="2412" y="7492"/>
                </a:lnTo>
                <a:lnTo>
                  <a:pt x="0" y="6476"/>
                </a:lnTo>
                <a:lnTo>
                  <a:pt x="1524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292215" y="5174360"/>
            <a:ext cx="34925" cy="64135"/>
          </a:xfrm>
          <a:custGeom>
            <a:avLst/>
            <a:gdLst/>
            <a:ahLst/>
            <a:cxnLst/>
            <a:rect l="l" t="t" r="r" b="b"/>
            <a:pathLst>
              <a:path w="34925" h="64135">
                <a:moveTo>
                  <a:pt x="26415" y="0"/>
                </a:moveTo>
                <a:lnTo>
                  <a:pt x="34925" y="0"/>
                </a:lnTo>
                <a:lnTo>
                  <a:pt x="34925" y="64007"/>
                </a:lnTo>
                <a:lnTo>
                  <a:pt x="26415" y="64007"/>
                </a:lnTo>
                <a:lnTo>
                  <a:pt x="26415" y="34162"/>
                </a:lnTo>
                <a:lnTo>
                  <a:pt x="0" y="34162"/>
                </a:lnTo>
                <a:lnTo>
                  <a:pt x="0" y="27177"/>
                </a:lnTo>
                <a:lnTo>
                  <a:pt x="26415" y="27177"/>
                </a:lnTo>
                <a:lnTo>
                  <a:pt x="26415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199504" y="5174360"/>
            <a:ext cx="29209" cy="85090"/>
          </a:xfrm>
          <a:custGeom>
            <a:avLst/>
            <a:gdLst/>
            <a:ahLst/>
            <a:cxnLst/>
            <a:rect l="l" t="t" r="r" b="b"/>
            <a:pathLst>
              <a:path w="29210" h="85089">
                <a:moveTo>
                  <a:pt x="0" y="0"/>
                </a:moveTo>
                <a:lnTo>
                  <a:pt x="8509" y="0"/>
                </a:lnTo>
                <a:lnTo>
                  <a:pt x="8509" y="36575"/>
                </a:lnTo>
                <a:lnTo>
                  <a:pt x="28956" y="36575"/>
                </a:lnTo>
                <a:lnTo>
                  <a:pt x="28956" y="43941"/>
                </a:lnTo>
                <a:lnTo>
                  <a:pt x="8509" y="43941"/>
                </a:lnTo>
                <a:lnTo>
                  <a:pt x="8509" y="84962"/>
                </a:lnTo>
                <a:lnTo>
                  <a:pt x="0" y="849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61583" y="5174360"/>
            <a:ext cx="32384" cy="86360"/>
          </a:xfrm>
          <a:custGeom>
            <a:avLst/>
            <a:gdLst/>
            <a:ahLst/>
            <a:cxnLst/>
            <a:rect l="l" t="t" r="r" b="b"/>
            <a:pathLst>
              <a:path w="32385" h="86360">
                <a:moveTo>
                  <a:pt x="23875" y="0"/>
                </a:moveTo>
                <a:lnTo>
                  <a:pt x="32384" y="0"/>
                </a:lnTo>
                <a:lnTo>
                  <a:pt x="32384" y="86232"/>
                </a:lnTo>
                <a:lnTo>
                  <a:pt x="23875" y="86232"/>
                </a:lnTo>
                <a:lnTo>
                  <a:pt x="23875" y="49021"/>
                </a:lnTo>
                <a:lnTo>
                  <a:pt x="0" y="49021"/>
                </a:lnTo>
                <a:lnTo>
                  <a:pt x="0" y="42037"/>
                </a:lnTo>
                <a:lnTo>
                  <a:pt x="23875" y="42037"/>
                </a:lnTo>
                <a:lnTo>
                  <a:pt x="23875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51778" y="5174360"/>
            <a:ext cx="29209" cy="106045"/>
          </a:xfrm>
          <a:custGeom>
            <a:avLst/>
            <a:gdLst/>
            <a:ahLst/>
            <a:cxnLst/>
            <a:rect l="l" t="t" r="r" b="b"/>
            <a:pathLst>
              <a:path w="29210" h="106045">
                <a:moveTo>
                  <a:pt x="0" y="0"/>
                </a:moveTo>
                <a:lnTo>
                  <a:pt x="8509" y="0"/>
                </a:lnTo>
                <a:lnTo>
                  <a:pt x="8509" y="42671"/>
                </a:lnTo>
                <a:lnTo>
                  <a:pt x="28829" y="42671"/>
                </a:lnTo>
                <a:lnTo>
                  <a:pt x="28829" y="50037"/>
                </a:lnTo>
                <a:lnTo>
                  <a:pt x="8509" y="50037"/>
                </a:lnTo>
                <a:lnTo>
                  <a:pt x="8509" y="105917"/>
                </a:lnTo>
                <a:lnTo>
                  <a:pt x="0" y="10591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40590" y="5172836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8965"/>
                </a:lnTo>
              </a:path>
            </a:pathLst>
          </a:custGeom>
          <a:ln w="11557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668267" y="5017008"/>
            <a:ext cx="251459" cy="24993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802379" y="5074920"/>
            <a:ext cx="848868" cy="17068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832986" y="5104765"/>
            <a:ext cx="788670" cy="109855"/>
          </a:xfrm>
          <a:custGeom>
            <a:avLst/>
            <a:gdLst/>
            <a:ahLst/>
            <a:cxnLst/>
            <a:rect l="l" t="t" r="r" b="b"/>
            <a:pathLst>
              <a:path w="788670" h="109854">
                <a:moveTo>
                  <a:pt x="788288" y="71882"/>
                </a:moveTo>
                <a:lnTo>
                  <a:pt x="712597" y="71882"/>
                </a:lnTo>
                <a:lnTo>
                  <a:pt x="712597" y="108585"/>
                </a:lnTo>
                <a:lnTo>
                  <a:pt x="788288" y="108585"/>
                </a:lnTo>
                <a:lnTo>
                  <a:pt x="788288" y="101218"/>
                </a:lnTo>
                <a:lnTo>
                  <a:pt x="721233" y="101218"/>
                </a:lnTo>
                <a:lnTo>
                  <a:pt x="721233" y="79375"/>
                </a:lnTo>
                <a:lnTo>
                  <a:pt x="788288" y="79375"/>
                </a:lnTo>
                <a:lnTo>
                  <a:pt x="788288" y="71882"/>
                </a:lnTo>
                <a:close/>
              </a:path>
              <a:path w="788670" h="109854">
                <a:moveTo>
                  <a:pt x="788288" y="79375"/>
                </a:moveTo>
                <a:lnTo>
                  <a:pt x="779779" y="79375"/>
                </a:lnTo>
                <a:lnTo>
                  <a:pt x="779779" y="101218"/>
                </a:lnTo>
                <a:lnTo>
                  <a:pt x="788288" y="101218"/>
                </a:lnTo>
                <a:lnTo>
                  <a:pt x="788288" y="79375"/>
                </a:lnTo>
                <a:close/>
              </a:path>
              <a:path w="788670" h="109854">
                <a:moveTo>
                  <a:pt x="556640" y="73152"/>
                </a:moveTo>
                <a:lnTo>
                  <a:pt x="480187" y="73152"/>
                </a:lnTo>
                <a:lnTo>
                  <a:pt x="480187" y="80518"/>
                </a:lnTo>
                <a:lnTo>
                  <a:pt x="548132" y="80518"/>
                </a:lnTo>
                <a:lnTo>
                  <a:pt x="548132" y="108585"/>
                </a:lnTo>
                <a:lnTo>
                  <a:pt x="556640" y="108585"/>
                </a:lnTo>
                <a:lnTo>
                  <a:pt x="556640" y="73152"/>
                </a:lnTo>
                <a:close/>
              </a:path>
              <a:path w="788670" h="109854">
                <a:moveTo>
                  <a:pt x="93472" y="65912"/>
                </a:moveTo>
                <a:lnTo>
                  <a:pt x="18923" y="65912"/>
                </a:lnTo>
                <a:lnTo>
                  <a:pt x="18923" y="73279"/>
                </a:lnTo>
                <a:lnTo>
                  <a:pt x="84962" y="73279"/>
                </a:lnTo>
                <a:lnTo>
                  <a:pt x="84962" y="83947"/>
                </a:lnTo>
                <a:lnTo>
                  <a:pt x="18923" y="83947"/>
                </a:lnTo>
                <a:lnTo>
                  <a:pt x="18923" y="109855"/>
                </a:lnTo>
                <a:lnTo>
                  <a:pt x="97154" y="109855"/>
                </a:lnTo>
                <a:lnTo>
                  <a:pt x="97154" y="102362"/>
                </a:lnTo>
                <a:lnTo>
                  <a:pt x="27432" y="102362"/>
                </a:lnTo>
                <a:lnTo>
                  <a:pt x="27432" y="91312"/>
                </a:lnTo>
                <a:lnTo>
                  <a:pt x="93472" y="91312"/>
                </a:lnTo>
                <a:lnTo>
                  <a:pt x="93472" y="65912"/>
                </a:lnTo>
                <a:close/>
              </a:path>
              <a:path w="788670" h="109854">
                <a:moveTo>
                  <a:pt x="667512" y="88518"/>
                </a:moveTo>
                <a:lnTo>
                  <a:pt x="659002" y="88518"/>
                </a:lnTo>
                <a:lnTo>
                  <a:pt x="659002" y="106045"/>
                </a:lnTo>
                <a:lnTo>
                  <a:pt x="667512" y="106045"/>
                </a:lnTo>
                <a:lnTo>
                  <a:pt x="667512" y="88518"/>
                </a:lnTo>
                <a:close/>
              </a:path>
              <a:path w="788670" h="109854">
                <a:moveTo>
                  <a:pt x="623570" y="37846"/>
                </a:moveTo>
                <a:lnTo>
                  <a:pt x="605789" y="37846"/>
                </a:lnTo>
                <a:lnTo>
                  <a:pt x="599059" y="39243"/>
                </a:lnTo>
                <a:lnTo>
                  <a:pt x="589788" y="45212"/>
                </a:lnTo>
                <a:lnTo>
                  <a:pt x="587501" y="49530"/>
                </a:lnTo>
                <a:lnTo>
                  <a:pt x="587501" y="60452"/>
                </a:lnTo>
                <a:lnTo>
                  <a:pt x="589407" y="64643"/>
                </a:lnTo>
                <a:lnTo>
                  <a:pt x="597280" y="70485"/>
                </a:lnTo>
                <a:lnTo>
                  <a:pt x="602996" y="72136"/>
                </a:lnTo>
                <a:lnTo>
                  <a:pt x="610488" y="72517"/>
                </a:lnTo>
                <a:lnTo>
                  <a:pt x="610488" y="85090"/>
                </a:lnTo>
                <a:lnTo>
                  <a:pt x="575437" y="85090"/>
                </a:lnTo>
                <a:lnTo>
                  <a:pt x="575437" y="92456"/>
                </a:lnTo>
                <a:lnTo>
                  <a:pt x="606933" y="92456"/>
                </a:lnTo>
                <a:lnTo>
                  <a:pt x="614412" y="92406"/>
                </a:lnTo>
                <a:lnTo>
                  <a:pt x="659002" y="88518"/>
                </a:lnTo>
                <a:lnTo>
                  <a:pt x="667512" y="88518"/>
                </a:lnTo>
                <a:lnTo>
                  <a:pt x="667512" y="84962"/>
                </a:lnTo>
                <a:lnTo>
                  <a:pt x="618998" y="84962"/>
                </a:lnTo>
                <a:lnTo>
                  <a:pt x="618998" y="72517"/>
                </a:lnTo>
                <a:lnTo>
                  <a:pt x="626490" y="72136"/>
                </a:lnTo>
                <a:lnTo>
                  <a:pt x="632205" y="70485"/>
                </a:lnTo>
                <a:lnTo>
                  <a:pt x="637975" y="66040"/>
                </a:lnTo>
                <a:lnTo>
                  <a:pt x="611886" y="66040"/>
                </a:lnTo>
                <a:lnTo>
                  <a:pt x="609346" y="65912"/>
                </a:lnTo>
                <a:lnTo>
                  <a:pt x="604647" y="65151"/>
                </a:lnTo>
                <a:lnTo>
                  <a:pt x="602614" y="64516"/>
                </a:lnTo>
                <a:lnTo>
                  <a:pt x="600963" y="63627"/>
                </a:lnTo>
                <a:lnTo>
                  <a:pt x="599186" y="62865"/>
                </a:lnTo>
                <a:lnTo>
                  <a:pt x="597915" y="61722"/>
                </a:lnTo>
                <a:lnTo>
                  <a:pt x="595884" y="58928"/>
                </a:lnTo>
                <a:lnTo>
                  <a:pt x="595376" y="57150"/>
                </a:lnTo>
                <a:lnTo>
                  <a:pt x="595376" y="53212"/>
                </a:lnTo>
                <a:lnTo>
                  <a:pt x="595884" y="51562"/>
                </a:lnTo>
                <a:lnTo>
                  <a:pt x="597915" y="48768"/>
                </a:lnTo>
                <a:lnTo>
                  <a:pt x="599186" y="47625"/>
                </a:lnTo>
                <a:lnTo>
                  <a:pt x="600963" y="46862"/>
                </a:lnTo>
                <a:lnTo>
                  <a:pt x="602614" y="45974"/>
                </a:lnTo>
                <a:lnTo>
                  <a:pt x="604647" y="45466"/>
                </a:lnTo>
                <a:lnTo>
                  <a:pt x="609346" y="44704"/>
                </a:lnTo>
                <a:lnTo>
                  <a:pt x="611886" y="44450"/>
                </a:lnTo>
                <a:lnTo>
                  <a:pt x="638379" y="44450"/>
                </a:lnTo>
                <a:lnTo>
                  <a:pt x="630301" y="39243"/>
                </a:lnTo>
                <a:lnTo>
                  <a:pt x="623570" y="37846"/>
                </a:lnTo>
                <a:close/>
              </a:path>
              <a:path w="788670" h="109854">
                <a:moveTo>
                  <a:pt x="667512" y="0"/>
                </a:moveTo>
                <a:lnTo>
                  <a:pt x="659002" y="0"/>
                </a:lnTo>
                <a:lnTo>
                  <a:pt x="659002" y="81153"/>
                </a:lnTo>
                <a:lnTo>
                  <a:pt x="653034" y="82550"/>
                </a:lnTo>
                <a:lnTo>
                  <a:pt x="646684" y="83566"/>
                </a:lnTo>
                <a:lnTo>
                  <a:pt x="639952" y="83947"/>
                </a:lnTo>
                <a:lnTo>
                  <a:pt x="633222" y="84455"/>
                </a:lnTo>
                <a:lnTo>
                  <a:pt x="626237" y="84836"/>
                </a:lnTo>
                <a:lnTo>
                  <a:pt x="618998" y="84962"/>
                </a:lnTo>
                <a:lnTo>
                  <a:pt x="667512" y="84962"/>
                </a:lnTo>
                <a:lnTo>
                  <a:pt x="667512" y="53721"/>
                </a:lnTo>
                <a:lnTo>
                  <a:pt x="689101" y="53721"/>
                </a:lnTo>
                <a:lnTo>
                  <a:pt x="689101" y="46355"/>
                </a:lnTo>
                <a:lnTo>
                  <a:pt x="667512" y="46355"/>
                </a:lnTo>
                <a:lnTo>
                  <a:pt x="667512" y="0"/>
                </a:lnTo>
                <a:close/>
              </a:path>
              <a:path w="788670" h="109854">
                <a:moveTo>
                  <a:pt x="638379" y="44450"/>
                </a:moveTo>
                <a:lnTo>
                  <a:pt x="617347" y="44450"/>
                </a:lnTo>
                <a:lnTo>
                  <a:pt x="619887" y="44704"/>
                </a:lnTo>
                <a:lnTo>
                  <a:pt x="624586" y="45466"/>
                </a:lnTo>
                <a:lnTo>
                  <a:pt x="626617" y="45974"/>
                </a:lnTo>
                <a:lnTo>
                  <a:pt x="628396" y="46862"/>
                </a:lnTo>
                <a:lnTo>
                  <a:pt x="630174" y="47625"/>
                </a:lnTo>
                <a:lnTo>
                  <a:pt x="631571" y="48768"/>
                </a:lnTo>
                <a:lnTo>
                  <a:pt x="633602" y="51562"/>
                </a:lnTo>
                <a:lnTo>
                  <a:pt x="634111" y="53212"/>
                </a:lnTo>
                <a:lnTo>
                  <a:pt x="634111" y="57150"/>
                </a:lnTo>
                <a:lnTo>
                  <a:pt x="633602" y="58928"/>
                </a:lnTo>
                <a:lnTo>
                  <a:pt x="631571" y="61722"/>
                </a:lnTo>
                <a:lnTo>
                  <a:pt x="630174" y="62865"/>
                </a:lnTo>
                <a:lnTo>
                  <a:pt x="628396" y="63627"/>
                </a:lnTo>
                <a:lnTo>
                  <a:pt x="626617" y="64516"/>
                </a:lnTo>
                <a:lnTo>
                  <a:pt x="624586" y="65151"/>
                </a:lnTo>
                <a:lnTo>
                  <a:pt x="619887" y="65912"/>
                </a:lnTo>
                <a:lnTo>
                  <a:pt x="617347" y="66040"/>
                </a:lnTo>
                <a:lnTo>
                  <a:pt x="637975" y="66040"/>
                </a:lnTo>
                <a:lnTo>
                  <a:pt x="639952" y="64516"/>
                </a:lnTo>
                <a:lnTo>
                  <a:pt x="641985" y="60452"/>
                </a:lnTo>
                <a:lnTo>
                  <a:pt x="641985" y="49530"/>
                </a:lnTo>
                <a:lnTo>
                  <a:pt x="639572" y="45212"/>
                </a:lnTo>
                <a:lnTo>
                  <a:pt x="638379" y="44450"/>
                </a:lnTo>
                <a:close/>
              </a:path>
              <a:path w="788670" h="109854">
                <a:moveTo>
                  <a:pt x="647573" y="22733"/>
                </a:moveTo>
                <a:lnTo>
                  <a:pt x="581405" y="22733"/>
                </a:lnTo>
                <a:lnTo>
                  <a:pt x="581405" y="29845"/>
                </a:lnTo>
                <a:lnTo>
                  <a:pt x="647573" y="29845"/>
                </a:lnTo>
                <a:lnTo>
                  <a:pt x="647573" y="22733"/>
                </a:lnTo>
                <a:close/>
              </a:path>
              <a:path w="788670" h="109854">
                <a:moveTo>
                  <a:pt x="596773" y="2921"/>
                </a:moveTo>
                <a:lnTo>
                  <a:pt x="613790" y="12446"/>
                </a:lnTo>
                <a:lnTo>
                  <a:pt x="617474" y="12700"/>
                </a:lnTo>
                <a:lnTo>
                  <a:pt x="624839" y="12700"/>
                </a:lnTo>
                <a:lnTo>
                  <a:pt x="628523" y="12573"/>
                </a:lnTo>
                <a:lnTo>
                  <a:pt x="632078" y="12573"/>
                </a:lnTo>
                <a:lnTo>
                  <a:pt x="635508" y="12446"/>
                </a:lnTo>
                <a:lnTo>
                  <a:pt x="635508" y="5968"/>
                </a:lnTo>
                <a:lnTo>
                  <a:pt x="616203" y="5968"/>
                </a:lnTo>
                <a:lnTo>
                  <a:pt x="612901" y="5842"/>
                </a:lnTo>
                <a:lnTo>
                  <a:pt x="609726" y="5587"/>
                </a:lnTo>
                <a:lnTo>
                  <a:pt x="603123" y="4826"/>
                </a:lnTo>
                <a:lnTo>
                  <a:pt x="599821" y="4064"/>
                </a:lnTo>
                <a:lnTo>
                  <a:pt x="596773" y="2921"/>
                </a:lnTo>
                <a:close/>
              </a:path>
              <a:path w="788670" h="109854">
                <a:moveTo>
                  <a:pt x="635508" y="5842"/>
                </a:moveTo>
                <a:lnTo>
                  <a:pt x="629158" y="5842"/>
                </a:lnTo>
                <a:lnTo>
                  <a:pt x="625983" y="5968"/>
                </a:lnTo>
                <a:lnTo>
                  <a:pt x="635508" y="5968"/>
                </a:lnTo>
                <a:close/>
              </a:path>
              <a:path w="788670" h="109854">
                <a:moveTo>
                  <a:pt x="475741" y="4953"/>
                </a:moveTo>
                <a:lnTo>
                  <a:pt x="467360" y="4953"/>
                </a:lnTo>
                <a:lnTo>
                  <a:pt x="467360" y="60579"/>
                </a:lnTo>
                <a:lnTo>
                  <a:pt x="512063" y="60579"/>
                </a:lnTo>
                <a:lnTo>
                  <a:pt x="512063" y="53340"/>
                </a:lnTo>
                <a:lnTo>
                  <a:pt x="475741" y="53340"/>
                </a:lnTo>
                <a:lnTo>
                  <a:pt x="475741" y="34290"/>
                </a:lnTo>
                <a:lnTo>
                  <a:pt x="512063" y="34290"/>
                </a:lnTo>
                <a:lnTo>
                  <a:pt x="512063" y="26924"/>
                </a:lnTo>
                <a:lnTo>
                  <a:pt x="475741" y="26924"/>
                </a:lnTo>
                <a:lnTo>
                  <a:pt x="475741" y="4953"/>
                </a:lnTo>
                <a:close/>
              </a:path>
              <a:path w="788670" h="109854">
                <a:moveTo>
                  <a:pt x="512063" y="34290"/>
                </a:moveTo>
                <a:lnTo>
                  <a:pt x="503682" y="34290"/>
                </a:lnTo>
                <a:lnTo>
                  <a:pt x="503682" y="53340"/>
                </a:lnTo>
                <a:lnTo>
                  <a:pt x="512063" y="53340"/>
                </a:lnTo>
                <a:lnTo>
                  <a:pt x="512063" y="34290"/>
                </a:lnTo>
                <a:close/>
              </a:path>
              <a:path w="788670" h="109854">
                <a:moveTo>
                  <a:pt x="512063" y="4953"/>
                </a:moveTo>
                <a:lnTo>
                  <a:pt x="503682" y="4953"/>
                </a:lnTo>
                <a:lnTo>
                  <a:pt x="503682" y="26924"/>
                </a:lnTo>
                <a:lnTo>
                  <a:pt x="512063" y="26924"/>
                </a:lnTo>
                <a:lnTo>
                  <a:pt x="512063" y="4953"/>
                </a:lnTo>
                <a:close/>
              </a:path>
              <a:path w="788670" h="109854">
                <a:moveTo>
                  <a:pt x="379349" y="7239"/>
                </a:moveTo>
                <a:lnTo>
                  <a:pt x="369697" y="7239"/>
                </a:lnTo>
                <a:lnTo>
                  <a:pt x="365378" y="8255"/>
                </a:lnTo>
                <a:lnTo>
                  <a:pt x="358013" y="12065"/>
                </a:lnTo>
                <a:lnTo>
                  <a:pt x="354838" y="14732"/>
                </a:lnTo>
                <a:lnTo>
                  <a:pt x="352298" y="18161"/>
                </a:lnTo>
                <a:lnTo>
                  <a:pt x="349758" y="21462"/>
                </a:lnTo>
                <a:lnTo>
                  <a:pt x="347852" y="25654"/>
                </a:lnTo>
                <a:lnTo>
                  <a:pt x="346455" y="30353"/>
                </a:lnTo>
                <a:lnTo>
                  <a:pt x="345186" y="35179"/>
                </a:lnTo>
                <a:lnTo>
                  <a:pt x="344550" y="40512"/>
                </a:lnTo>
                <a:lnTo>
                  <a:pt x="344550" y="52197"/>
                </a:lnTo>
                <a:lnTo>
                  <a:pt x="361696" y="82423"/>
                </a:lnTo>
                <a:lnTo>
                  <a:pt x="365378" y="84328"/>
                </a:lnTo>
                <a:lnTo>
                  <a:pt x="369697" y="85217"/>
                </a:lnTo>
                <a:lnTo>
                  <a:pt x="379349" y="85217"/>
                </a:lnTo>
                <a:lnTo>
                  <a:pt x="383539" y="84328"/>
                </a:lnTo>
                <a:lnTo>
                  <a:pt x="387223" y="82423"/>
                </a:lnTo>
                <a:lnTo>
                  <a:pt x="390905" y="80645"/>
                </a:lnTo>
                <a:lnTo>
                  <a:pt x="394080" y="77978"/>
                </a:lnTo>
                <a:lnTo>
                  <a:pt x="370839" y="77851"/>
                </a:lnTo>
                <a:lnTo>
                  <a:pt x="367538" y="77089"/>
                </a:lnTo>
                <a:lnTo>
                  <a:pt x="364871" y="75565"/>
                </a:lnTo>
                <a:lnTo>
                  <a:pt x="362076" y="74041"/>
                </a:lnTo>
                <a:lnTo>
                  <a:pt x="359790" y="71882"/>
                </a:lnTo>
                <a:lnTo>
                  <a:pt x="358013" y="69087"/>
                </a:lnTo>
                <a:lnTo>
                  <a:pt x="356108" y="66421"/>
                </a:lnTo>
                <a:lnTo>
                  <a:pt x="354838" y="63118"/>
                </a:lnTo>
                <a:lnTo>
                  <a:pt x="353949" y="59182"/>
                </a:lnTo>
                <a:lnTo>
                  <a:pt x="353060" y="55372"/>
                </a:lnTo>
                <a:lnTo>
                  <a:pt x="352779" y="52197"/>
                </a:lnTo>
                <a:lnTo>
                  <a:pt x="358013" y="23241"/>
                </a:lnTo>
                <a:lnTo>
                  <a:pt x="359790" y="20574"/>
                </a:lnTo>
                <a:lnTo>
                  <a:pt x="362076" y="18415"/>
                </a:lnTo>
                <a:lnTo>
                  <a:pt x="364871" y="16891"/>
                </a:lnTo>
                <a:lnTo>
                  <a:pt x="367538" y="15493"/>
                </a:lnTo>
                <a:lnTo>
                  <a:pt x="370839" y="14732"/>
                </a:lnTo>
                <a:lnTo>
                  <a:pt x="394080" y="14732"/>
                </a:lnTo>
                <a:lnTo>
                  <a:pt x="390905" y="12065"/>
                </a:lnTo>
                <a:lnTo>
                  <a:pt x="383539" y="8255"/>
                </a:lnTo>
                <a:lnTo>
                  <a:pt x="379349" y="7239"/>
                </a:lnTo>
                <a:close/>
              </a:path>
              <a:path w="788670" h="109854">
                <a:moveTo>
                  <a:pt x="394080" y="14732"/>
                </a:moveTo>
                <a:lnTo>
                  <a:pt x="378205" y="14732"/>
                </a:lnTo>
                <a:lnTo>
                  <a:pt x="381253" y="15493"/>
                </a:lnTo>
                <a:lnTo>
                  <a:pt x="384048" y="16891"/>
                </a:lnTo>
                <a:lnTo>
                  <a:pt x="386714" y="18415"/>
                </a:lnTo>
                <a:lnTo>
                  <a:pt x="389000" y="20574"/>
                </a:lnTo>
                <a:lnTo>
                  <a:pt x="390778" y="23241"/>
                </a:lnTo>
                <a:lnTo>
                  <a:pt x="392684" y="26035"/>
                </a:lnTo>
                <a:lnTo>
                  <a:pt x="393953" y="29337"/>
                </a:lnTo>
                <a:lnTo>
                  <a:pt x="394842" y="33274"/>
                </a:lnTo>
                <a:lnTo>
                  <a:pt x="395859" y="37211"/>
                </a:lnTo>
                <a:lnTo>
                  <a:pt x="396150" y="40512"/>
                </a:lnTo>
                <a:lnTo>
                  <a:pt x="396139" y="52197"/>
                </a:lnTo>
                <a:lnTo>
                  <a:pt x="395859" y="55372"/>
                </a:lnTo>
                <a:lnTo>
                  <a:pt x="394842" y="59182"/>
                </a:lnTo>
                <a:lnTo>
                  <a:pt x="393953" y="63118"/>
                </a:lnTo>
                <a:lnTo>
                  <a:pt x="392684" y="66421"/>
                </a:lnTo>
                <a:lnTo>
                  <a:pt x="390778" y="69087"/>
                </a:lnTo>
                <a:lnTo>
                  <a:pt x="389000" y="71882"/>
                </a:lnTo>
                <a:lnTo>
                  <a:pt x="386714" y="74041"/>
                </a:lnTo>
                <a:lnTo>
                  <a:pt x="384048" y="75565"/>
                </a:lnTo>
                <a:lnTo>
                  <a:pt x="381253" y="77089"/>
                </a:lnTo>
                <a:lnTo>
                  <a:pt x="378205" y="77851"/>
                </a:lnTo>
                <a:lnTo>
                  <a:pt x="394175" y="77851"/>
                </a:lnTo>
                <a:lnTo>
                  <a:pt x="404367" y="52197"/>
                </a:lnTo>
                <a:lnTo>
                  <a:pt x="404367" y="40512"/>
                </a:lnTo>
                <a:lnTo>
                  <a:pt x="396621" y="18161"/>
                </a:lnTo>
                <a:lnTo>
                  <a:pt x="394080" y="14732"/>
                </a:lnTo>
                <a:close/>
              </a:path>
              <a:path w="788670" h="109854">
                <a:moveTo>
                  <a:pt x="208534" y="0"/>
                </a:moveTo>
                <a:lnTo>
                  <a:pt x="200025" y="0"/>
                </a:lnTo>
                <a:lnTo>
                  <a:pt x="200025" y="40132"/>
                </a:lnTo>
                <a:lnTo>
                  <a:pt x="176149" y="40132"/>
                </a:lnTo>
                <a:lnTo>
                  <a:pt x="176149" y="47625"/>
                </a:lnTo>
                <a:lnTo>
                  <a:pt x="200025" y="47625"/>
                </a:lnTo>
                <a:lnTo>
                  <a:pt x="200025" y="106045"/>
                </a:lnTo>
                <a:lnTo>
                  <a:pt x="208534" y="106045"/>
                </a:lnTo>
                <a:lnTo>
                  <a:pt x="208534" y="0"/>
                </a:lnTo>
                <a:close/>
              </a:path>
              <a:path w="788670" h="109854">
                <a:moveTo>
                  <a:pt x="168401" y="7366"/>
                </a:moveTo>
                <a:lnTo>
                  <a:pt x="120903" y="7366"/>
                </a:lnTo>
                <a:lnTo>
                  <a:pt x="120903" y="14859"/>
                </a:lnTo>
                <a:lnTo>
                  <a:pt x="159892" y="14859"/>
                </a:lnTo>
                <a:lnTo>
                  <a:pt x="159892" y="42545"/>
                </a:lnTo>
                <a:lnTo>
                  <a:pt x="120903" y="42545"/>
                </a:lnTo>
                <a:lnTo>
                  <a:pt x="120903" y="86487"/>
                </a:lnTo>
                <a:lnTo>
                  <a:pt x="146685" y="86487"/>
                </a:lnTo>
                <a:lnTo>
                  <a:pt x="153670" y="86233"/>
                </a:lnTo>
                <a:lnTo>
                  <a:pt x="167004" y="84962"/>
                </a:lnTo>
                <a:lnTo>
                  <a:pt x="173227" y="84074"/>
                </a:lnTo>
                <a:lnTo>
                  <a:pt x="178942" y="83185"/>
                </a:lnTo>
                <a:lnTo>
                  <a:pt x="178144" y="79121"/>
                </a:lnTo>
                <a:lnTo>
                  <a:pt x="129412" y="79121"/>
                </a:lnTo>
                <a:lnTo>
                  <a:pt x="129412" y="49530"/>
                </a:lnTo>
                <a:lnTo>
                  <a:pt x="168401" y="49530"/>
                </a:lnTo>
                <a:lnTo>
                  <a:pt x="168401" y="7366"/>
                </a:lnTo>
                <a:close/>
              </a:path>
              <a:path w="788670" h="109854">
                <a:moveTo>
                  <a:pt x="177546" y="76073"/>
                </a:moveTo>
                <a:lnTo>
                  <a:pt x="171576" y="77089"/>
                </a:lnTo>
                <a:lnTo>
                  <a:pt x="165480" y="77851"/>
                </a:lnTo>
                <a:lnTo>
                  <a:pt x="152780" y="78867"/>
                </a:lnTo>
                <a:lnTo>
                  <a:pt x="146176" y="79121"/>
                </a:lnTo>
                <a:lnTo>
                  <a:pt x="178144" y="79121"/>
                </a:lnTo>
                <a:lnTo>
                  <a:pt x="177546" y="76073"/>
                </a:lnTo>
                <a:close/>
              </a:path>
              <a:path w="788670" h="109854">
                <a:moveTo>
                  <a:pt x="733805" y="13589"/>
                </a:moveTo>
                <a:lnTo>
                  <a:pt x="725297" y="13589"/>
                </a:lnTo>
                <a:lnTo>
                  <a:pt x="725297" y="17272"/>
                </a:lnTo>
                <a:lnTo>
                  <a:pt x="725042" y="20701"/>
                </a:lnTo>
                <a:lnTo>
                  <a:pt x="724408" y="24384"/>
                </a:lnTo>
                <a:lnTo>
                  <a:pt x="723900" y="28067"/>
                </a:lnTo>
                <a:lnTo>
                  <a:pt x="722629" y="32004"/>
                </a:lnTo>
                <a:lnTo>
                  <a:pt x="719881" y="37211"/>
                </a:lnTo>
                <a:lnTo>
                  <a:pt x="718438" y="40005"/>
                </a:lnTo>
                <a:lnTo>
                  <a:pt x="715263" y="44068"/>
                </a:lnTo>
                <a:lnTo>
                  <a:pt x="707009" y="52070"/>
                </a:lnTo>
                <a:lnTo>
                  <a:pt x="701421" y="55753"/>
                </a:lnTo>
                <a:lnTo>
                  <a:pt x="694309" y="59309"/>
                </a:lnTo>
                <a:lnTo>
                  <a:pt x="700151" y="65405"/>
                </a:lnTo>
                <a:lnTo>
                  <a:pt x="721867" y="48768"/>
                </a:lnTo>
                <a:lnTo>
                  <a:pt x="723264" y="47117"/>
                </a:lnTo>
                <a:lnTo>
                  <a:pt x="728599" y="34671"/>
                </a:lnTo>
                <a:lnTo>
                  <a:pt x="738668" y="34671"/>
                </a:lnTo>
                <a:lnTo>
                  <a:pt x="736346" y="30734"/>
                </a:lnTo>
                <a:lnTo>
                  <a:pt x="735076" y="27305"/>
                </a:lnTo>
                <a:lnTo>
                  <a:pt x="734060" y="20320"/>
                </a:lnTo>
                <a:lnTo>
                  <a:pt x="733816" y="17272"/>
                </a:lnTo>
                <a:lnTo>
                  <a:pt x="733805" y="13589"/>
                </a:lnTo>
                <a:close/>
              </a:path>
              <a:path w="788670" h="109854">
                <a:moveTo>
                  <a:pt x="788288" y="0"/>
                </a:moveTo>
                <a:lnTo>
                  <a:pt x="779779" y="0"/>
                </a:lnTo>
                <a:lnTo>
                  <a:pt x="779779" y="27178"/>
                </a:lnTo>
                <a:lnTo>
                  <a:pt x="753237" y="27178"/>
                </a:lnTo>
                <a:lnTo>
                  <a:pt x="753237" y="34290"/>
                </a:lnTo>
                <a:lnTo>
                  <a:pt x="779779" y="34290"/>
                </a:lnTo>
                <a:lnTo>
                  <a:pt x="779779" y="64008"/>
                </a:lnTo>
                <a:lnTo>
                  <a:pt x="788288" y="64008"/>
                </a:lnTo>
                <a:lnTo>
                  <a:pt x="788288" y="0"/>
                </a:lnTo>
                <a:close/>
              </a:path>
              <a:path w="788670" h="109854">
                <a:moveTo>
                  <a:pt x="738668" y="34671"/>
                </a:moveTo>
                <a:lnTo>
                  <a:pt x="730630" y="34671"/>
                </a:lnTo>
                <a:lnTo>
                  <a:pt x="731138" y="37084"/>
                </a:lnTo>
                <a:lnTo>
                  <a:pt x="732154" y="39878"/>
                </a:lnTo>
                <a:lnTo>
                  <a:pt x="733171" y="41529"/>
                </a:lnTo>
                <a:lnTo>
                  <a:pt x="734567" y="43307"/>
                </a:lnTo>
                <a:lnTo>
                  <a:pt x="736218" y="45593"/>
                </a:lnTo>
                <a:lnTo>
                  <a:pt x="738759" y="48133"/>
                </a:lnTo>
                <a:lnTo>
                  <a:pt x="745616" y="53975"/>
                </a:lnTo>
                <a:lnTo>
                  <a:pt x="750697" y="57023"/>
                </a:lnTo>
                <a:lnTo>
                  <a:pt x="757427" y="60071"/>
                </a:lnTo>
                <a:lnTo>
                  <a:pt x="763270" y="53340"/>
                </a:lnTo>
                <a:lnTo>
                  <a:pt x="756538" y="50800"/>
                </a:lnTo>
                <a:lnTo>
                  <a:pt x="751204" y="47752"/>
                </a:lnTo>
                <a:lnTo>
                  <a:pt x="743330" y="41148"/>
                </a:lnTo>
                <a:lnTo>
                  <a:pt x="740410" y="37718"/>
                </a:lnTo>
                <a:lnTo>
                  <a:pt x="738668" y="34671"/>
                </a:lnTo>
                <a:close/>
              </a:path>
              <a:path w="788670" h="109854">
                <a:moveTo>
                  <a:pt x="759967" y="6223"/>
                </a:moveTo>
                <a:lnTo>
                  <a:pt x="698246" y="6223"/>
                </a:lnTo>
                <a:lnTo>
                  <a:pt x="698246" y="13589"/>
                </a:lnTo>
                <a:lnTo>
                  <a:pt x="759967" y="13589"/>
                </a:lnTo>
                <a:lnTo>
                  <a:pt x="759967" y="6223"/>
                </a:lnTo>
                <a:close/>
              </a:path>
              <a:path w="788670" h="109854">
                <a:moveTo>
                  <a:pt x="45212" y="4953"/>
                </a:moveTo>
                <a:lnTo>
                  <a:pt x="0" y="4953"/>
                </a:lnTo>
                <a:lnTo>
                  <a:pt x="0" y="12318"/>
                </a:lnTo>
                <a:lnTo>
                  <a:pt x="36449" y="12318"/>
                </a:lnTo>
                <a:lnTo>
                  <a:pt x="36449" y="15112"/>
                </a:lnTo>
                <a:lnTo>
                  <a:pt x="33782" y="32385"/>
                </a:lnTo>
                <a:lnTo>
                  <a:pt x="32892" y="36195"/>
                </a:lnTo>
                <a:lnTo>
                  <a:pt x="26035" y="54864"/>
                </a:lnTo>
                <a:lnTo>
                  <a:pt x="34162" y="57531"/>
                </a:lnTo>
                <a:lnTo>
                  <a:pt x="44545" y="17986"/>
                </a:lnTo>
                <a:lnTo>
                  <a:pt x="45045" y="11404"/>
                </a:lnTo>
                <a:lnTo>
                  <a:pt x="45212" y="4953"/>
                </a:lnTo>
                <a:close/>
              </a:path>
              <a:path w="788670" h="109854">
                <a:moveTo>
                  <a:pt x="532764" y="1397"/>
                </a:moveTo>
                <a:lnTo>
                  <a:pt x="524637" y="1397"/>
                </a:lnTo>
                <a:lnTo>
                  <a:pt x="524637" y="65278"/>
                </a:lnTo>
                <a:lnTo>
                  <a:pt x="532764" y="65278"/>
                </a:lnTo>
                <a:lnTo>
                  <a:pt x="532764" y="34162"/>
                </a:lnTo>
                <a:lnTo>
                  <a:pt x="557022" y="34162"/>
                </a:lnTo>
                <a:lnTo>
                  <a:pt x="557022" y="26670"/>
                </a:lnTo>
                <a:lnTo>
                  <a:pt x="532764" y="26670"/>
                </a:lnTo>
                <a:lnTo>
                  <a:pt x="532764" y="1397"/>
                </a:lnTo>
                <a:close/>
              </a:path>
              <a:path w="788670" h="109854">
                <a:moveTo>
                  <a:pt x="557022" y="34162"/>
                </a:moveTo>
                <a:lnTo>
                  <a:pt x="548766" y="34162"/>
                </a:lnTo>
                <a:lnTo>
                  <a:pt x="548766" y="65278"/>
                </a:lnTo>
                <a:lnTo>
                  <a:pt x="557022" y="65278"/>
                </a:lnTo>
                <a:lnTo>
                  <a:pt x="557022" y="34162"/>
                </a:lnTo>
                <a:close/>
              </a:path>
              <a:path w="788670" h="109854">
                <a:moveTo>
                  <a:pt x="557022" y="0"/>
                </a:moveTo>
                <a:lnTo>
                  <a:pt x="548766" y="0"/>
                </a:lnTo>
                <a:lnTo>
                  <a:pt x="548766" y="26670"/>
                </a:lnTo>
                <a:lnTo>
                  <a:pt x="557022" y="26670"/>
                </a:lnTo>
                <a:lnTo>
                  <a:pt x="557022" y="0"/>
                </a:lnTo>
                <a:close/>
              </a:path>
              <a:path w="788670" h="109854">
                <a:moveTo>
                  <a:pt x="433450" y="0"/>
                </a:moveTo>
                <a:lnTo>
                  <a:pt x="424941" y="0"/>
                </a:lnTo>
                <a:lnTo>
                  <a:pt x="424941" y="106045"/>
                </a:lnTo>
                <a:lnTo>
                  <a:pt x="433450" y="106045"/>
                </a:lnTo>
                <a:lnTo>
                  <a:pt x="433450" y="50037"/>
                </a:lnTo>
                <a:lnTo>
                  <a:pt x="453771" y="50037"/>
                </a:lnTo>
                <a:lnTo>
                  <a:pt x="453771" y="42672"/>
                </a:lnTo>
                <a:lnTo>
                  <a:pt x="433450" y="42672"/>
                </a:lnTo>
                <a:lnTo>
                  <a:pt x="433450" y="0"/>
                </a:lnTo>
                <a:close/>
              </a:path>
              <a:path w="788670" h="109854">
                <a:moveTo>
                  <a:pt x="321563" y="80137"/>
                </a:moveTo>
                <a:lnTo>
                  <a:pt x="313054" y="80137"/>
                </a:lnTo>
                <a:lnTo>
                  <a:pt x="313054" y="106045"/>
                </a:lnTo>
                <a:lnTo>
                  <a:pt x="321563" y="106045"/>
                </a:lnTo>
                <a:lnTo>
                  <a:pt x="321563" y="80137"/>
                </a:lnTo>
                <a:close/>
              </a:path>
              <a:path w="788670" h="109854">
                <a:moveTo>
                  <a:pt x="286385" y="7366"/>
                </a:moveTo>
                <a:lnTo>
                  <a:pt x="235203" y="7366"/>
                </a:lnTo>
                <a:lnTo>
                  <a:pt x="235203" y="14859"/>
                </a:lnTo>
                <a:lnTo>
                  <a:pt x="277875" y="14859"/>
                </a:lnTo>
                <a:lnTo>
                  <a:pt x="277875" y="43180"/>
                </a:lnTo>
                <a:lnTo>
                  <a:pt x="235203" y="43180"/>
                </a:lnTo>
                <a:lnTo>
                  <a:pt x="235203" y="86487"/>
                </a:lnTo>
                <a:lnTo>
                  <a:pt x="252984" y="86487"/>
                </a:lnTo>
                <a:lnTo>
                  <a:pt x="261864" y="86393"/>
                </a:lnTo>
                <a:lnTo>
                  <a:pt x="300672" y="83185"/>
                </a:lnTo>
                <a:lnTo>
                  <a:pt x="313054" y="80137"/>
                </a:lnTo>
                <a:lnTo>
                  <a:pt x="321563" y="80137"/>
                </a:lnTo>
                <a:lnTo>
                  <a:pt x="321563" y="79121"/>
                </a:lnTo>
                <a:lnTo>
                  <a:pt x="243712" y="79121"/>
                </a:lnTo>
                <a:lnTo>
                  <a:pt x="243712" y="50165"/>
                </a:lnTo>
                <a:lnTo>
                  <a:pt x="286385" y="50165"/>
                </a:lnTo>
                <a:lnTo>
                  <a:pt x="286385" y="7366"/>
                </a:lnTo>
                <a:close/>
              </a:path>
              <a:path w="788670" h="109854">
                <a:moveTo>
                  <a:pt x="321563" y="0"/>
                </a:moveTo>
                <a:lnTo>
                  <a:pt x="313054" y="0"/>
                </a:lnTo>
                <a:lnTo>
                  <a:pt x="313054" y="72517"/>
                </a:lnTo>
                <a:lnTo>
                  <a:pt x="308990" y="73787"/>
                </a:lnTo>
                <a:lnTo>
                  <a:pt x="269239" y="78867"/>
                </a:lnTo>
                <a:lnTo>
                  <a:pt x="258445" y="79121"/>
                </a:lnTo>
                <a:lnTo>
                  <a:pt x="321563" y="79121"/>
                </a:lnTo>
                <a:lnTo>
                  <a:pt x="321563" y="0"/>
                </a:lnTo>
                <a:close/>
              </a:path>
              <a:path w="788670" h="109854">
                <a:moveTo>
                  <a:pt x="69723" y="1397"/>
                </a:moveTo>
                <a:lnTo>
                  <a:pt x="61467" y="1397"/>
                </a:lnTo>
                <a:lnTo>
                  <a:pt x="61467" y="57785"/>
                </a:lnTo>
                <a:lnTo>
                  <a:pt x="69723" y="57785"/>
                </a:lnTo>
                <a:lnTo>
                  <a:pt x="69723" y="34162"/>
                </a:lnTo>
                <a:lnTo>
                  <a:pt x="93852" y="34162"/>
                </a:lnTo>
                <a:lnTo>
                  <a:pt x="93852" y="26670"/>
                </a:lnTo>
                <a:lnTo>
                  <a:pt x="69723" y="26670"/>
                </a:lnTo>
                <a:lnTo>
                  <a:pt x="69723" y="1397"/>
                </a:lnTo>
                <a:close/>
              </a:path>
              <a:path w="788670" h="109854">
                <a:moveTo>
                  <a:pt x="93852" y="34162"/>
                </a:moveTo>
                <a:lnTo>
                  <a:pt x="85725" y="34162"/>
                </a:lnTo>
                <a:lnTo>
                  <a:pt x="85725" y="57785"/>
                </a:lnTo>
                <a:lnTo>
                  <a:pt x="93852" y="57785"/>
                </a:lnTo>
                <a:lnTo>
                  <a:pt x="93852" y="34162"/>
                </a:lnTo>
                <a:close/>
              </a:path>
              <a:path w="788670" h="109854">
                <a:moveTo>
                  <a:pt x="93852" y="0"/>
                </a:moveTo>
                <a:lnTo>
                  <a:pt x="85725" y="0"/>
                </a:lnTo>
                <a:lnTo>
                  <a:pt x="85725" y="26670"/>
                </a:lnTo>
                <a:lnTo>
                  <a:pt x="93852" y="26670"/>
                </a:lnTo>
                <a:lnTo>
                  <a:pt x="9385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54220" y="5184140"/>
            <a:ext cx="59055" cy="22225"/>
          </a:xfrm>
          <a:custGeom>
            <a:avLst/>
            <a:gdLst/>
            <a:ahLst/>
            <a:cxnLst/>
            <a:rect l="l" t="t" r="r" b="b"/>
            <a:pathLst>
              <a:path w="59054" h="22225">
                <a:moveTo>
                  <a:pt x="0" y="0"/>
                </a:moveTo>
                <a:lnTo>
                  <a:pt x="0" y="21843"/>
                </a:lnTo>
                <a:lnTo>
                  <a:pt x="58546" y="21843"/>
                </a:lnTo>
                <a:lnTo>
                  <a:pt x="5854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313173" y="5177916"/>
            <a:ext cx="76835" cy="35560"/>
          </a:xfrm>
          <a:custGeom>
            <a:avLst/>
            <a:gdLst/>
            <a:ahLst/>
            <a:cxnLst/>
            <a:rect l="l" t="t" r="r" b="b"/>
            <a:pathLst>
              <a:path w="76835" h="35560">
                <a:moveTo>
                  <a:pt x="0" y="0"/>
                </a:moveTo>
                <a:lnTo>
                  <a:pt x="76453" y="0"/>
                </a:lnTo>
                <a:lnTo>
                  <a:pt x="76453" y="35432"/>
                </a:lnTo>
                <a:lnTo>
                  <a:pt x="67945" y="35432"/>
                </a:lnTo>
                <a:lnTo>
                  <a:pt x="67945" y="7365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45584" y="5176646"/>
            <a:ext cx="76200" cy="36830"/>
          </a:xfrm>
          <a:custGeom>
            <a:avLst/>
            <a:gdLst/>
            <a:ahLst/>
            <a:cxnLst/>
            <a:rect l="l" t="t" r="r" b="b"/>
            <a:pathLst>
              <a:path w="76200" h="36829">
                <a:moveTo>
                  <a:pt x="0" y="0"/>
                </a:moveTo>
                <a:lnTo>
                  <a:pt x="75691" y="0"/>
                </a:lnTo>
                <a:lnTo>
                  <a:pt x="75691" y="36702"/>
                </a:lnTo>
                <a:lnTo>
                  <a:pt x="0" y="367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851909" y="5170678"/>
            <a:ext cx="78740" cy="44450"/>
          </a:xfrm>
          <a:custGeom>
            <a:avLst/>
            <a:gdLst/>
            <a:ahLst/>
            <a:cxnLst/>
            <a:rect l="l" t="t" r="r" b="b"/>
            <a:pathLst>
              <a:path w="78739" h="44450">
                <a:moveTo>
                  <a:pt x="0" y="0"/>
                </a:moveTo>
                <a:lnTo>
                  <a:pt x="74549" y="0"/>
                </a:lnTo>
                <a:lnTo>
                  <a:pt x="74549" y="25400"/>
                </a:lnTo>
                <a:lnTo>
                  <a:pt x="8509" y="25400"/>
                </a:lnTo>
                <a:lnTo>
                  <a:pt x="8509" y="36449"/>
                </a:lnTo>
                <a:lnTo>
                  <a:pt x="78231" y="36449"/>
                </a:lnTo>
                <a:lnTo>
                  <a:pt x="78231" y="43942"/>
                </a:lnTo>
                <a:lnTo>
                  <a:pt x="0" y="43942"/>
                </a:lnTo>
                <a:lnTo>
                  <a:pt x="0" y="18034"/>
                </a:lnTo>
                <a:lnTo>
                  <a:pt x="66039" y="18034"/>
                </a:lnTo>
                <a:lnTo>
                  <a:pt x="66039" y="7366"/>
                </a:lnTo>
                <a:lnTo>
                  <a:pt x="0" y="73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28363" y="5149215"/>
            <a:ext cx="38735" cy="21590"/>
          </a:xfrm>
          <a:custGeom>
            <a:avLst/>
            <a:gdLst/>
            <a:ahLst/>
            <a:cxnLst/>
            <a:rect l="l" t="t" r="r" b="b"/>
            <a:pathLst>
              <a:path w="38735" h="21589">
                <a:moveTo>
                  <a:pt x="19303" y="0"/>
                </a:moveTo>
                <a:lnTo>
                  <a:pt x="16510" y="0"/>
                </a:lnTo>
                <a:lnTo>
                  <a:pt x="13970" y="254"/>
                </a:lnTo>
                <a:lnTo>
                  <a:pt x="11684" y="635"/>
                </a:lnTo>
                <a:lnTo>
                  <a:pt x="9271" y="1016"/>
                </a:lnTo>
                <a:lnTo>
                  <a:pt x="7238" y="1524"/>
                </a:lnTo>
                <a:lnTo>
                  <a:pt x="5587" y="2412"/>
                </a:lnTo>
                <a:lnTo>
                  <a:pt x="3810" y="3175"/>
                </a:lnTo>
                <a:lnTo>
                  <a:pt x="2539" y="4318"/>
                </a:lnTo>
                <a:lnTo>
                  <a:pt x="1524" y="5715"/>
                </a:lnTo>
                <a:lnTo>
                  <a:pt x="508" y="7112"/>
                </a:lnTo>
                <a:lnTo>
                  <a:pt x="0" y="8762"/>
                </a:lnTo>
                <a:lnTo>
                  <a:pt x="0" y="10795"/>
                </a:lnTo>
                <a:lnTo>
                  <a:pt x="0" y="12700"/>
                </a:lnTo>
                <a:lnTo>
                  <a:pt x="508" y="14478"/>
                </a:lnTo>
                <a:lnTo>
                  <a:pt x="1524" y="15875"/>
                </a:lnTo>
                <a:lnTo>
                  <a:pt x="2539" y="17272"/>
                </a:lnTo>
                <a:lnTo>
                  <a:pt x="3810" y="18415"/>
                </a:lnTo>
                <a:lnTo>
                  <a:pt x="5587" y="19177"/>
                </a:lnTo>
                <a:lnTo>
                  <a:pt x="7238" y="20066"/>
                </a:lnTo>
                <a:lnTo>
                  <a:pt x="9271" y="20701"/>
                </a:lnTo>
                <a:lnTo>
                  <a:pt x="11684" y="21082"/>
                </a:lnTo>
                <a:lnTo>
                  <a:pt x="13970" y="21462"/>
                </a:lnTo>
                <a:lnTo>
                  <a:pt x="16510" y="21590"/>
                </a:lnTo>
                <a:lnTo>
                  <a:pt x="19303" y="21590"/>
                </a:lnTo>
                <a:lnTo>
                  <a:pt x="21971" y="21590"/>
                </a:lnTo>
                <a:lnTo>
                  <a:pt x="33020" y="19177"/>
                </a:lnTo>
                <a:lnTo>
                  <a:pt x="34798" y="18415"/>
                </a:lnTo>
                <a:lnTo>
                  <a:pt x="36195" y="17272"/>
                </a:lnTo>
                <a:lnTo>
                  <a:pt x="37211" y="15875"/>
                </a:lnTo>
                <a:lnTo>
                  <a:pt x="38226" y="14478"/>
                </a:lnTo>
                <a:lnTo>
                  <a:pt x="38735" y="12700"/>
                </a:lnTo>
                <a:lnTo>
                  <a:pt x="38735" y="10795"/>
                </a:lnTo>
                <a:lnTo>
                  <a:pt x="38735" y="8762"/>
                </a:lnTo>
                <a:lnTo>
                  <a:pt x="38226" y="7112"/>
                </a:lnTo>
                <a:lnTo>
                  <a:pt x="37211" y="5715"/>
                </a:lnTo>
                <a:lnTo>
                  <a:pt x="36195" y="4318"/>
                </a:lnTo>
                <a:lnTo>
                  <a:pt x="34798" y="3175"/>
                </a:lnTo>
                <a:lnTo>
                  <a:pt x="33020" y="2412"/>
                </a:lnTo>
                <a:lnTo>
                  <a:pt x="31241" y="1524"/>
                </a:lnTo>
                <a:lnTo>
                  <a:pt x="29210" y="1016"/>
                </a:lnTo>
                <a:lnTo>
                  <a:pt x="26924" y="635"/>
                </a:lnTo>
                <a:lnTo>
                  <a:pt x="24511" y="254"/>
                </a:lnTo>
                <a:lnTo>
                  <a:pt x="21971" y="0"/>
                </a:lnTo>
                <a:lnTo>
                  <a:pt x="19303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308728" y="5139054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39" h="19050">
                <a:moveTo>
                  <a:pt x="0" y="0"/>
                </a:moveTo>
                <a:lnTo>
                  <a:pt x="0" y="19050"/>
                </a:lnTo>
                <a:lnTo>
                  <a:pt x="27940" y="19050"/>
                </a:lnTo>
                <a:lnTo>
                  <a:pt x="2794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414392" y="5127497"/>
            <a:ext cx="66675" cy="7620"/>
          </a:xfrm>
          <a:custGeom>
            <a:avLst/>
            <a:gdLst/>
            <a:ahLst/>
            <a:cxnLst/>
            <a:rect l="l" t="t" r="r" b="b"/>
            <a:pathLst>
              <a:path w="66675" h="7620">
                <a:moveTo>
                  <a:pt x="0" y="0"/>
                </a:moveTo>
                <a:lnTo>
                  <a:pt x="66167" y="0"/>
                </a:lnTo>
                <a:lnTo>
                  <a:pt x="66167" y="7112"/>
                </a:lnTo>
                <a:lnTo>
                  <a:pt x="0" y="711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185665" y="5119496"/>
            <a:ext cx="43815" cy="63500"/>
          </a:xfrm>
          <a:custGeom>
            <a:avLst/>
            <a:gdLst/>
            <a:ahLst/>
            <a:cxnLst/>
            <a:rect l="l" t="t" r="r" b="b"/>
            <a:pathLst>
              <a:path w="43814" h="63500">
                <a:moveTo>
                  <a:pt x="21844" y="0"/>
                </a:moveTo>
                <a:lnTo>
                  <a:pt x="18161" y="0"/>
                </a:lnTo>
                <a:lnTo>
                  <a:pt x="14859" y="761"/>
                </a:lnTo>
                <a:lnTo>
                  <a:pt x="12192" y="2158"/>
                </a:lnTo>
                <a:lnTo>
                  <a:pt x="9398" y="3682"/>
                </a:lnTo>
                <a:lnTo>
                  <a:pt x="7112" y="5841"/>
                </a:lnTo>
                <a:lnTo>
                  <a:pt x="5334" y="8508"/>
                </a:lnTo>
                <a:lnTo>
                  <a:pt x="3429" y="11302"/>
                </a:lnTo>
                <a:lnTo>
                  <a:pt x="2159" y="14604"/>
                </a:lnTo>
                <a:lnTo>
                  <a:pt x="1270" y="18541"/>
                </a:lnTo>
                <a:lnTo>
                  <a:pt x="381" y="22478"/>
                </a:lnTo>
                <a:lnTo>
                  <a:pt x="0" y="26796"/>
                </a:lnTo>
                <a:lnTo>
                  <a:pt x="0" y="31495"/>
                </a:lnTo>
                <a:lnTo>
                  <a:pt x="0" y="36321"/>
                </a:lnTo>
                <a:lnTo>
                  <a:pt x="381" y="40639"/>
                </a:lnTo>
                <a:lnTo>
                  <a:pt x="1270" y="44450"/>
                </a:lnTo>
                <a:lnTo>
                  <a:pt x="2159" y="48386"/>
                </a:lnTo>
                <a:lnTo>
                  <a:pt x="3429" y="51688"/>
                </a:lnTo>
                <a:lnTo>
                  <a:pt x="5334" y="54355"/>
                </a:lnTo>
                <a:lnTo>
                  <a:pt x="7112" y="57150"/>
                </a:lnTo>
                <a:lnTo>
                  <a:pt x="9398" y="59308"/>
                </a:lnTo>
                <a:lnTo>
                  <a:pt x="12192" y="60832"/>
                </a:lnTo>
                <a:lnTo>
                  <a:pt x="14859" y="62356"/>
                </a:lnTo>
                <a:lnTo>
                  <a:pt x="18161" y="63118"/>
                </a:lnTo>
                <a:lnTo>
                  <a:pt x="21844" y="63118"/>
                </a:lnTo>
                <a:lnTo>
                  <a:pt x="25526" y="63118"/>
                </a:lnTo>
                <a:lnTo>
                  <a:pt x="38100" y="54355"/>
                </a:lnTo>
                <a:lnTo>
                  <a:pt x="40005" y="51688"/>
                </a:lnTo>
                <a:lnTo>
                  <a:pt x="41275" y="48386"/>
                </a:lnTo>
                <a:lnTo>
                  <a:pt x="42163" y="44450"/>
                </a:lnTo>
                <a:lnTo>
                  <a:pt x="43180" y="40639"/>
                </a:lnTo>
                <a:lnTo>
                  <a:pt x="43561" y="36321"/>
                </a:lnTo>
                <a:lnTo>
                  <a:pt x="43561" y="31495"/>
                </a:lnTo>
                <a:lnTo>
                  <a:pt x="43561" y="26796"/>
                </a:lnTo>
                <a:lnTo>
                  <a:pt x="43180" y="22478"/>
                </a:lnTo>
                <a:lnTo>
                  <a:pt x="42163" y="18541"/>
                </a:lnTo>
                <a:lnTo>
                  <a:pt x="41275" y="14604"/>
                </a:lnTo>
                <a:lnTo>
                  <a:pt x="40005" y="11302"/>
                </a:lnTo>
                <a:lnTo>
                  <a:pt x="38100" y="8508"/>
                </a:lnTo>
                <a:lnTo>
                  <a:pt x="36322" y="5841"/>
                </a:lnTo>
                <a:lnTo>
                  <a:pt x="34036" y="3682"/>
                </a:lnTo>
                <a:lnTo>
                  <a:pt x="31369" y="2158"/>
                </a:lnTo>
                <a:lnTo>
                  <a:pt x="28575" y="761"/>
                </a:lnTo>
                <a:lnTo>
                  <a:pt x="25526" y="0"/>
                </a:lnTo>
                <a:lnTo>
                  <a:pt x="21844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953890" y="5112130"/>
            <a:ext cx="58419" cy="79375"/>
          </a:xfrm>
          <a:custGeom>
            <a:avLst/>
            <a:gdLst/>
            <a:ahLst/>
            <a:cxnLst/>
            <a:rect l="l" t="t" r="r" b="b"/>
            <a:pathLst>
              <a:path w="58420" h="79375">
                <a:moveTo>
                  <a:pt x="0" y="0"/>
                </a:moveTo>
                <a:lnTo>
                  <a:pt x="47498" y="0"/>
                </a:lnTo>
                <a:lnTo>
                  <a:pt x="47498" y="42164"/>
                </a:lnTo>
                <a:lnTo>
                  <a:pt x="8509" y="42164"/>
                </a:lnTo>
                <a:lnTo>
                  <a:pt x="8509" y="71755"/>
                </a:lnTo>
                <a:lnTo>
                  <a:pt x="18287" y="71755"/>
                </a:lnTo>
                <a:lnTo>
                  <a:pt x="25273" y="71755"/>
                </a:lnTo>
                <a:lnTo>
                  <a:pt x="31876" y="71501"/>
                </a:lnTo>
                <a:lnTo>
                  <a:pt x="38226" y="70993"/>
                </a:lnTo>
                <a:lnTo>
                  <a:pt x="44576" y="70485"/>
                </a:lnTo>
                <a:lnTo>
                  <a:pt x="50673" y="69723"/>
                </a:lnTo>
                <a:lnTo>
                  <a:pt x="56642" y="68707"/>
                </a:lnTo>
                <a:lnTo>
                  <a:pt x="58038" y="75819"/>
                </a:lnTo>
                <a:lnTo>
                  <a:pt x="52324" y="76708"/>
                </a:lnTo>
                <a:lnTo>
                  <a:pt x="46100" y="77597"/>
                </a:lnTo>
                <a:lnTo>
                  <a:pt x="39497" y="78232"/>
                </a:lnTo>
                <a:lnTo>
                  <a:pt x="32766" y="78867"/>
                </a:lnTo>
                <a:lnTo>
                  <a:pt x="25781" y="79121"/>
                </a:lnTo>
                <a:lnTo>
                  <a:pt x="18287" y="79121"/>
                </a:lnTo>
                <a:lnTo>
                  <a:pt x="0" y="79121"/>
                </a:lnTo>
                <a:lnTo>
                  <a:pt x="0" y="35179"/>
                </a:lnTo>
                <a:lnTo>
                  <a:pt x="38988" y="35179"/>
                </a:lnTo>
                <a:lnTo>
                  <a:pt x="38988" y="7493"/>
                </a:lnTo>
                <a:lnTo>
                  <a:pt x="0" y="749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177538" y="5112003"/>
            <a:ext cx="60325" cy="78105"/>
          </a:xfrm>
          <a:custGeom>
            <a:avLst/>
            <a:gdLst/>
            <a:ahLst/>
            <a:cxnLst/>
            <a:rect l="l" t="t" r="r" b="b"/>
            <a:pathLst>
              <a:path w="60325" h="78104">
                <a:moveTo>
                  <a:pt x="29972" y="0"/>
                </a:moveTo>
                <a:lnTo>
                  <a:pt x="34798" y="0"/>
                </a:lnTo>
                <a:lnTo>
                  <a:pt x="38988" y="1016"/>
                </a:lnTo>
                <a:lnTo>
                  <a:pt x="42672" y="2921"/>
                </a:lnTo>
                <a:lnTo>
                  <a:pt x="46354" y="4826"/>
                </a:lnTo>
                <a:lnTo>
                  <a:pt x="49529" y="7493"/>
                </a:lnTo>
                <a:lnTo>
                  <a:pt x="52070" y="10922"/>
                </a:lnTo>
                <a:lnTo>
                  <a:pt x="54610" y="14224"/>
                </a:lnTo>
                <a:lnTo>
                  <a:pt x="56514" y="18415"/>
                </a:lnTo>
                <a:lnTo>
                  <a:pt x="57912" y="23114"/>
                </a:lnTo>
                <a:lnTo>
                  <a:pt x="59182" y="27940"/>
                </a:lnTo>
                <a:lnTo>
                  <a:pt x="59816" y="33274"/>
                </a:lnTo>
                <a:lnTo>
                  <a:pt x="59816" y="39116"/>
                </a:lnTo>
                <a:lnTo>
                  <a:pt x="59816" y="44958"/>
                </a:lnTo>
                <a:lnTo>
                  <a:pt x="42672" y="75184"/>
                </a:lnTo>
                <a:lnTo>
                  <a:pt x="38988" y="77089"/>
                </a:lnTo>
                <a:lnTo>
                  <a:pt x="34798" y="77978"/>
                </a:lnTo>
                <a:lnTo>
                  <a:pt x="29972" y="77978"/>
                </a:lnTo>
                <a:lnTo>
                  <a:pt x="25146" y="77978"/>
                </a:lnTo>
                <a:lnTo>
                  <a:pt x="20827" y="77089"/>
                </a:lnTo>
                <a:lnTo>
                  <a:pt x="17145" y="75184"/>
                </a:lnTo>
                <a:lnTo>
                  <a:pt x="13462" y="73406"/>
                </a:lnTo>
                <a:lnTo>
                  <a:pt x="10287" y="70739"/>
                </a:lnTo>
                <a:lnTo>
                  <a:pt x="7747" y="67310"/>
                </a:lnTo>
                <a:lnTo>
                  <a:pt x="5207" y="63881"/>
                </a:lnTo>
                <a:lnTo>
                  <a:pt x="3301" y="59817"/>
                </a:lnTo>
                <a:lnTo>
                  <a:pt x="1904" y="54991"/>
                </a:lnTo>
                <a:lnTo>
                  <a:pt x="635" y="50292"/>
                </a:lnTo>
                <a:lnTo>
                  <a:pt x="0" y="44958"/>
                </a:lnTo>
                <a:lnTo>
                  <a:pt x="0" y="39116"/>
                </a:lnTo>
                <a:lnTo>
                  <a:pt x="0" y="33274"/>
                </a:lnTo>
                <a:lnTo>
                  <a:pt x="7747" y="10922"/>
                </a:lnTo>
                <a:lnTo>
                  <a:pt x="10287" y="7493"/>
                </a:lnTo>
                <a:lnTo>
                  <a:pt x="13462" y="4826"/>
                </a:lnTo>
                <a:lnTo>
                  <a:pt x="17145" y="2921"/>
                </a:lnTo>
                <a:lnTo>
                  <a:pt x="20827" y="1016"/>
                </a:lnTo>
                <a:lnTo>
                  <a:pt x="25146" y="0"/>
                </a:lnTo>
                <a:lnTo>
                  <a:pt x="29972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527296" y="5110988"/>
            <a:ext cx="69215" cy="59690"/>
          </a:xfrm>
          <a:custGeom>
            <a:avLst/>
            <a:gdLst/>
            <a:ahLst/>
            <a:cxnLst/>
            <a:rect l="l" t="t" r="r" b="b"/>
            <a:pathLst>
              <a:path w="69214" h="59689">
                <a:moveTo>
                  <a:pt x="3937" y="0"/>
                </a:moveTo>
                <a:lnTo>
                  <a:pt x="65658" y="0"/>
                </a:lnTo>
                <a:lnTo>
                  <a:pt x="65658" y="7366"/>
                </a:lnTo>
                <a:lnTo>
                  <a:pt x="39496" y="7366"/>
                </a:lnTo>
                <a:lnTo>
                  <a:pt x="39496" y="8000"/>
                </a:lnTo>
                <a:lnTo>
                  <a:pt x="39496" y="10922"/>
                </a:lnTo>
                <a:lnTo>
                  <a:pt x="39750" y="14097"/>
                </a:lnTo>
                <a:lnTo>
                  <a:pt x="40258" y="17653"/>
                </a:lnTo>
                <a:lnTo>
                  <a:pt x="40766" y="21081"/>
                </a:lnTo>
                <a:lnTo>
                  <a:pt x="42037" y="24511"/>
                </a:lnTo>
                <a:lnTo>
                  <a:pt x="44068" y="27939"/>
                </a:lnTo>
                <a:lnTo>
                  <a:pt x="46100" y="31495"/>
                </a:lnTo>
                <a:lnTo>
                  <a:pt x="49021" y="34925"/>
                </a:lnTo>
                <a:lnTo>
                  <a:pt x="52958" y="38226"/>
                </a:lnTo>
                <a:lnTo>
                  <a:pt x="56895" y="41529"/>
                </a:lnTo>
                <a:lnTo>
                  <a:pt x="62229" y="44576"/>
                </a:lnTo>
                <a:lnTo>
                  <a:pt x="68961" y="47117"/>
                </a:lnTo>
                <a:lnTo>
                  <a:pt x="63118" y="53848"/>
                </a:lnTo>
                <a:lnTo>
                  <a:pt x="56387" y="50800"/>
                </a:lnTo>
                <a:lnTo>
                  <a:pt x="51307" y="47751"/>
                </a:lnTo>
                <a:lnTo>
                  <a:pt x="47878" y="44831"/>
                </a:lnTo>
                <a:lnTo>
                  <a:pt x="44450" y="41910"/>
                </a:lnTo>
                <a:lnTo>
                  <a:pt x="41909" y="39369"/>
                </a:lnTo>
                <a:lnTo>
                  <a:pt x="40258" y="37084"/>
                </a:lnTo>
                <a:lnTo>
                  <a:pt x="38862" y="35306"/>
                </a:lnTo>
                <a:lnTo>
                  <a:pt x="37845" y="33655"/>
                </a:lnTo>
                <a:lnTo>
                  <a:pt x="37337" y="32257"/>
                </a:lnTo>
                <a:lnTo>
                  <a:pt x="36829" y="30861"/>
                </a:lnTo>
                <a:lnTo>
                  <a:pt x="36575" y="29591"/>
                </a:lnTo>
                <a:lnTo>
                  <a:pt x="36321" y="28448"/>
                </a:lnTo>
                <a:lnTo>
                  <a:pt x="34289" y="28448"/>
                </a:lnTo>
                <a:lnTo>
                  <a:pt x="34162" y="29591"/>
                </a:lnTo>
                <a:lnTo>
                  <a:pt x="33781" y="30987"/>
                </a:lnTo>
                <a:lnTo>
                  <a:pt x="27558" y="42544"/>
                </a:lnTo>
                <a:lnTo>
                  <a:pt x="26162" y="44323"/>
                </a:lnTo>
                <a:lnTo>
                  <a:pt x="24511" y="46100"/>
                </a:lnTo>
                <a:lnTo>
                  <a:pt x="22605" y="47879"/>
                </a:lnTo>
                <a:lnTo>
                  <a:pt x="20700" y="49656"/>
                </a:lnTo>
                <a:lnTo>
                  <a:pt x="18287" y="51435"/>
                </a:lnTo>
                <a:lnTo>
                  <a:pt x="15620" y="53339"/>
                </a:lnTo>
                <a:lnTo>
                  <a:pt x="12953" y="55244"/>
                </a:lnTo>
                <a:lnTo>
                  <a:pt x="9651" y="57150"/>
                </a:lnTo>
                <a:lnTo>
                  <a:pt x="5841" y="59181"/>
                </a:lnTo>
                <a:lnTo>
                  <a:pt x="0" y="53086"/>
                </a:lnTo>
                <a:lnTo>
                  <a:pt x="7112" y="49530"/>
                </a:lnTo>
                <a:lnTo>
                  <a:pt x="12700" y="45847"/>
                </a:lnTo>
                <a:lnTo>
                  <a:pt x="16890" y="41782"/>
                </a:lnTo>
                <a:lnTo>
                  <a:pt x="20954" y="37845"/>
                </a:lnTo>
                <a:lnTo>
                  <a:pt x="24129" y="33781"/>
                </a:lnTo>
                <a:lnTo>
                  <a:pt x="26162" y="29844"/>
                </a:lnTo>
                <a:lnTo>
                  <a:pt x="28320" y="25781"/>
                </a:lnTo>
                <a:lnTo>
                  <a:pt x="29590" y="21843"/>
                </a:lnTo>
                <a:lnTo>
                  <a:pt x="30099" y="18161"/>
                </a:lnTo>
                <a:lnTo>
                  <a:pt x="30733" y="14478"/>
                </a:lnTo>
                <a:lnTo>
                  <a:pt x="30987" y="11049"/>
                </a:lnTo>
                <a:lnTo>
                  <a:pt x="30987" y="8000"/>
                </a:lnTo>
                <a:lnTo>
                  <a:pt x="30987" y="7366"/>
                </a:lnTo>
                <a:lnTo>
                  <a:pt x="3937" y="7366"/>
                </a:lnTo>
                <a:lnTo>
                  <a:pt x="3937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300346" y="5109717"/>
            <a:ext cx="45085" cy="55880"/>
          </a:xfrm>
          <a:custGeom>
            <a:avLst/>
            <a:gdLst/>
            <a:ahLst/>
            <a:cxnLst/>
            <a:rect l="l" t="t" r="r" b="b"/>
            <a:pathLst>
              <a:path w="45085" h="55879">
                <a:moveTo>
                  <a:pt x="0" y="0"/>
                </a:moveTo>
                <a:lnTo>
                  <a:pt x="8381" y="0"/>
                </a:lnTo>
                <a:lnTo>
                  <a:pt x="8381" y="21970"/>
                </a:lnTo>
                <a:lnTo>
                  <a:pt x="36322" y="21970"/>
                </a:lnTo>
                <a:lnTo>
                  <a:pt x="36322" y="0"/>
                </a:lnTo>
                <a:lnTo>
                  <a:pt x="44703" y="0"/>
                </a:lnTo>
                <a:lnTo>
                  <a:pt x="44703" y="55625"/>
                </a:lnTo>
                <a:lnTo>
                  <a:pt x="0" y="556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832986" y="5109717"/>
            <a:ext cx="45720" cy="52705"/>
          </a:xfrm>
          <a:custGeom>
            <a:avLst/>
            <a:gdLst/>
            <a:ahLst/>
            <a:cxnLst/>
            <a:rect l="l" t="t" r="r" b="b"/>
            <a:pathLst>
              <a:path w="45720" h="52704">
                <a:moveTo>
                  <a:pt x="0" y="0"/>
                </a:moveTo>
                <a:lnTo>
                  <a:pt x="45212" y="0"/>
                </a:lnTo>
                <a:lnTo>
                  <a:pt x="45045" y="6451"/>
                </a:lnTo>
                <a:lnTo>
                  <a:pt x="36812" y="46295"/>
                </a:lnTo>
                <a:lnTo>
                  <a:pt x="34162" y="52577"/>
                </a:lnTo>
                <a:lnTo>
                  <a:pt x="26035" y="49910"/>
                </a:lnTo>
                <a:lnTo>
                  <a:pt x="27812" y="46354"/>
                </a:lnTo>
                <a:lnTo>
                  <a:pt x="29337" y="42671"/>
                </a:lnTo>
                <a:lnTo>
                  <a:pt x="30607" y="38861"/>
                </a:lnTo>
                <a:lnTo>
                  <a:pt x="31876" y="34924"/>
                </a:lnTo>
                <a:lnTo>
                  <a:pt x="32892" y="31241"/>
                </a:lnTo>
                <a:lnTo>
                  <a:pt x="33782" y="27431"/>
                </a:lnTo>
                <a:lnTo>
                  <a:pt x="34671" y="23748"/>
                </a:lnTo>
                <a:lnTo>
                  <a:pt x="35305" y="20192"/>
                </a:lnTo>
                <a:lnTo>
                  <a:pt x="35813" y="16763"/>
                </a:lnTo>
                <a:lnTo>
                  <a:pt x="36195" y="13334"/>
                </a:lnTo>
                <a:lnTo>
                  <a:pt x="36449" y="10159"/>
                </a:lnTo>
                <a:lnTo>
                  <a:pt x="36449" y="7365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428109" y="5107685"/>
            <a:ext cx="40640" cy="10160"/>
          </a:xfrm>
          <a:custGeom>
            <a:avLst/>
            <a:gdLst/>
            <a:ahLst/>
            <a:cxnLst/>
            <a:rect l="l" t="t" r="r" b="b"/>
            <a:pathLst>
              <a:path w="40639" h="10160">
                <a:moveTo>
                  <a:pt x="1650" y="0"/>
                </a:moveTo>
                <a:lnTo>
                  <a:pt x="21081" y="3047"/>
                </a:lnTo>
                <a:lnTo>
                  <a:pt x="24383" y="3047"/>
                </a:lnTo>
                <a:lnTo>
                  <a:pt x="27558" y="3047"/>
                </a:lnTo>
                <a:lnTo>
                  <a:pt x="30861" y="3047"/>
                </a:lnTo>
                <a:lnTo>
                  <a:pt x="34036" y="2920"/>
                </a:lnTo>
                <a:lnTo>
                  <a:pt x="37337" y="2920"/>
                </a:lnTo>
                <a:lnTo>
                  <a:pt x="40386" y="2920"/>
                </a:lnTo>
                <a:lnTo>
                  <a:pt x="40386" y="9525"/>
                </a:lnTo>
                <a:lnTo>
                  <a:pt x="36956" y="9651"/>
                </a:lnTo>
                <a:lnTo>
                  <a:pt x="33400" y="9651"/>
                </a:lnTo>
                <a:lnTo>
                  <a:pt x="29717" y="9778"/>
                </a:lnTo>
                <a:lnTo>
                  <a:pt x="25907" y="9778"/>
                </a:lnTo>
                <a:lnTo>
                  <a:pt x="22351" y="9778"/>
                </a:lnTo>
                <a:lnTo>
                  <a:pt x="18668" y="9525"/>
                </a:lnTo>
                <a:lnTo>
                  <a:pt x="0" y="6603"/>
                </a:lnTo>
                <a:lnTo>
                  <a:pt x="165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86223" y="5104765"/>
            <a:ext cx="35560" cy="64135"/>
          </a:xfrm>
          <a:custGeom>
            <a:avLst/>
            <a:gdLst/>
            <a:ahLst/>
            <a:cxnLst/>
            <a:rect l="l" t="t" r="r" b="b"/>
            <a:pathLst>
              <a:path w="35560" h="64135">
                <a:moveTo>
                  <a:pt x="26542" y="0"/>
                </a:moveTo>
                <a:lnTo>
                  <a:pt x="35051" y="0"/>
                </a:lnTo>
                <a:lnTo>
                  <a:pt x="35051" y="64008"/>
                </a:lnTo>
                <a:lnTo>
                  <a:pt x="26542" y="64008"/>
                </a:lnTo>
                <a:lnTo>
                  <a:pt x="26542" y="34290"/>
                </a:lnTo>
                <a:lnTo>
                  <a:pt x="0" y="34290"/>
                </a:lnTo>
                <a:lnTo>
                  <a:pt x="0" y="27178"/>
                </a:lnTo>
                <a:lnTo>
                  <a:pt x="26542" y="27178"/>
                </a:lnTo>
                <a:lnTo>
                  <a:pt x="26542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408423" y="5104765"/>
            <a:ext cx="113664" cy="106045"/>
          </a:xfrm>
          <a:custGeom>
            <a:avLst/>
            <a:gdLst/>
            <a:ahLst/>
            <a:cxnLst/>
            <a:rect l="l" t="t" r="r" b="b"/>
            <a:pathLst>
              <a:path w="113664" h="106045">
                <a:moveTo>
                  <a:pt x="83565" y="0"/>
                </a:moveTo>
                <a:lnTo>
                  <a:pt x="92075" y="0"/>
                </a:lnTo>
                <a:lnTo>
                  <a:pt x="92075" y="46355"/>
                </a:lnTo>
                <a:lnTo>
                  <a:pt x="113664" y="46355"/>
                </a:lnTo>
                <a:lnTo>
                  <a:pt x="113664" y="53721"/>
                </a:lnTo>
                <a:lnTo>
                  <a:pt x="92075" y="53721"/>
                </a:lnTo>
                <a:lnTo>
                  <a:pt x="92075" y="106045"/>
                </a:lnTo>
                <a:lnTo>
                  <a:pt x="83565" y="106045"/>
                </a:lnTo>
                <a:lnTo>
                  <a:pt x="83565" y="88518"/>
                </a:lnTo>
                <a:lnTo>
                  <a:pt x="76453" y="90043"/>
                </a:lnTo>
                <a:lnTo>
                  <a:pt x="68579" y="91059"/>
                </a:lnTo>
                <a:lnTo>
                  <a:pt x="59816" y="91567"/>
                </a:lnTo>
                <a:lnTo>
                  <a:pt x="53123" y="91973"/>
                </a:lnTo>
                <a:lnTo>
                  <a:pt x="46180" y="92249"/>
                </a:lnTo>
                <a:lnTo>
                  <a:pt x="38975" y="92406"/>
                </a:lnTo>
                <a:lnTo>
                  <a:pt x="31496" y="92456"/>
                </a:lnTo>
                <a:lnTo>
                  <a:pt x="0" y="92456"/>
                </a:lnTo>
                <a:lnTo>
                  <a:pt x="0" y="85090"/>
                </a:lnTo>
                <a:lnTo>
                  <a:pt x="31496" y="85090"/>
                </a:lnTo>
                <a:lnTo>
                  <a:pt x="35051" y="85090"/>
                </a:lnTo>
                <a:lnTo>
                  <a:pt x="35051" y="72517"/>
                </a:lnTo>
                <a:lnTo>
                  <a:pt x="27559" y="72136"/>
                </a:lnTo>
                <a:lnTo>
                  <a:pt x="21843" y="70485"/>
                </a:lnTo>
                <a:lnTo>
                  <a:pt x="17906" y="67564"/>
                </a:lnTo>
                <a:lnTo>
                  <a:pt x="13970" y="64643"/>
                </a:lnTo>
                <a:lnTo>
                  <a:pt x="12064" y="60452"/>
                </a:lnTo>
                <a:lnTo>
                  <a:pt x="12064" y="55245"/>
                </a:lnTo>
                <a:lnTo>
                  <a:pt x="12064" y="49530"/>
                </a:lnTo>
                <a:lnTo>
                  <a:pt x="14350" y="45212"/>
                </a:lnTo>
                <a:lnTo>
                  <a:pt x="18923" y="42291"/>
                </a:lnTo>
                <a:lnTo>
                  <a:pt x="23622" y="39243"/>
                </a:lnTo>
                <a:lnTo>
                  <a:pt x="30352" y="37846"/>
                </a:lnTo>
                <a:lnTo>
                  <a:pt x="39242" y="37846"/>
                </a:lnTo>
                <a:lnTo>
                  <a:pt x="48133" y="37846"/>
                </a:lnTo>
                <a:lnTo>
                  <a:pt x="54863" y="39243"/>
                </a:lnTo>
                <a:lnTo>
                  <a:pt x="59562" y="42291"/>
                </a:lnTo>
                <a:lnTo>
                  <a:pt x="64135" y="45212"/>
                </a:lnTo>
                <a:lnTo>
                  <a:pt x="66548" y="49530"/>
                </a:lnTo>
                <a:lnTo>
                  <a:pt x="66548" y="55245"/>
                </a:lnTo>
                <a:lnTo>
                  <a:pt x="66548" y="60452"/>
                </a:lnTo>
                <a:lnTo>
                  <a:pt x="64515" y="64516"/>
                </a:lnTo>
                <a:lnTo>
                  <a:pt x="60705" y="67437"/>
                </a:lnTo>
                <a:lnTo>
                  <a:pt x="56768" y="70485"/>
                </a:lnTo>
                <a:lnTo>
                  <a:pt x="51053" y="72136"/>
                </a:lnTo>
                <a:lnTo>
                  <a:pt x="43561" y="72517"/>
                </a:lnTo>
                <a:lnTo>
                  <a:pt x="43561" y="84962"/>
                </a:lnTo>
                <a:lnTo>
                  <a:pt x="50800" y="84836"/>
                </a:lnTo>
                <a:lnTo>
                  <a:pt x="57785" y="84455"/>
                </a:lnTo>
                <a:lnTo>
                  <a:pt x="64515" y="83947"/>
                </a:lnTo>
                <a:lnTo>
                  <a:pt x="71247" y="83566"/>
                </a:lnTo>
                <a:lnTo>
                  <a:pt x="77597" y="82550"/>
                </a:lnTo>
                <a:lnTo>
                  <a:pt x="83565" y="81153"/>
                </a:lnTo>
                <a:lnTo>
                  <a:pt x="83565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357623" y="5104765"/>
            <a:ext cx="32384" cy="65405"/>
          </a:xfrm>
          <a:custGeom>
            <a:avLst/>
            <a:gdLst/>
            <a:ahLst/>
            <a:cxnLst/>
            <a:rect l="l" t="t" r="r" b="b"/>
            <a:pathLst>
              <a:path w="32385" h="65404">
                <a:moveTo>
                  <a:pt x="24129" y="0"/>
                </a:moveTo>
                <a:lnTo>
                  <a:pt x="32385" y="0"/>
                </a:lnTo>
                <a:lnTo>
                  <a:pt x="32385" y="65278"/>
                </a:lnTo>
                <a:lnTo>
                  <a:pt x="24129" y="65278"/>
                </a:lnTo>
                <a:lnTo>
                  <a:pt x="24129" y="34162"/>
                </a:lnTo>
                <a:lnTo>
                  <a:pt x="8127" y="34162"/>
                </a:lnTo>
                <a:lnTo>
                  <a:pt x="8127" y="65278"/>
                </a:lnTo>
                <a:lnTo>
                  <a:pt x="0" y="65278"/>
                </a:lnTo>
                <a:lnTo>
                  <a:pt x="0" y="1397"/>
                </a:lnTo>
                <a:lnTo>
                  <a:pt x="8127" y="1397"/>
                </a:lnTo>
                <a:lnTo>
                  <a:pt x="8127" y="26670"/>
                </a:lnTo>
                <a:lnTo>
                  <a:pt x="24129" y="26670"/>
                </a:lnTo>
                <a:lnTo>
                  <a:pt x="24129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257928" y="5104765"/>
            <a:ext cx="29209" cy="106045"/>
          </a:xfrm>
          <a:custGeom>
            <a:avLst/>
            <a:gdLst/>
            <a:ahLst/>
            <a:cxnLst/>
            <a:rect l="l" t="t" r="r" b="b"/>
            <a:pathLst>
              <a:path w="29210" h="106045">
                <a:moveTo>
                  <a:pt x="0" y="0"/>
                </a:moveTo>
                <a:lnTo>
                  <a:pt x="8509" y="0"/>
                </a:lnTo>
                <a:lnTo>
                  <a:pt x="8509" y="42672"/>
                </a:lnTo>
                <a:lnTo>
                  <a:pt x="28829" y="42672"/>
                </a:lnTo>
                <a:lnTo>
                  <a:pt x="28829" y="50037"/>
                </a:lnTo>
                <a:lnTo>
                  <a:pt x="8509" y="50037"/>
                </a:lnTo>
                <a:lnTo>
                  <a:pt x="8509" y="106045"/>
                </a:lnTo>
                <a:lnTo>
                  <a:pt x="0" y="10604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066666" y="5103240"/>
            <a:ext cx="89408" cy="10909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009135" y="5104765"/>
            <a:ext cx="32384" cy="106045"/>
          </a:xfrm>
          <a:custGeom>
            <a:avLst/>
            <a:gdLst/>
            <a:ahLst/>
            <a:cxnLst/>
            <a:rect l="l" t="t" r="r" b="b"/>
            <a:pathLst>
              <a:path w="32385" h="106045">
                <a:moveTo>
                  <a:pt x="23875" y="0"/>
                </a:moveTo>
                <a:lnTo>
                  <a:pt x="32385" y="0"/>
                </a:lnTo>
                <a:lnTo>
                  <a:pt x="32385" y="106045"/>
                </a:lnTo>
                <a:lnTo>
                  <a:pt x="23875" y="106045"/>
                </a:lnTo>
                <a:lnTo>
                  <a:pt x="23875" y="47625"/>
                </a:lnTo>
                <a:lnTo>
                  <a:pt x="0" y="47625"/>
                </a:lnTo>
                <a:lnTo>
                  <a:pt x="0" y="40132"/>
                </a:lnTo>
                <a:lnTo>
                  <a:pt x="23875" y="40132"/>
                </a:lnTo>
                <a:lnTo>
                  <a:pt x="23875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894454" y="5104765"/>
            <a:ext cx="32384" cy="57785"/>
          </a:xfrm>
          <a:custGeom>
            <a:avLst/>
            <a:gdLst/>
            <a:ahLst/>
            <a:cxnLst/>
            <a:rect l="l" t="t" r="r" b="b"/>
            <a:pathLst>
              <a:path w="32385" h="57785">
                <a:moveTo>
                  <a:pt x="24257" y="0"/>
                </a:moveTo>
                <a:lnTo>
                  <a:pt x="32385" y="0"/>
                </a:lnTo>
                <a:lnTo>
                  <a:pt x="32385" y="57785"/>
                </a:lnTo>
                <a:lnTo>
                  <a:pt x="24257" y="57785"/>
                </a:lnTo>
                <a:lnTo>
                  <a:pt x="24257" y="34162"/>
                </a:lnTo>
                <a:lnTo>
                  <a:pt x="8255" y="34162"/>
                </a:lnTo>
                <a:lnTo>
                  <a:pt x="8255" y="57785"/>
                </a:lnTo>
                <a:lnTo>
                  <a:pt x="0" y="57785"/>
                </a:lnTo>
                <a:lnTo>
                  <a:pt x="0" y="1397"/>
                </a:lnTo>
                <a:lnTo>
                  <a:pt x="8255" y="1397"/>
                </a:lnTo>
                <a:lnTo>
                  <a:pt x="8255" y="26670"/>
                </a:lnTo>
                <a:lnTo>
                  <a:pt x="24257" y="26670"/>
                </a:lnTo>
                <a:lnTo>
                  <a:pt x="24257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233927" y="5352288"/>
            <a:ext cx="251460" cy="24993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386328" y="5410200"/>
            <a:ext cx="961644" cy="16916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416172" y="5440171"/>
            <a:ext cx="901065" cy="108585"/>
          </a:xfrm>
          <a:custGeom>
            <a:avLst/>
            <a:gdLst/>
            <a:ahLst/>
            <a:cxnLst/>
            <a:rect l="l" t="t" r="r" b="b"/>
            <a:pathLst>
              <a:path w="901064" h="108585">
                <a:moveTo>
                  <a:pt x="796543" y="87248"/>
                </a:moveTo>
                <a:lnTo>
                  <a:pt x="692785" y="87248"/>
                </a:lnTo>
                <a:lnTo>
                  <a:pt x="692785" y="94614"/>
                </a:lnTo>
                <a:lnTo>
                  <a:pt x="796543" y="94614"/>
                </a:lnTo>
                <a:lnTo>
                  <a:pt x="796543" y="87248"/>
                </a:lnTo>
                <a:close/>
              </a:path>
              <a:path w="901064" h="108585">
                <a:moveTo>
                  <a:pt x="336296" y="87248"/>
                </a:moveTo>
                <a:lnTo>
                  <a:pt x="232537" y="87248"/>
                </a:lnTo>
                <a:lnTo>
                  <a:pt x="232537" y="94614"/>
                </a:lnTo>
                <a:lnTo>
                  <a:pt x="336296" y="94614"/>
                </a:lnTo>
                <a:lnTo>
                  <a:pt x="336296" y="87248"/>
                </a:lnTo>
                <a:close/>
              </a:path>
              <a:path w="901064" h="108585">
                <a:moveTo>
                  <a:pt x="374903" y="80644"/>
                </a:moveTo>
                <a:lnTo>
                  <a:pt x="366394" y="80644"/>
                </a:lnTo>
                <a:lnTo>
                  <a:pt x="366394" y="107949"/>
                </a:lnTo>
                <a:lnTo>
                  <a:pt x="443738" y="107949"/>
                </a:lnTo>
                <a:lnTo>
                  <a:pt x="443738" y="100583"/>
                </a:lnTo>
                <a:lnTo>
                  <a:pt x="374903" y="100583"/>
                </a:lnTo>
                <a:lnTo>
                  <a:pt x="374903" y="80644"/>
                </a:lnTo>
                <a:close/>
              </a:path>
              <a:path w="901064" h="108585">
                <a:moveTo>
                  <a:pt x="441325" y="0"/>
                </a:moveTo>
                <a:lnTo>
                  <a:pt x="433197" y="0"/>
                </a:lnTo>
                <a:lnTo>
                  <a:pt x="433197" y="84962"/>
                </a:lnTo>
                <a:lnTo>
                  <a:pt x="441325" y="84962"/>
                </a:lnTo>
                <a:lnTo>
                  <a:pt x="441325" y="0"/>
                </a:lnTo>
                <a:close/>
              </a:path>
              <a:path w="901064" h="108585">
                <a:moveTo>
                  <a:pt x="420242" y="1396"/>
                </a:moveTo>
                <a:lnTo>
                  <a:pt x="412114" y="1396"/>
                </a:lnTo>
                <a:lnTo>
                  <a:pt x="412114" y="31622"/>
                </a:lnTo>
                <a:lnTo>
                  <a:pt x="395604" y="31622"/>
                </a:lnTo>
                <a:lnTo>
                  <a:pt x="395604" y="39115"/>
                </a:lnTo>
                <a:lnTo>
                  <a:pt x="412114" y="39115"/>
                </a:lnTo>
                <a:lnTo>
                  <a:pt x="412114" y="83819"/>
                </a:lnTo>
                <a:lnTo>
                  <a:pt x="420242" y="83819"/>
                </a:lnTo>
                <a:lnTo>
                  <a:pt x="420242" y="1396"/>
                </a:lnTo>
                <a:close/>
              </a:path>
              <a:path w="901064" h="108585">
                <a:moveTo>
                  <a:pt x="389000" y="13588"/>
                </a:moveTo>
                <a:lnTo>
                  <a:pt x="380873" y="13588"/>
                </a:lnTo>
                <a:lnTo>
                  <a:pt x="380746" y="23748"/>
                </a:lnTo>
                <a:lnTo>
                  <a:pt x="380723" y="28574"/>
                </a:lnTo>
                <a:lnTo>
                  <a:pt x="380491" y="36448"/>
                </a:lnTo>
                <a:lnTo>
                  <a:pt x="380238" y="40766"/>
                </a:lnTo>
                <a:lnTo>
                  <a:pt x="380111" y="45084"/>
                </a:lnTo>
                <a:lnTo>
                  <a:pt x="379626" y="53085"/>
                </a:lnTo>
                <a:lnTo>
                  <a:pt x="379548" y="53974"/>
                </a:lnTo>
                <a:lnTo>
                  <a:pt x="379235" y="56895"/>
                </a:lnTo>
                <a:lnTo>
                  <a:pt x="378967" y="59943"/>
                </a:lnTo>
                <a:lnTo>
                  <a:pt x="377063" y="60070"/>
                </a:lnTo>
                <a:lnTo>
                  <a:pt x="373379" y="60070"/>
                </a:lnTo>
                <a:lnTo>
                  <a:pt x="371601" y="60197"/>
                </a:lnTo>
                <a:lnTo>
                  <a:pt x="348741" y="60197"/>
                </a:lnTo>
                <a:lnTo>
                  <a:pt x="348741" y="67309"/>
                </a:lnTo>
                <a:lnTo>
                  <a:pt x="371475" y="67309"/>
                </a:lnTo>
                <a:lnTo>
                  <a:pt x="379349" y="67055"/>
                </a:lnTo>
                <a:lnTo>
                  <a:pt x="393573" y="66039"/>
                </a:lnTo>
                <a:lnTo>
                  <a:pt x="399923" y="65150"/>
                </a:lnTo>
                <a:lnTo>
                  <a:pt x="405638" y="64007"/>
                </a:lnTo>
                <a:lnTo>
                  <a:pt x="404821" y="59435"/>
                </a:lnTo>
                <a:lnTo>
                  <a:pt x="386588" y="59435"/>
                </a:lnTo>
                <a:lnTo>
                  <a:pt x="386968" y="56641"/>
                </a:lnTo>
                <a:lnTo>
                  <a:pt x="387223" y="53085"/>
                </a:lnTo>
                <a:lnTo>
                  <a:pt x="387930" y="41655"/>
                </a:lnTo>
                <a:lnTo>
                  <a:pt x="388119" y="36448"/>
                </a:lnTo>
                <a:lnTo>
                  <a:pt x="388336" y="32765"/>
                </a:lnTo>
                <a:lnTo>
                  <a:pt x="388757" y="19684"/>
                </a:lnTo>
                <a:lnTo>
                  <a:pt x="389000" y="13588"/>
                </a:lnTo>
                <a:close/>
              </a:path>
              <a:path w="901064" h="108585">
                <a:moveTo>
                  <a:pt x="365887" y="13588"/>
                </a:moveTo>
                <a:lnTo>
                  <a:pt x="357886" y="13588"/>
                </a:lnTo>
                <a:lnTo>
                  <a:pt x="358013" y="24383"/>
                </a:lnTo>
                <a:lnTo>
                  <a:pt x="358266" y="28574"/>
                </a:lnTo>
                <a:lnTo>
                  <a:pt x="358393" y="32765"/>
                </a:lnTo>
                <a:lnTo>
                  <a:pt x="358648" y="37210"/>
                </a:lnTo>
                <a:lnTo>
                  <a:pt x="358775" y="41655"/>
                </a:lnTo>
                <a:lnTo>
                  <a:pt x="359537" y="53974"/>
                </a:lnTo>
                <a:lnTo>
                  <a:pt x="359753" y="56895"/>
                </a:lnTo>
                <a:lnTo>
                  <a:pt x="359877" y="58038"/>
                </a:lnTo>
                <a:lnTo>
                  <a:pt x="360172" y="60197"/>
                </a:lnTo>
                <a:lnTo>
                  <a:pt x="367791" y="60197"/>
                </a:lnTo>
                <a:lnTo>
                  <a:pt x="367340" y="56641"/>
                </a:lnTo>
                <a:lnTo>
                  <a:pt x="367044" y="53974"/>
                </a:lnTo>
                <a:lnTo>
                  <a:pt x="366902" y="49656"/>
                </a:lnTo>
                <a:lnTo>
                  <a:pt x="366425" y="41655"/>
                </a:lnTo>
                <a:lnTo>
                  <a:pt x="366253" y="36448"/>
                </a:lnTo>
                <a:lnTo>
                  <a:pt x="366043" y="32765"/>
                </a:lnTo>
                <a:lnTo>
                  <a:pt x="365887" y="13588"/>
                </a:lnTo>
                <a:close/>
              </a:path>
              <a:path w="901064" h="108585">
                <a:moveTo>
                  <a:pt x="404367" y="56895"/>
                </a:moveTo>
                <a:lnTo>
                  <a:pt x="399034" y="58038"/>
                </a:lnTo>
                <a:lnTo>
                  <a:pt x="393064" y="58927"/>
                </a:lnTo>
                <a:lnTo>
                  <a:pt x="386588" y="59435"/>
                </a:lnTo>
                <a:lnTo>
                  <a:pt x="404821" y="59435"/>
                </a:lnTo>
                <a:lnTo>
                  <a:pt x="404367" y="56895"/>
                </a:lnTo>
                <a:close/>
              </a:path>
              <a:path w="901064" h="108585">
                <a:moveTo>
                  <a:pt x="400685" y="6222"/>
                </a:moveTo>
                <a:lnTo>
                  <a:pt x="349885" y="6222"/>
                </a:lnTo>
                <a:lnTo>
                  <a:pt x="349885" y="13588"/>
                </a:lnTo>
                <a:lnTo>
                  <a:pt x="400685" y="13588"/>
                </a:lnTo>
                <a:lnTo>
                  <a:pt x="400685" y="6222"/>
                </a:lnTo>
                <a:close/>
              </a:path>
              <a:path w="901064" h="108585">
                <a:moveTo>
                  <a:pt x="900938" y="71881"/>
                </a:moveTo>
                <a:lnTo>
                  <a:pt x="825373" y="71881"/>
                </a:lnTo>
                <a:lnTo>
                  <a:pt x="825373" y="108584"/>
                </a:lnTo>
                <a:lnTo>
                  <a:pt x="900938" y="108584"/>
                </a:lnTo>
                <a:lnTo>
                  <a:pt x="900938" y="101218"/>
                </a:lnTo>
                <a:lnTo>
                  <a:pt x="833881" y="101218"/>
                </a:lnTo>
                <a:lnTo>
                  <a:pt x="833881" y="79374"/>
                </a:lnTo>
                <a:lnTo>
                  <a:pt x="900938" y="79374"/>
                </a:lnTo>
                <a:lnTo>
                  <a:pt x="900938" y="71881"/>
                </a:lnTo>
                <a:close/>
              </a:path>
              <a:path w="901064" h="108585">
                <a:moveTo>
                  <a:pt x="900938" y="79374"/>
                </a:moveTo>
                <a:lnTo>
                  <a:pt x="892428" y="79374"/>
                </a:lnTo>
                <a:lnTo>
                  <a:pt x="892428" y="101218"/>
                </a:lnTo>
                <a:lnTo>
                  <a:pt x="900938" y="101218"/>
                </a:lnTo>
                <a:lnTo>
                  <a:pt x="900938" y="79374"/>
                </a:lnTo>
                <a:close/>
              </a:path>
              <a:path w="901064" h="108585">
                <a:moveTo>
                  <a:pt x="172465" y="8127"/>
                </a:moveTo>
                <a:lnTo>
                  <a:pt x="119252" y="8127"/>
                </a:lnTo>
                <a:lnTo>
                  <a:pt x="119252" y="82168"/>
                </a:lnTo>
                <a:lnTo>
                  <a:pt x="172465" y="82168"/>
                </a:lnTo>
                <a:lnTo>
                  <a:pt x="172465" y="74802"/>
                </a:lnTo>
                <a:lnTo>
                  <a:pt x="127635" y="74802"/>
                </a:lnTo>
                <a:lnTo>
                  <a:pt x="127635" y="15493"/>
                </a:lnTo>
                <a:lnTo>
                  <a:pt x="172465" y="15493"/>
                </a:lnTo>
                <a:lnTo>
                  <a:pt x="172465" y="8127"/>
                </a:lnTo>
                <a:close/>
              </a:path>
              <a:path w="901064" h="108585">
                <a:moveTo>
                  <a:pt x="172465" y="15493"/>
                </a:moveTo>
                <a:lnTo>
                  <a:pt x="164084" y="15493"/>
                </a:lnTo>
                <a:lnTo>
                  <a:pt x="164084" y="74802"/>
                </a:lnTo>
                <a:lnTo>
                  <a:pt x="172465" y="74802"/>
                </a:lnTo>
                <a:lnTo>
                  <a:pt x="172465" y="15493"/>
                </a:lnTo>
                <a:close/>
              </a:path>
              <a:path w="901064" h="108585">
                <a:moveTo>
                  <a:pt x="682243" y="87248"/>
                </a:moveTo>
                <a:lnTo>
                  <a:pt x="578485" y="87248"/>
                </a:lnTo>
                <a:lnTo>
                  <a:pt x="578485" y="94614"/>
                </a:lnTo>
                <a:lnTo>
                  <a:pt x="682243" y="94614"/>
                </a:lnTo>
                <a:lnTo>
                  <a:pt x="682243" y="87248"/>
                </a:lnTo>
                <a:close/>
              </a:path>
              <a:path w="901064" h="108585">
                <a:moveTo>
                  <a:pt x="671702" y="54736"/>
                </a:moveTo>
                <a:lnTo>
                  <a:pt x="589026" y="54736"/>
                </a:lnTo>
                <a:lnTo>
                  <a:pt x="589026" y="62102"/>
                </a:lnTo>
                <a:lnTo>
                  <a:pt x="625982" y="62102"/>
                </a:lnTo>
                <a:lnTo>
                  <a:pt x="625982" y="87248"/>
                </a:lnTo>
                <a:lnTo>
                  <a:pt x="634618" y="87248"/>
                </a:lnTo>
                <a:lnTo>
                  <a:pt x="634618" y="62229"/>
                </a:lnTo>
                <a:lnTo>
                  <a:pt x="671702" y="62229"/>
                </a:lnTo>
                <a:lnTo>
                  <a:pt x="671702" y="54736"/>
                </a:lnTo>
                <a:close/>
              </a:path>
              <a:path w="901064" h="108585">
                <a:moveTo>
                  <a:pt x="614934" y="14858"/>
                </a:moveTo>
                <a:lnTo>
                  <a:pt x="606298" y="14858"/>
                </a:lnTo>
                <a:lnTo>
                  <a:pt x="606551" y="20446"/>
                </a:lnTo>
                <a:lnTo>
                  <a:pt x="606805" y="23494"/>
                </a:lnTo>
                <a:lnTo>
                  <a:pt x="607068" y="30860"/>
                </a:lnTo>
                <a:lnTo>
                  <a:pt x="607318" y="34670"/>
                </a:lnTo>
                <a:lnTo>
                  <a:pt x="607567" y="42036"/>
                </a:lnTo>
                <a:lnTo>
                  <a:pt x="607822" y="45846"/>
                </a:lnTo>
                <a:lnTo>
                  <a:pt x="608076" y="48894"/>
                </a:lnTo>
                <a:lnTo>
                  <a:pt x="608202" y="51942"/>
                </a:lnTo>
                <a:lnTo>
                  <a:pt x="608456" y="54736"/>
                </a:lnTo>
                <a:lnTo>
                  <a:pt x="617092" y="54736"/>
                </a:lnTo>
                <a:lnTo>
                  <a:pt x="616585" y="48894"/>
                </a:lnTo>
                <a:lnTo>
                  <a:pt x="616457" y="45846"/>
                </a:lnTo>
                <a:lnTo>
                  <a:pt x="615691" y="34543"/>
                </a:lnTo>
                <a:lnTo>
                  <a:pt x="615568" y="30860"/>
                </a:lnTo>
                <a:lnTo>
                  <a:pt x="615314" y="27177"/>
                </a:lnTo>
                <a:lnTo>
                  <a:pt x="615058" y="20446"/>
                </a:lnTo>
                <a:lnTo>
                  <a:pt x="614934" y="14858"/>
                </a:lnTo>
                <a:close/>
              </a:path>
              <a:path w="901064" h="108585">
                <a:moveTo>
                  <a:pt x="655065" y="14858"/>
                </a:moveTo>
                <a:lnTo>
                  <a:pt x="646429" y="14858"/>
                </a:lnTo>
                <a:lnTo>
                  <a:pt x="646176" y="21970"/>
                </a:lnTo>
                <a:lnTo>
                  <a:pt x="645068" y="42036"/>
                </a:lnTo>
                <a:lnTo>
                  <a:pt x="644525" y="48894"/>
                </a:lnTo>
                <a:lnTo>
                  <a:pt x="643889" y="54736"/>
                </a:lnTo>
                <a:lnTo>
                  <a:pt x="652272" y="54736"/>
                </a:lnTo>
                <a:lnTo>
                  <a:pt x="652844" y="48894"/>
                </a:lnTo>
                <a:lnTo>
                  <a:pt x="653288" y="43687"/>
                </a:lnTo>
                <a:lnTo>
                  <a:pt x="654303" y="29971"/>
                </a:lnTo>
                <a:lnTo>
                  <a:pt x="655065" y="14858"/>
                </a:lnTo>
                <a:close/>
              </a:path>
              <a:path w="901064" h="108585">
                <a:moveTo>
                  <a:pt x="671702" y="7492"/>
                </a:moveTo>
                <a:lnTo>
                  <a:pt x="589026" y="7492"/>
                </a:lnTo>
                <a:lnTo>
                  <a:pt x="589026" y="14858"/>
                </a:lnTo>
                <a:lnTo>
                  <a:pt x="671702" y="14858"/>
                </a:lnTo>
                <a:lnTo>
                  <a:pt x="671702" y="7492"/>
                </a:lnTo>
                <a:close/>
              </a:path>
              <a:path w="901064" h="108585">
                <a:moveTo>
                  <a:pt x="34798" y="7365"/>
                </a:moveTo>
                <a:lnTo>
                  <a:pt x="25146" y="7365"/>
                </a:lnTo>
                <a:lnTo>
                  <a:pt x="20954" y="8254"/>
                </a:lnTo>
                <a:lnTo>
                  <a:pt x="2031" y="30479"/>
                </a:lnTo>
                <a:lnTo>
                  <a:pt x="635" y="35178"/>
                </a:lnTo>
                <a:lnTo>
                  <a:pt x="0" y="40512"/>
                </a:lnTo>
                <a:lnTo>
                  <a:pt x="0" y="52196"/>
                </a:lnTo>
                <a:lnTo>
                  <a:pt x="635" y="57530"/>
                </a:lnTo>
                <a:lnTo>
                  <a:pt x="2031" y="62356"/>
                </a:lnTo>
                <a:lnTo>
                  <a:pt x="3301" y="67055"/>
                </a:lnTo>
                <a:lnTo>
                  <a:pt x="25146" y="85216"/>
                </a:lnTo>
                <a:lnTo>
                  <a:pt x="34798" y="85216"/>
                </a:lnTo>
                <a:lnTo>
                  <a:pt x="49628" y="77850"/>
                </a:lnTo>
                <a:lnTo>
                  <a:pt x="26288" y="77850"/>
                </a:lnTo>
                <a:lnTo>
                  <a:pt x="23113" y="77088"/>
                </a:lnTo>
                <a:lnTo>
                  <a:pt x="9525" y="59181"/>
                </a:lnTo>
                <a:lnTo>
                  <a:pt x="8636" y="55371"/>
                </a:lnTo>
                <a:lnTo>
                  <a:pt x="8127" y="51053"/>
                </a:lnTo>
                <a:lnTo>
                  <a:pt x="8247" y="40512"/>
                </a:lnTo>
                <a:lnTo>
                  <a:pt x="8636" y="37210"/>
                </a:lnTo>
                <a:lnTo>
                  <a:pt x="9525" y="33273"/>
                </a:lnTo>
                <a:lnTo>
                  <a:pt x="10287" y="29336"/>
                </a:lnTo>
                <a:lnTo>
                  <a:pt x="11684" y="26034"/>
                </a:lnTo>
                <a:lnTo>
                  <a:pt x="13462" y="23367"/>
                </a:lnTo>
                <a:lnTo>
                  <a:pt x="15239" y="20573"/>
                </a:lnTo>
                <a:lnTo>
                  <a:pt x="17525" y="18414"/>
                </a:lnTo>
                <a:lnTo>
                  <a:pt x="20319" y="17017"/>
                </a:lnTo>
                <a:lnTo>
                  <a:pt x="23113" y="15493"/>
                </a:lnTo>
                <a:lnTo>
                  <a:pt x="26288" y="14731"/>
                </a:lnTo>
                <a:lnTo>
                  <a:pt x="49529" y="14731"/>
                </a:lnTo>
                <a:lnTo>
                  <a:pt x="46481" y="12064"/>
                </a:lnTo>
                <a:lnTo>
                  <a:pt x="42799" y="10159"/>
                </a:lnTo>
                <a:lnTo>
                  <a:pt x="38988" y="8254"/>
                </a:lnTo>
                <a:lnTo>
                  <a:pt x="34798" y="7365"/>
                </a:lnTo>
                <a:close/>
              </a:path>
              <a:path w="901064" h="108585">
                <a:moveTo>
                  <a:pt x="49529" y="14731"/>
                </a:moveTo>
                <a:lnTo>
                  <a:pt x="33654" y="14731"/>
                </a:lnTo>
                <a:lnTo>
                  <a:pt x="36829" y="15493"/>
                </a:lnTo>
                <a:lnTo>
                  <a:pt x="39497" y="17017"/>
                </a:lnTo>
                <a:lnTo>
                  <a:pt x="42290" y="18414"/>
                </a:lnTo>
                <a:lnTo>
                  <a:pt x="44576" y="20573"/>
                </a:lnTo>
                <a:lnTo>
                  <a:pt x="46354" y="23367"/>
                </a:lnTo>
                <a:lnTo>
                  <a:pt x="48132" y="26034"/>
                </a:lnTo>
                <a:lnTo>
                  <a:pt x="49529" y="29336"/>
                </a:lnTo>
                <a:lnTo>
                  <a:pt x="51307" y="37210"/>
                </a:lnTo>
                <a:lnTo>
                  <a:pt x="51696" y="40512"/>
                </a:lnTo>
                <a:lnTo>
                  <a:pt x="51815" y="51053"/>
                </a:lnTo>
                <a:lnTo>
                  <a:pt x="51307" y="55371"/>
                </a:lnTo>
                <a:lnTo>
                  <a:pt x="50418" y="59181"/>
                </a:lnTo>
                <a:lnTo>
                  <a:pt x="49529" y="63118"/>
                </a:lnTo>
                <a:lnTo>
                  <a:pt x="39497" y="75564"/>
                </a:lnTo>
                <a:lnTo>
                  <a:pt x="36829" y="77088"/>
                </a:lnTo>
                <a:lnTo>
                  <a:pt x="33654" y="77850"/>
                </a:lnTo>
                <a:lnTo>
                  <a:pt x="49628" y="77850"/>
                </a:lnTo>
                <a:lnTo>
                  <a:pt x="52197" y="74548"/>
                </a:lnTo>
                <a:lnTo>
                  <a:pt x="54737" y="71119"/>
                </a:lnTo>
                <a:lnTo>
                  <a:pt x="56641" y="67055"/>
                </a:lnTo>
                <a:lnTo>
                  <a:pt x="57912" y="62356"/>
                </a:lnTo>
                <a:lnTo>
                  <a:pt x="59309" y="57530"/>
                </a:lnTo>
                <a:lnTo>
                  <a:pt x="59943" y="52196"/>
                </a:lnTo>
                <a:lnTo>
                  <a:pt x="59943" y="40512"/>
                </a:lnTo>
                <a:lnTo>
                  <a:pt x="59309" y="35178"/>
                </a:lnTo>
                <a:lnTo>
                  <a:pt x="57912" y="30479"/>
                </a:lnTo>
                <a:lnTo>
                  <a:pt x="56641" y="25653"/>
                </a:lnTo>
                <a:lnTo>
                  <a:pt x="54737" y="21589"/>
                </a:lnTo>
                <a:lnTo>
                  <a:pt x="52197" y="18160"/>
                </a:lnTo>
                <a:lnTo>
                  <a:pt x="49529" y="14731"/>
                </a:lnTo>
                <a:close/>
              </a:path>
              <a:path w="901064" h="108585">
                <a:moveTo>
                  <a:pt x="783589" y="8635"/>
                </a:moveTo>
                <a:lnTo>
                  <a:pt x="705738" y="8635"/>
                </a:lnTo>
                <a:lnTo>
                  <a:pt x="705738" y="67944"/>
                </a:lnTo>
                <a:lnTo>
                  <a:pt x="753999" y="67944"/>
                </a:lnTo>
                <a:lnTo>
                  <a:pt x="761873" y="67690"/>
                </a:lnTo>
                <a:lnTo>
                  <a:pt x="775080" y="66674"/>
                </a:lnTo>
                <a:lnTo>
                  <a:pt x="777875" y="66293"/>
                </a:lnTo>
                <a:lnTo>
                  <a:pt x="783209" y="65277"/>
                </a:lnTo>
                <a:lnTo>
                  <a:pt x="785749" y="64642"/>
                </a:lnTo>
                <a:lnTo>
                  <a:pt x="785194" y="60832"/>
                </a:lnTo>
                <a:lnTo>
                  <a:pt x="714248" y="60832"/>
                </a:lnTo>
                <a:lnTo>
                  <a:pt x="714248" y="41909"/>
                </a:lnTo>
                <a:lnTo>
                  <a:pt x="782319" y="41909"/>
                </a:lnTo>
                <a:lnTo>
                  <a:pt x="782319" y="34924"/>
                </a:lnTo>
                <a:lnTo>
                  <a:pt x="714248" y="34924"/>
                </a:lnTo>
                <a:lnTo>
                  <a:pt x="714248" y="15874"/>
                </a:lnTo>
                <a:lnTo>
                  <a:pt x="783589" y="15874"/>
                </a:lnTo>
                <a:lnTo>
                  <a:pt x="783589" y="8635"/>
                </a:lnTo>
                <a:close/>
              </a:path>
              <a:path w="901064" h="108585">
                <a:moveTo>
                  <a:pt x="784732" y="57657"/>
                </a:moveTo>
                <a:lnTo>
                  <a:pt x="753110" y="60832"/>
                </a:lnTo>
                <a:lnTo>
                  <a:pt x="785194" y="60832"/>
                </a:lnTo>
                <a:lnTo>
                  <a:pt x="784732" y="57657"/>
                </a:lnTo>
                <a:close/>
              </a:path>
              <a:path w="901064" h="108585">
                <a:moveTo>
                  <a:pt x="323341" y="8635"/>
                </a:moveTo>
                <a:lnTo>
                  <a:pt x="245490" y="8635"/>
                </a:lnTo>
                <a:lnTo>
                  <a:pt x="245490" y="67944"/>
                </a:lnTo>
                <a:lnTo>
                  <a:pt x="293750" y="67944"/>
                </a:lnTo>
                <a:lnTo>
                  <a:pt x="301625" y="67690"/>
                </a:lnTo>
                <a:lnTo>
                  <a:pt x="314832" y="66674"/>
                </a:lnTo>
                <a:lnTo>
                  <a:pt x="317626" y="66293"/>
                </a:lnTo>
                <a:lnTo>
                  <a:pt x="322961" y="65277"/>
                </a:lnTo>
                <a:lnTo>
                  <a:pt x="325500" y="64642"/>
                </a:lnTo>
                <a:lnTo>
                  <a:pt x="324946" y="60832"/>
                </a:lnTo>
                <a:lnTo>
                  <a:pt x="254000" y="60832"/>
                </a:lnTo>
                <a:lnTo>
                  <a:pt x="254000" y="41909"/>
                </a:lnTo>
                <a:lnTo>
                  <a:pt x="322072" y="41909"/>
                </a:lnTo>
                <a:lnTo>
                  <a:pt x="322072" y="34924"/>
                </a:lnTo>
                <a:lnTo>
                  <a:pt x="254000" y="34924"/>
                </a:lnTo>
                <a:lnTo>
                  <a:pt x="254000" y="15874"/>
                </a:lnTo>
                <a:lnTo>
                  <a:pt x="323341" y="15874"/>
                </a:lnTo>
                <a:lnTo>
                  <a:pt x="323341" y="8635"/>
                </a:lnTo>
                <a:close/>
              </a:path>
              <a:path w="901064" h="108585">
                <a:moveTo>
                  <a:pt x="324485" y="57657"/>
                </a:moveTo>
                <a:lnTo>
                  <a:pt x="292862" y="60832"/>
                </a:lnTo>
                <a:lnTo>
                  <a:pt x="324946" y="60832"/>
                </a:lnTo>
                <a:lnTo>
                  <a:pt x="324485" y="57657"/>
                </a:lnTo>
                <a:close/>
              </a:path>
              <a:path w="901064" h="108585">
                <a:moveTo>
                  <a:pt x="846454" y="13588"/>
                </a:moveTo>
                <a:lnTo>
                  <a:pt x="837946" y="13588"/>
                </a:lnTo>
                <a:lnTo>
                  <a:pt x="837946" y="17271"/>
                </a:lnTo>
                <a:lnTo>
                  <a:pt x="837691" y="20700"/>
                </a:lnTo>
                <a:lnTo>
                  <a:pt x="823722" y="48132"/>
                </a:lnTo>
                <a:lnTo>
                  <a:pt x="819785" y="52069"/>
                </a:lnTo>
                <a:lnTo>
                  <a:pt x="814197" y="55752"/>
                </a:lnTo>
                <a:lnTo>
                  <a:pt x="807085" y="59308"/>
                </a:lnTo>
                <a:lnTo>
                  <a:pt x="812926" y="65404"/>
                </a:lnTo>
                <a:lnTo>
                  <a:pt x="829563" y="54101"/>
                </a:lnTo>
                <a:lnTo>
                  <a:pt x="831596" y="52323"/>
                </a:lnTo>
                <a:lnTo>
                  <a:pt x="833247" y="50545"/>
                </a:lnTo>
                <a:lnTo>
                  <a:pt x="834516" y="48767"/>
                </a:lnTo>
                <a:lnTo>
                  <a:pt x="835913" y="47116"/>
                </a:lnTo>
                <a:lnTo>
                  <a:pt x="840739" y="37210"/>
                </a:lnTo>
                <a:lnTo>
                  <a:pt x="841121" y="35940"/>
                </a:lnTo>
                <a:lnTo>
                  <a:pt x="841248" y="34797"/>
                </a:lnTo>
                <a:lnTo>
                  <a:pt x="851455" y="34797"/>
                </a:lnTo>
                <a:lnTo>
                  <a:pt x="849122" y="30733"/>
                </a:lnTo>
                <a:lnTo>
                  <a:pt x="847851" y="27304"/>
                </a:lnTo>
                <a:lnTo>
                  <a:pt x="847343" y="23875"/>
                </a:lnTo>
                <a:lnTo>
                  <a:pt x="846709" y="20446"/>
                </a:lnTo>
                <a:lnTo>
                  <a:pt x="846464" y="17271"/>
                </a:lnTo>
                <a:lnTo>
                  <a:pt x="846454" y="13588"/>
                </a:lnTo>
                <a:close/>
              </a:path>
              <a:path w="901064" h="108585">
                <a:moveTo>
                  <a:pt x="900938" y="0"/>
                </a:moveTo>
                <a:lnTo>
                  <a:pt x="892428" y="0"/>
                </a:lnTo>
                <a:lnTo>
                  <a:pt x="892428" y="27177"/>
                </a:lnTo>
                <a:lnTo>
                  <a:pt x="866013" y="27177"/>
                </a:lnTo>
                <a:lnTo>
                  <a:pt x="866013" y="34289"/>
                </a:lnTo>
                <a:lnTo>
                  <a:pt x="892428" y="34289"/>
                </a:lnTo>
                <a:lnTo>
                  <a:pt x="892428" y="64007"/>
                </a:lnTo>
                <a:lnTo>
                  <a:pt x="900938" y="64007"/>
                </a:lnTo>
                <a:lnTo>
                  <a:pt x="900938" y="0"/>
                </a:lnTo>
                <a:close/>
              </a:path>
              <a:path w="901064" h="108585">
                <a:moveTo>
                  <a:pt x="851455" y="34797"/>
                </a:moveTo>
                <a:lnTo>
                  <a:pt x="843406" y="34797"/>
                </a:lnTo>
                <a:lnTo>
                  <a:pt x="843534" y="35940"/>
                </a:lnTo>
                <a:lnTo>
                  <a:pt x="843914" y="37210"/>
                </a:lnTo>
                <a:lnTo>
                  <a:pt x="844423" y="38480"/>
                </a:lnTo>
                <a:lnTo>
                  <a:pt x="844930" y="39877"/>
                </a:lnTo>
                <a:lnTo>
                  <a:pt x="870203" y="60070"/>
                </a:lnTo>
                <a:lnTo>
                  <a:pt x="876046" y="53339"/>
                </a:lnTo>
                <a:lnTo>
                  <a:pt x="869314" y="50799"/>
                </a:lnTo>
                <a:lnTo>
                  <a:pt x="863980" y="47751"/>
                </a:lnTo>
                <a:lnTo>
                  <a:pt x="856106" y="41147"/>
                </a:lnTo>
                <a:lnTo>
                  <a:pt x="853186" y="37718"/>
                </a:lnTo>
                <a:lnTo>
                  <a:pt x="851455" y="34797"/>
                </a:lnTo>
                <a:close/>
              </a:path>
              <a:path w="901064" h="108585">
                <a:moveTo>
                  <a:pt x="872616" y="6222"/>
                </a:moveTo>
                <a:lnTo>
                  <a:pt x="810894" y="6222"/>
                </a:lnTo>
                <a:lnTo>
                  <a:pt x="810894" y="13588"/>
                </a:lnTo>
                <a:lnTo>
                  <a:pt x="872616" y="13588"/>
                </a:lnTo>
                <a:lnTo>
                  <a:pt x="872616" y="6222"/>
                </a:lnTo>
                <a:close/>
              </a:path>
              <a:path w="901064" h="108585">
                <a:moveTo>
                  <a:pt x="553465" y="79755"/>
                </a:moveTo>
                <a:lnTo>
                  <a:pt x="544956" y="79755"/>
                </a:lnTo>
                <a:lnTo>
                  <a:pt x="544956" y="106044"/>
                </a:lnTo>
                <a:lnTo>
                  <a:pt x="553465" y="106044"/>
                </a:lnTo>
                <a:lnTo>
                  <a:pt x="553465" y="79755"/>
                </a:lnTo>
                <a:close/>
              </a:path>
              <a:path w="901064" h="108585">
                <a:moveTo>
                  <a:pt x="522224" y="7492"/>
                </a:moveTo>
                <a:lnTo>
                  <a:pt x="468249" y="7492"/>
                </a:lnTo>
                <a:lnTo>
                  <a:pt x="468249" y="85216"/>
                </a:lnTo>
                <a:lnTo>
                  <a:pt x="485393" y="85216"/>
                </a:lnTo>
                <a:lnTo>
                  <a:pt x="494178" y="85145"/>
                </a:lnTo>
                <a:lnTo>
                  <a:pt x="532590" y="82486"/>
                </a:lnTo>
                <a:lnTo>
                  <a:pt x="544956" y="79755"/>
                </a:lnTo>
                <a:lnTo>
                  <a:pt x="553465" y="79755"/>
                </a:lnTo>
                <a:lnTo>
                  <a:pt x="553465" y="77850"/>
                </a:lnTo>
                <a:lnTo>
                  <a:pt x="476757" y="77850"/>
                </a:lnTo>
                <a:lnTo>
                  <a:pt x="476757" y="50164"/>
                </a:lnTo>
                <a:lnTo>
                  <a:pt x="520064" y="50164"/>
                </a:lnTo>
                <a:lnTo>
                  <a:pt x="520064" y="43179"/>
                </a:lnTo>
                <a:lnTo>
                  <a:pt x="476757" y="43179"/>
                </a:lnTo>
                <a:lnTo>
                  <a:pt x="476757" y="14858"/>
                </a:lnTo>
                <a:lnTo>
                  <a:pt x="522224" y="14858"/>
                </a:lnTo>
                <a:lnTo>
                  <a:pt x="522224" y="7492"/>
                </a:lnTo>
                <a:close/>
              </a:path>
              <a:path w="901064" h="108585">
                <a:moveTo>
                  <a:pt x="553465" y="0"/>
                </a:moveTo>
                <a:lnTo>
                  <a:pt x="544956" y="0"/>
                </a:lnTo>
                <a:lnTo>
                  <a:pt x="544956" y="72262"/>
                </a:lnTo>
                <a:lnTo>
                  <a:pt x="540892" y="73532"/>
                </a:lnTo>
                <a:lnTo>
                  <a:pt x="496315" y="77850"/>
                </a:lnTo>
                <a:lnTo>
                  <a:pt x="553465" y="77850"/>
                </a:lnTo>
                <a:lnTo>
                  <a:pt x="553465" y="50037"/>
                </a:lnTo>
                <a:lnTo>
                  <a:pt x="573913" y="50037"/>
                </a:lnTo>
                <a:lnTo>
                  <a:pt x="573913" y="42671"/>
                </a:lnTo>
                <a:lnTo>
                  <a:pt x="553465" y="42671"/>
                </a:lnTo>
                <a:lnTo>
                  <a:pt x="553465" y="0"/>
                </a:lnTo>
                <a:close/>
              </a:path>
              <a:path w="901064" h="108585">
                <a:moveTo>
                  <a:pt x="207010" y="0"/>
                </a:moveTo>
                <a:lnTo>
                  <a:pt x="198500" y="0"/>
                </a:lnTo>
                <a:lnTo>
                  <a:pt x="198500" y="106044"/>
                </a:lnTo>
                <a:lnTo>
                  <a:pt x="207010" y="106044"/>
                </a:lnTo>
                <a:lnTo>
                  <a:pt x="207010" y="50037"/>
                </a:lnTo>
                <a:lnTo>
                  <a:pt x="227329" y="50037"/>
                </a:lnTo>
                <a:lnTo>
                  <a:pt x="227329" y="42671"/>
                </a:lnTo>
                <a:lnTo>
                  <a:pt x="207010" y="42671"/>
                </a:lnTo>
                <a:lnTo>
                  <a:pt x="207010" y="0"/>
                </a:lnTo>
                <a:close/>
              </a:path>
              <a:path w="901064" h="108585">
                <a:moveTo>
                  <a:pt x="91439" y="0"/>
                </a:moveTo>
                <a:lnTo>
                  <a:pt x="82930" y="0"/>
                </a:lnTo>
                <a:lnTo>
                  <a:pt x="82930" y="106044"/>
                </a:lnTo>
                <a:lnTo>
                  <a:pt x="91439" y="106044"/>
                </a:lnTo>
                <a:lnTo>
                  <a:pt x="9143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07434" y="5531103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6806" y="0"/>
                </a:lnTo>
              </a:path>
            </a:pathLst>
          </a:custGeom>
          <a:ln w="1041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647185" y="5531103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6807" y="0"/>
                </a:lnTo>
              </a:path>
            </a:pathLst>
          </a:custGeom>
          <a:ln w="1041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782567" y="5520816"/>
            <a:ext cx="77470" cy="27305"/>
          </a:xfrm>
          <a:custGeom>
            <a:avLst/>
            <a:gdLst/>
            <a:ahLst/>
            <a:cxnLst/>
            <a:rect l="l" t="t" r="r" b="b"/>
            <a:pathLst>
              <a:path w="77470" h="27304">
                <a:moveTo>
                  <a:pt x="0" y="0"/>
                </a:moveTo>
                <a:lnTo>
                  <a:pt x="8509" y="0"/>
                </a:lnTo>
                <a:lnTo>
                  <a:pt x="8509" y="19939"/>
                </a:lnTo>
                <a:lnTo>
                  <a:pt x="77343" y="19939"/>
                </a:lnTo>
                <a:lnTo>
                  <a:pt x="77343" y="27305"/>
                </a:lnTo>
                <a:lnTo>
                  <a:pt x="0" y="273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250054" y="5519546"/>
            <a:ext cx="59055" cy="22225"/>
          </a:xfrm>
          <a:custGeom>
            <a:avLst/>
            <a:gdLst/>
            <a:ahLst/>
            <a:cxnLst/>
            <a:rect l="l" t="t" r="r" b="b"/>
            <a:pathLst>
              <a:path w="59054" h="22225">
                <a:moveTo>
                  <a:pt x="0" y="0"/>
                </a:moveTo>
                <a:lnTo>
                  <a:pt x="0" y="21843"/>
                </a:lnTo>
                <a:lnTo>
                  <a:pt x="58547" y="21843"/>
                </a:lnTo>
                <a:lnTo>
                  <a:pt x="58547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241546" y="5512053"/>
            <a:ext cx="75565" cy="36830"/>
          </a:xfrm>
          <a:custGeom>
            <a:avLst/>
            <a:gdLst/>
            <a:ahLst/>
            <a:cxnLst/>
            <a:rect l="l" t="t" r="r" b="b"/>
            <a:pathLst>
              <a:path w="75564" h="36829">
                <a:moveTo>
                  <a:pt x="0" y="0"/>
                </a:moveTo>
                <a:lnTo>
                  <a:pt x="75564" y="0"/>
                </a:lnTo>
                <a:lnTo>
                  <a:pt x="75564" y="36703"/>
                </a:lnTo>
                <a:lnTo>
                  <a:pt x="0" y="367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543808" y="5455665"/>
            <a:ext cx="36830" cy="59690"/>
          </a:xfrm>
          <a:custGeom>
            <a:avLst/>
            <a:gdLst/>
            <a:ahLst/>
            <a:cxnLst/>
            <a:rect l="l" t="t" r="r" b="b"/>
            <a:pathLst>
              <a:path w="36829" h="59689">
                <a:moveTo>
                  <a:pt x="0" y="0"/>
                </a:moveTo>
                <a:lnTo>
                  <a:pt x="0" y="59309"/>
                </a:lnTo>
                <a:lnTo>
                  <a:pt x="36449" y="59309"/>
                </a:lnTo>
                <a:lnTo>
                  <a:pt x="36449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031107" y="5455030"/>
            <a:ext cx="31750" cy="40005"/>
          </a:xfrm>
          <a:custGeom>
            <a:avLst/>
            <a:gdLst/>
            <a:ahLst/>
            <a:cxnLst/>
            <a:rect l="l" t="t" r="r" b="b"/>
            <a:pathLst>
              <a:path w="31750" h="40004">
                <a:moveTo>
                  <a:pt x="0" y="0"/>
                </a:moveTo>
                <a:lnTo>
                  <a:pt x="0" y="2667"/>
                </a:lnTo>
                <a:lnTo>
                  <a:pt x="126" y="5588"/>
                </a:lnTo>
                <a:lnTo>
                  <a:pt x="253" y="8636"/>
                </a:lnTo>
                <a:lnTo>
                  <a:pt x="380" y="12319"/>
                </a:lnTo>
                <a:lnTo>
                  <a:pt x="634" y="16002"/>
                </a:lnTo>
                <a:lnTo>
                  <a:pt x="762" y="19812"/>
                </a:lnTo>
                <a:lnTo>
                  <a:pt x="1015" y="23495"/>
                </a:lnTo>
                <a:lnTo>
                  <a:pt x="1269" y="27305"/>
                </a:lnTo>
                <a:lnTo>
                  <a:pt x="1523" y="30988"/>
                </a:lnTo>
                <a:lnTo>
                  <a:pt x="1650" y="34036"/>
                </a:lnTo>
                <a:lnTo>
                  <a:pt x="1904" y="37084"/>
                </a:lnTo>
                <a:lnTo>
                  <a:pt x="2158" y="39878"/>
                </a:lnTo>
                <a:lnTo>
                  <a:pt x="28955" y="39878"/>
                </a:lnTo>
                <a:lnTo>
                  <a:pt x="31495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424301" y="5454903"/>
            <a:ext cx="43815" cy="63500"/>
          </a:xfrm>
          <a:custGeom>
            <a:avLst/>
            <a:gdLst/>
            <a:ahLst/>
            <a:cxnLst/>
            <a:rect l="l" t="t" r="r" b="b"/>
            <a:pathLst>
              <a:path w="43814" h="63500">
                <a:moveTo>
                  <a:pt x="21844" y="0"/>
                </a:moveTo>
                <a:lnTo>
                  <a:pt x="18161" y="0"/>
                </a:lnTo>
                <a:lnTo>
                  <a:pt x="14986" y="762"/>
                </a:lnTo>
                <a:lnTo>
                  <a:pt x="12191" y="2286"/>
                </a:lnTo>
                <a:lnTo>
                  <a:pt x="9398" y="3683"/>
                </a:lnTo>
                <a:lnTo>
                  <a:pt x="7112" y="5842"/>
                </a:lnTo>
                <a:lnTo>
                  <a:pt x="5334" y="8636"/>
                </a:lnTo>
                <a:lnTo>
                  <a:pt x="3556" y="11303"/>
                </a:lnTo>
                <a:lnTo>
                  <a:pt x="2159" y="14605"/>
                </a:lnTo>
                <a:lnTo>
                  <a:pt x="1397" y="18542"/>
                </a:lnTo>
                <a:lnTo>
                  <a:pt x="508" y="22479"/>
                </a:lnTo>
                <a:lnTo>
                  <a:pt x="0" y="26797"/>
                </a:lnTo>
                <a:lnTo>
                  <a:pt x="0" y="31623"/>
                </a:lnTo>
                <a:lnTo>
                  <a:pt x="0" y="36322"/>
                </a:lnTo>
                <a:lnTo>
                  <a:pt x="508" y="40640"/>
                </a:lnTo>
                <a:lnTo>
                  <a:pt x="1397" y="44450"/>
                </a:lnTo>
                <a:lnTo>
                  <a:pt x="2159" y="48387"/>
                </a:lnTo>
                <a:lnTo>
                  <a:pt x="18161" y="63119"/>
                </a:lnTo>
                <a:lnTo>
                  <a:pt x="21844" y="63119"/>
                </a:lnTo>
                <a:lnTo>
                  <a:pt x="25526" y="63119"/>
                </a:lnTo>
                <a:lnTo>
                  <a:pt x="28701" y="62357"/>
                </a:lnTo>
                <a:lnTo>
                  <a:pt x="31369" y="60833"/>
                </a:lnTo>
                <a:lnTo>
                  <a:pt x="34162" y="59309"/>
                </a:lnTo>
                <a:lnTo>
                  <a:pt x="42290" y="44450"/>
                </a:lnTo>
                <a:lnTo>
                  <a:pt x="43179" y="40640"/>
                </a:lnTo>
                <a:lnTo>
                  <a:pt x="43687" y="36322"/>
                </a:lnTo>
                <a:lnTo>
                  <a:pt x="43687" y="31623"/>
                </a:lnTo>
                <a:lnTo>
                  <a:pt x="43687" y="26797"/>
                </a:lnTo>
                <a:lnTo>
                  <a:pt x="43179" y="22479"/>
                </a:lnTo>
                <a:lnTo>
                  <a:pt x="42290" y="18542"/>
                </a:lnTo>
                <a:lnTo>
                  <a:pt x="41401" y="14605"/>
                </a:lnTo>
                <a:lnTo>
                  <a:pt x="40004" y="11303"/>
                </a:lnTo>
                <a:lnTo>
                  <a:pt x="38226" y="8636"/>
                </a:lnTo>
                <a:lnTo>
                  <a:pt x="36449" y="5842"/>
                </a:lnTo>
                <a:lnTo>
                  <a:pt x="34162" y="3683"/>
                </a:lnTo>
                <a:lnTo>
                  <a:pt x="31369" y="2286"/>
                </a:lnTo>
                <a:lnTo>
                  <a:pt x="28701" y="762"/>
                </a:lnTo>
                <a:lnTo>
                  <a:pt x="25526" y="0"/>
                </a:lnTo>
                <a:lnTo>
                  <a:pt x="21844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782059" y="5453760"/>
            <a:ext cx="15240" cy="46990"/>
          </a:xfrm>
          <a:custGeom>
            <a:avLst/>
            <a:gdLst/>
            <a:ahLst/>
            <a:cxnLst/>
            <a:rect l="l" t="t" r="r" b="b"/>
            <a:pathLst>
              <a:path w="15239" h="46989">
                <a:moveTo>
                  <a:pt x="0" y="0"/>
                </a:moveTo>
                <a:lnTo>
                  <a:pt x="0" y="2793"/>
                </a:lnTo>
                <a:lnTo>
                  <a:pt x="0" y="6095"/>
                </a:lnTo>
                <a:lnTo>
                  <a:pt x="0" y="10286"/>
                </a:lnTo>
                <a:lnTo>
                  <a:pt x="126" y="14350"/>
                </a:lnTo>
                <a:lnTo>
                  <a:pt x="126" y="18668"/>
                </a:lnTo>
                <a:lnTo>
                  <a:pt x="380" y="23113"/>
                </a:lnTo>
                <a:lnTo>
                  <a:pt x="507" y="27558"/>
                </a:lnTo>
                <a:lnTo>
                  <a:pt x="762" y="31876"/>
                </a:lnTo>
                <a:lnTo>
                  <a:pt x="1015" y="36067"/>
                </a:lnTo>
                <a:lnTo>
                  <a:pt x="1142" y="40258"/>
                </a:lnTo>
                <a:lnTo>
                  <a:pt x="1524" y="43687"/>
                </a:lnTo>
                <a:lnTo>
                  <a:pt x="1904" y="46608"/>
                </a:lnTo>
                <a:lnTo>
                  <a:pt x="3810" y="46608"/>
                </a:lnTo>
                <a:lnTo>
                  <a:pt x="5714" y="46608"/>
                </a:lnTo>
                <a:lnTo>
                  <a:pt x="7492" y="46481"/>
                </a:lnTo>
                <a:lnTo>
                  <a:pt x="9270" y="46481"/>
                </a:lnTo>
                <a:lnTo>
                  <a:pt x="11175" y="46481"/>
                </a:lnTo>
                <a:lnTo>
                  <a:pt x="13080" y="46354"/>
                </a:lnTo>
                <a:lnTo>
                  <a:pt x="13335" y="43433"/>
                </a:lnTo>
                <a:lnTo>
                  <a:pt x="13715" y="39877"/>
                </a:lnTo>
                <a:lnTo>
                  <a:pt x="13969" y="35686"/>
                </a:lnTo>
                <a:lnTo>
                  <a:pt x="14224" y="31495"/>
                </a:lnTo>
                <a:lnTo>
                  <a:pt x="14350" y="27177"/>
                </a:lnTo>
                <a:lnTo>
                  <a:pt x="14604" y="22859"/>
                </a:lnTo>
                <a:lnTo>
                  <a:pt x="14731" y="18414"/>
                </a:lnTo>
                <a:lnTo>
                  <a:pt x="14859" y="14223"/>
                </a:lnTo>
                <a:lnTo>
                  <a:pt x="14859" y="10159"/>
                </a:lnTo>
                <a:lnTo>
                  <a:pt x="14986" y="6095"/>
                </a:lnTo>
                <a:lnTo>
                  <a:pt x="14986" y="2793"/>
                </a:lnTo>
                <a:lnTo>
                  <a:pt x="1498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121911" y="5448808"/>
            <a:ext cx="80010" cy="59690"/>
          </a:xfrm>
          <a:custGeom>
            <a:avLst/>
            <a:gdLst/>
            <a:ahLst/>
            <a:cxnLst/>
            <a:rect l="l" t="t" r="r" b="b"/>
            <a:pathLst>
              <a:path w="80010" h="59689">
                <a:moveTo>
                  <a:pt x="0" y="0"/>
                </a:moveTo>
                <a:lnTo>
                  <a:pt x="77850" y="0"/>
                </a:lnTo>
                <a:lnTo>
                  <a:pt x="77850" y="7238"/>
                </a:lnTo>
                <a:lnTo>
                  <a:pt x="8509" y="7238"/>
                </a:lnTo>
                <a:lnTo>
                  <a:pt x="8509" y="26288"/>
                </a:lnTo>
                <a:lnTo>
                  <a:pt x="76580" y="26288"/>
                </a:lnTo>
                <a:lnTo>
                  <a:pt x="76580" y="33273"/>
                </a:lnTo>
                <a:lnTo>
                  <a:pt x="8509" y="33273"/>
                </a:lnTo>
                <a:lnTo>
                  <a:pt x="8509" y="52196"/>
                </a:lnTo>
                <a:lnTo>
                  <a:pt x="39242" y="52196"/>
                </a:lnTo>
                <a:lnTo>
                  <a:pt x="43434" y="52196"/>
                </a:lnTo>
                <a:lnTo>
                  <a:pt x="47371" y="52196"/>
                </a:lnTo>
                <a:lnTo>
                  <a:pt x="50800" y="52069"/>
                </a:lnTo>
                <a:lnTo>
                  <a:pt x="54355" y="51942"/>
                </a:lnTo>
                <a:lnTo>
                  <a:pt x="57658" y="51815"/>
                </a:lnTo>
                <a:lnTo>
                  <a:pt x="60705" y="51561"/>
                </a:lnTo>
                <a:lnTo>
                  <a:pt x="63753" y="51307"/>
                </a:lnTo>
                <a:lnTo>
                  <a:pt x="66801" y="50926"/>
                </a:lnTo>
                <a:lnTo>
                  <a:pt x="69850" y="50545"/>
                </a:lnTo>
                <a:lnTo>
                  <a:pt x="72771" y="50164"/>
                </a:lnTo>
                <a:lnTo>
                  <a:pt x="75818" y="49656"/>
                </a:lnTo>
                <a:lnTo>
                  <a:pt x="78993" y="49021"/>
                </a:lnTo>
                <a:lnTo>
                  <a:pt x="80010" y="56006"/>
                </a:lnTo>
                <a:lnTo>
                  <a:pt x="48260" y="59308"/>
                </a:lnTo>
                <a:lnTo>
                  <a:pt x="43941" y="59308"/>
                </a:lnTo>
                <a:lnTo>
                  <a:pt x="39115" y="59308"/>
                </a:lnTo>
                <a:lnTo>
                  <a:pt x="0" y="593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661664" y="5448808"/>
            <a:ext cx="80010" cy="59690"/>
          </a:xfrm>
          <a:custGeom>
            <a:avLst/>
            <a:gdLst/>
            <a:ahLst/>
            <a:cxnLst/>
            <a:rect l="l" t="t" r="r" b="b"/>
            <a:pathLst>
              <a:path w="80010" h="59689">
                <a:moveTo>
                  <a:pt x="0" y="0"/>
                </a:moveTo>
                <a:lnTo>
                  <a:pt x="77850" y="0"/>
                </a:lnTo>
                <a:lnTo>
                  <a:pt x="77850" y="7238"/>
                </a:lnTo>
                <a:lnTo>
                  <a:pt x="8509" y="7238"/>
                </a:lnTo>
                <a:lnTo>
                  <a:pt x="8509" y="26288"/>
                </a:lnTo>
                <a:lnTo>
                  <a:pt x="76581" y="26288"/>
                </a:lnTo>
                <a:lnTo>
                  <a:pt x="76581" y="33273"/>
                </a:lnTo>
                <a:lnTo>
                  <a:pt x="8509" y="33273"/>
                </a:lnTo>
                <a:lnTo>
                  <a:pt x="8509" y="52196"/>
                </a:lnTo>
                <a:lnTo>
                  <a:pt x="39243" y="52196"/>
                </a:lnTo>
                <a:lnTo>
                  <a:pt x="43434" y="52196"/>
                </a:lnTo>
                <a:lnTo>
                  <a:pt x="47371" y="52196"/>
                </a:lnTo>
                <a:lnTo>
                  <a:pt x="50800" y="52069"/>
                </a:lnTo>
                <a:lnTo>
                  <a:pt x="54356" y="51942"/>
                </a:lnTo>
                <a:lnTo>
                  <a:pt x="57658" y="51815"/>
                </a:lnTo>
                <a:lnTo>
                  <a:pt x="60706" y="51561"/>
                </a:lnTo>
                <a:lnTo>
                  <a:pt x="63753" y="51307"/>
                </a:lnTo>
                <a:lnTo>
                  <a:pt x="66801" y="50926"/>
                </a:lnTo>
                <a:lnTo>
                  <a:pt x="69850" y="50545"/>
                </a:lnTo>
                <a:lnTo>
                  <a:pt x="72771" y="50164"/>
                </a:lnTo>
                <a:lnTo>
                  <a:pt x="75819" y="49656"/>
                </a:lnTo>
                <a:lnTo>
                  <a:pt x="78994" y="49021"/>
                </a:lnTo>
                <a:lnTo>
                  <a:pt x="80010" y="56006"/>
                </a:lnTo>
                <a:lnTo>
                  <a:pt x="48260" y="59308"/>
                </a:lnTo>
                <a:lnTo>
                  <a:pt x="43941" y="59308"/>
                </a:lnTo>
                <a:lnTo>
                  <a:pt x="39115" y="59308"/>
                </a:lnTo>
                <a:lnTo>
                  <a:pt x="0" y="593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535426" y="5448300"/>
            <a:ext cx="53340" cy="74295"/>
          </a:xfrm>
          <a:custGeom>
            <a:avLst/>
            <a:gdLst/>
            <a:ahLst/>
            <a:cxnLst/>
            <a:rect l="l" t="t" r="r" b="b"/>
            <a:pathLst>
              <a:path w="53339" h="74295">
                <a:moveTo>
                  <a:pt x="0" y="0"/>
                </a:moveTo>
                <a:lnTo>
                  <a:pt x="53212" y="0"/>
                </a:lnTo>
                <a:lnTo>
                  <a:pt x="53212" y="74040"/>
                </a:lnTo>
                <a:lnTo>
                  <a:pt x="0" y="7404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994658" y="5447665"/>
            <a:ext cx="104139" cy="87630"/>
          </a:xfrm>
          <a:custGeom>
            <a:avLst/>
            <a:gdLst/>
            <a:ahLst/>
            <a:cxnLst/>
            <a:rect l="l" t="t" r="r" b="b"/>
            <a:pathLst>
              <a:path w="104139" h="87629">
                <a:moveTo>
                  <a:pt x="10540" y="0"/>
                </a:moveTo>
                <a:lnTo>
                  <a:pt x="93217" y="0"/>
                </a:lnTo>
                <a:lnTo>
                  <a:pt x="93217" y="7366"/>
                </a:lnTo>
                <a:lnTo>
                  <a:pt x="76580" y="7366"/>
                </a:lnTo>
                <a:lnTo>
                  <a:pt x="76200" y="15113"/>
                </a:lnTo>
                <a:lnTo>
                  <a:pt x="73787" y="47244"/>
                </a:lnTo>
                <a:lnTo>
                  <a:pt x="93217" y="47244"/>
                </a:lnTo>
                <a:lnTo>
                  <a:pt x="93217" y="54737"/>
                </a:lnTo>
                <a:lnTo>
                  <a:pt x="56133" y="54737"/>
                </a:lnTo>
                <a:lnTo>
                  <a:pt x="56133" y="79756"/>
                </a:lnTo>
                <a:lnTo>
                  <a:pt x="103758" y="79756"/>
                </a:lnTo>
                <a:lnTo>
                  <a:pt x="103758" y="87122"/>
                </a:lnTo>
                <a:lnTo>
                  <a:pt x="0" y="87122"/>
                </a:lnTo>
                <a:lnTo>
                  <a:pt x="0" y="79756"/>
                </a:lnTo>
                <a:lnTo>
                  <a:pt x="47497" y="79756"/>
                </a:lnTo>
                <a:lnTo>
                  <a:pt x="47497" y="54610"/>
                </a:lnTo>
                <a:lnTo>
                  <a:pt x="10540" y="54610"/>
                </a:lnTo>
                <a:lnTo>
                  <a:pt x="10540" y="47244"/>
                </a:lnTo>
                <a:lnTo>
                  <a:pt x="29971" y="47244"/>
                </a:lnTo>
                <a:lnTo>
                  <a:pt x="29717" y="44450"/>
                </a:lnTo>
                <a:lnTo>
                  <a:pt x="29590" y="41402"/>
                </a:lnTo>
                <a:lnTo>
                  <a:pt x="29337" y="38354"/>
                </a:lnTo>
                <a:lnTo>
                  <a:pt x="29082" y="34544"/>
                </a:lnTo>
                <a:lnTo>
                  <a:pt x="28955" y="30734"/>
                </a:lnTo>
                <a:lnTo>
                  <a:pt x="28828" y="27051"/>
                </a:lnTo>
                <a:lnTo>
                  <a:pt x="28575" y="23241"/>
                </a:lnTo>
                <a:lnTo>
                  <a:pt x="28447" y="19558"/>
                </a:lnTo>
                <a:lnTo>
                  <a:pt x="28320" y="16002"/>
                </a:lnTo>
                <a:lnTo>
                  <a:pt x="28066" y="12954"/>
                </a:lnTo>
                <a:lnTo>
                  <a:pt x="27939" y="10033"/>
                </a:lnTo>
                <a:lnTo>
                  <a:pt x="27812" y="7366"/>
                </a:lnTo>
                <a:lnTo>
                  <a:pt x="10540" y="7366"/>
                </a:lnTo>
                <a:lnTo>
                  <a:pt x="1054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16172" y="5447538"/>
            <a:ext cx="60325" cy="78105"/>
          </a:xfrm>
          <a:custGeom>
            <a:avLst/>
            <a:gdLst/>
            <a:ahLst/>
            <a:cxnLst/>
            <a:rect l="l" t="t" r="r" b="b"/>
            <a:pathLst>
              <a:path w="60325" h="78104">
                <a:moveTo>
                  <a:pt x="29972" y="0"/>
                </a:moveTo>
                <a:lnTo>
                  <a:pt x="34798" y="0"/>
                </a:lnTo>
                <a:lnTo>
                  <a:pt x="38988" y="889"/>
                </a:lnTo>
                <a:lnTo>
                  <a:pt x="57912" y="23114"/>
                </a:lnTo>
                <a:lnTo>
                  <a:pt x="59309" y="27812"/>
                </a:lnTo>
                <a:lnTo>
                  <a:pt x="59943" y="33146"/>
                </a:lnTo>
                <a:lnTo>
                  <a:pt x="59943" y="38989"/>
                </a:lnTo>
                <a:lnTo>
                  <a:pt x="59943" y="44831"/>
                </a:lnTo>
                <a:lnTo>
                  <a:pt x="59309" y="50165"/>
                </a:lnTo>
                <a:lnTo>
                  <a:pt x="57912" y="54990"/>
                </a:lnTo>
                <a:lnTo>
                  <a:pt x="56641" y="59690"/>
                </a:lnTo>
                <a:lnTo>
                  <a:pt x="34798" y="77850"/>
                </a:lnTo>
                <a:lnTo>
                  <a:pt x="29972" y="77850"/>
                </a:lnTo>
                <a:lnTo>
                  <a:pt x="25146" y="77850"/>
                </a:lnTo>
                <a:lnTo>
                  <a:pt x="2031" y="54990"/>
                </a:lnTo>
                <a:lnTo>
                  <a:pt x="635" y="50165"/>
                </a:lnTo>
                <a:lnTo>
                  <a:pt x="0" y="44831"/>
                </a:lnTo>
                <a:lnTo>
                  <a:pt x="0" y="38989"/>
                </a:lnTo>
                <a:lnTo>
                  <a:pt x="0" y="33146"/>
                </a:lnTo>
                <a:lnTo>
                  <a:pt x="635" y="27812"/>
                </a:lnTo>
                <a:lnTo>
                  <a:pt x="2031" y="23114"/>
                </a:lnTo>
                <a:lnTo>
                  <a:pt x="3301" y="18287"/>
                </a:lnTo>
                <a:lnTo>
                  <a:pt x="25146" y="0"/>
                </a:lnTo>
                <a:lnTo>
                  <a:pt x="29972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223258" y="5446395"/>
            <a:ext cx="69215" cy="59690"/>
          </a:xfrm>
          <a:custGeom>
            <a:avLst/>
            <a:gdLst/>
            <a:ahLst/>
            <a:cxnLst/>
            <a:rect l="l" t="t" r="r" b="b"/>
            <a:pathLst>
              <a:path w="69214" h="59689">
                <a:moveTo>
                  <a:pt x="3809" y="0"/>
                </a:moveTo>
                <a:lnTo>
                  <a:pt x="65531" y="0"/>
                </a:lnTo>
                <a:lnTo>
                  <a:pt x="65531" y="7365"/>
                </a:lnTo>
                <a:lnTo>
                  <a:pt x="39369" y="7365"/>
                </a:lnTo>
                <a:lnTo>
                  <a:pt x="39369" y="8000"/>
                </a:lnTo>
                <a:lnTo>
                  <a:pt x="39369" y="10921"/>
                </a:lnTo>
                <a:lnTo>
                  <a:pt x="39624" y="14223"/>
                </a:lnTo>
                <a:lnTo>
                  <a:pt x="40258" y="17652"/>
                </a:lnTo>
                <a:lnTo>
                  <a:pt x="40766" y="21081"/>
                </a:lnTo>
                <a:lnTo>
                  <a:pt x="52958" y="38226"/>
                </a:lnTo>
                <a:lnTo>
                  <a:pt x="56895" y="41528"/>
                </a:lnTo>
                <a:lnTo>
                  <a:pt x="62229" y="44576"/>
                </a:lnTo>
                <a:lnTo>
                  <a:pt x="68961" y="47116"/>
                </a:lnTo>
                <a:lnTo>
                  <a:pt x="63118" y="53847"/>
                </a:lnTo>
                <a:lnTo>
                  <a:pt x="56387" y="50799"/>
                </a:lnTo>
                <a:lnTo>
                  <a:pt x="51307" y="47878"/>
                </a:lnTo>
                <a:lnTo>
                  <a:pt x="47751" y="44830"/>
                </a:lnTo>
                <a:lnTo>
                  <a:pt x="44322" y="41909"/>
                </a:lnTo>
                <a:lnTo>
                  <a:pt x="37337" y="32257"/>
                </a:lnTo>
                <a:lnTo>
                  <a:pt x="36829" y="30987"/>
                </a:lnTo>
                <a:lnTo>
                  <a:pt x="36449" y="29717"/>
                </a:lnTo>
                <a:lnTo>
                  <a:pt x="36321" y="28574"/>
                </a:lnTo>
                <a:lnTo>
                  <a:pt x="34162" y="28574"/>
                </a:lnTo>
                <a:lnTo>
                  <a:pt x="34036" y="29717"/>
                </a:lnTo>
                <a:lnTo>
                  <a:pt x="33654" y="30987"/>
                </a:lnTo>
                <a:lnTo>
                  <a:pt x="33274" y="32638"/>
                </a:lnTo>
                <a:lnTo>
                  <a:pt x="27431" y="42544"/>
                </a:lnTo>
                <a:lnTo>
                  <a:pt x="26162" y="44322"/>
                </a:lnTo>
                <a:lnTo>
                  <a:pt x="24511" y="46100"/>
                </a:lnTo>
                <a:lnTo>
                  <a:pt x="22478" y="47878"/>
                </a:lnTo>
                <a:lnTo>
                  <a:pt x="20574" y="49656"/>
                </a:lnTo>
                <a:lnTo>
                  <a:pt x="5841" y="59181"/>
                </a:lnTo>
                <a:lnTo>
                  <a:pt x="0" y="53085"/>
                </a:lnTo>
                <a:lnTo>
                  <a:pt x="7112" y="49529"/>
                </a:lnTo>
                <a:lnTo>
                  <a:pt x="12700" y="45846"/>
                </a:lnTo>
                <a:lnTo>
                  <a:pt x="16763" y="41782"/>
                </a:lnTo>
                <a:lnTo>
                  <a:pt x="20954" y="37845"/>
                </a:lnTo>
                <a:lnTo>
                  <a:pt x="24002" y="33908"/>
                </a:lnTo>
                <a:lnTo>
                  <a:pt x="26162" y="29844"/>
                </a:lnTo>
                <a:lnTo>
                  <a:pt x="28193" y="25780"/>
                </a:lnTo>
                <a:lnTo>
                  <a:pt x="29590" y="21970"/>
                </a:lnTo>
                <a:lnTo>
                  <a:pt x="30099" y="18160"/>
                </a:lnTo>
                <a:lnTo>
                  <a:pt x="30606" y="14477"/>
                </a:lnTo>
                <a:lnTo>
                  <a:pt x="30861" y="11048"/>
                </a:lnTo>
                <a:lnTo>
                  <a:pt x="30861" y="8000"/>
                </a:lnTo>
                <a:lnTo>
                  <a:pt x="30861" y="7365"/>
                </a:lnTo>
                <a:lnTo>
                  <a:pt x="3809" y="7365"/>
                </a:lnTo>
                <a:lnTo>
                  <a:pt x="3809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764915" y="5446395"/>
            <a:ext cx="57150" cy="61594"/>
          </a:xfrm>
          <a:custGeom>
            <a:avLst/>
            <a:gdLst/>
            <a:ahLst/>
            <a:cxnLst/>
            <a:rect l="l" t="t" r="r" b="b"/>
            <a:pathLst>
              <a:path w="57150" h="61595">
                <a:moveTo>
                  <a:pt x="1143" y="0"/>
                </a:moveTo>
                <a:lnTo>
                  <a:pt x="51943" y="0"/>
                </a:lnTo>
                <a:lnTo>
                  <a:pt x="51943" y="7365"/>
                </a:lnTo>
                <a:lnTo>
                  <a:pt x="40259" y="7365"/>
                </a:lnTo>
                <a:lnTo>
                  <a:pt x="40132" y="10286"/>
                </a:lnTo>
                <a:lnTo>
                  <a:pt x="40005" y="13715"/>
                </a:lnTo>
                <a:lnTo>
                  <a:pt x="39877" y="17779"/>
                </a:lnTo>
                <a:lnTo>
                  <a:pt x="39750" y="21843"/>
                </a:lnTo>
                <a:lnTo>
                  <a:pt x="39624" y="26034"/>
                </a:lnTo>
                <a:lnTo>
                  <a:pt x="39370" y="30352"/>
                </a:lnTo>
                <a:lnTo>
                  <a:pt x="39243" y="34543"/>
                </a:lnTo>
                <a:lnTo>
                  <a:pt x="38988" y="38734"/>
                </a:lnTo>
                <a:lnTo>
                  <a:pt x="38735" y="42798"/>
                </a:lnTo>
                <a:lnTo>
                  <a:pt x="38481" y="46862"/>
                </a:lnTo>
                <a:lnTo>
                  <a:pt x="38226" y="50418"/>
                </a:lnTo>
                <a:lnTo>
                  <a:pt x="37846" y="53212"/>
                </a:lnTo>
                <a:lnTo>
                  <a:pt x="44323" y="52704"/>
                </a:lnTo>
                <a:lnTo>
                  <a:pt x="50292" y="51815"/>
                </a:lnTo>
                <a:lnTo>
                  <a:pt x="55625" y="50672"/>
                </a:lnTo>
                <a:lnTo>
                  <a:pt x="56896" y="57784"/>
                </a:lnTo>
                <a:lnTo>
                  <a:pt x="51181" y="58927"/>
                </a:lnTo>
                <a:lnTo>
                  <a:pt x="44831" y="59816"/>
                </a:lnTo>
                <a:lnTo>
                  <a:pt x="37719" y="60324"/>
                </a:lnTo>
                <a:lnTo>
                  <a:pt x="30607" y="60832"/>
                </a:lnTo>
                <a:lnTo>
                  <a:pt x="22733" y="61086"/>
                </a:lnTo>
                <a:lnTo>
                  <a:pt x="14350" y="61086"/>
                </a:lnTo>
                <a:lnTo>
                  <a:pt x="0" y="61086"/>
                </a:lnTo>
                <a:lnTo>
                  <a:pt x="0" y="53974"/>
                </a:lnTo>
                <a:lnTo>
                  <a:pt x="11430" y="53974"/>
                </a:lnTo>
                <a:lnTo>
                  <a:pt x="11049" y="51180"/>
                </a:lnTo>
                <a:lnTo>
                  <a:pt x="9906" y="30987"/>
                </a:lnTo>
                <a:lnTo>
                  <a:pt x="9651" y="26542"/>
                </a:lnTo>
                <a:lnTo>
                  <a:pt x="9525" y="22351"/>
                </a:lnTo>
                <a:lnTo>
                  <a:pt x="9271" y="18160"/>
                </a:lnTo>
                <a:lnTo>
                  <a:pt x="9144" y="13969"/>
                </a:lnTo>
                <a:lnTo>
                  <a:pt x="9144" y="10413"/>
                </a:lnTo>
                <a:lnTo>
                  <a:pt x="9144" y="7365"/>
                </a:lnTo>
                <a:lnTo>
                  <a:pt x="1143" y="7365"/>
                </a:lnTo>
                <a:lnTo>
                  <a:pt x="1143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811778" y="5441569"/>
            <a:ext cx="24765" cy="82550"/>
          </a:xfrm>
          <a:custGeom>
            <a:avLst/>
            <a:gdLst/>
            <a:ahLst/>
            <a:cxnLst/>
            <a:rect l="l" t="t" r="r" b="b"/>
            <a:pathLst>
              <a:path w="24764" h="82550">
                <a:moveTo>
                  <a:pt x="16510" y="0"/>
                </a:moveTo>
                <a:lnTo>
                  <a:pt x="24637" y="0"/>
                </a:lnTo>
                <a:lnTo>
                  <a:pt x="24637" y="82422"/>
                </a:lnTo>
                <a:lnTo>
                  <a:pt x="16510" y="82422"/>
                </a:lnTo>
                <a:lnTo>
                  <a:pt x="16510" y="37718"/>
                </a:lnTo>
                <a:lnTo>
                  <a:pt x="0" y="37718"/>
                </a:lnTo>
                <a:lnTo>
                  <a:pt x="0" y="30225"/>
                </a:lnTo>
                <a:lnTo>
                  <a:pt x="16510" y="30225"/>
                </a:lnTo>
                <a:lnTo>
                  <a:pt x="1651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282185" y="5440171"/>
            <a:ext cx="34925" cy="64135"/>
          </a:xfrm>
          <a:custGeom>
            <a:avLst/>
            <a:gdLst/>
            <a:ahLst/>
            <a:cxnLst/>
            <a:rect l="l" t="t" r="r" b="b"/>
            <a:pathLst>
              <a:path w="34925" h="64135">
                <a:moveTo>
                  <a:pt x="26415" y="0"/>
                </a:moveTo>
                <a:lnTo>
                  <a:pt x="34925" y="0"/>
                </a:lnTo>
                <a:lnTo>
                  <a:pt x="34925" y="64007"/>
                </a:lnTo>
                <a:lnTo>
                  <a:pt x="26415" y="64007"/>
                </a:lnTo>
                <a:lnTo>
                  <a:pt x="26415" y="34289"/>
                </a:lnTo>
                <a:lnTo>
                  <a:pt x="0" y="34289"/>
                </a:lnTo>
                <a:lnTo>
                  <a:pt x="0" y="27177"/>
                </a:lnTo>
                <a:lnTo>
                  <a:pt x="26415" y="27177"/>
                </a:lnTo>
                <a:lnTo>
                  <a:pt x="26415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884421" y="5440171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5">
                <a:moveTo>
                  <a:pt x="76707" y="0"/>
                </a:moveTo>
                <a:lnTo>
                  <a:pt x="85216" y="0"/>
                </a:lnTo>
                <a:lnTo>
                  <a:pt x="85216" y="42671"/>
                </a:lnTo>
                <a:lnTo>
                  <a:pt x="105663" y="42671"/>
                </a:lnTo>
                <a:lnTo>
                  <a:pt x="105663" y="50037"/>
                </a:lnTo>
                <a:lnTo>
                  <a:pt x="85216" y="50037"/>
                </a:lnTo>
                <a:lnTo>
                  <a:pt x="85216" y="106044"/>
                </a:lnTo>
                <a:lnTo>
                  <a:pt x="76707" y="106044"/>
                </a:lnTo>
                <a:lnTo>
                  <a:pt x="76707" y="79755"/>
                </a:lnTo>
                <a:lnTo>
                  <a:pt x="70756" y="81252"/>
                </a:lnTo>
                <a:lnTo>
                  <a:pt x="25929" y="85145"/>
                </a:lnTo>
                <a:lnTo>
                  <a:pt x="17144" y="85216"/>
                </a:lnTo>
                <a:lnTo>
                  <a:pt x="0" y="85216"/>
                </a:lnTo>
                <a:lnTo>
                  <a:pt x="0" y="7492"/>
                </a:lnTo>
                <a:lnTo>
                  <a:pt x="53975" y="7492"/>
                </a:lnTo>
                <a:lnTo>
                  <a:pt x="53975" y="14858"/>
                </a:lnTo>
                <a:lnTo>
                  <a:pt x="8508" y="14858"/>
                </a:lnTo>
                <a:lnTo>
                  <a:pt x="8508" y="43179"/>
                </a:lnTo>
                <a:lnTo>
                  <a:pt x="51815" y="43179"/>
                </a:lnTo>
                <a:lnTo>
                  <a:pt x="51815" y="50164"/>
                </a:lnTo>
                <a:lnTo>
                  <a:pt x="8508" y="50164"/>
                </a:lnTo>
                <a:lnTo>
                  <a:pt x="8508" y="77850"/>
                </a:lnTo>
                <a:lnTo>
                  <a:pt x="17272" y="77850"/>
                </a:lnTo>
                <a:lnTo>
                  <a:pt x="22605" y="77850"/>
                </a:lnTo>
                <a:lnTo>
                  <a:pt x="28066" y="77850"/>
                </a:lnTo>
                <a:lnTo>
                  <a:pt x="33400" y="77723"/>
                </a:lnTo>
                <a:lnTo>
                  <a:pt x="63500" y="75310"/>
                </a:lnTo>
                <a:lnTo>
                  <a:pt x="68199" y="74548"/>
                </a:lnTo>
                <a:lnTo>
                  <a:pt x="72643" y="73532"/>
                </a:lnTo>
                <a:lnTo>
                  <a:pt x="76707" y="72262"/>
                </a:lnTo>
                <a:lnTo>
                  <a:pt x="76707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53434" y="5438647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010"/>
                </a:lnTo>
              </a:path>
            </a:pathLst>
          </a:custGeom>
          <a:ln w="11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614673" y="5440171"/>
            <a:ext cx="29209" cy="106045"/>
          </a:xfrm>
          <a:custGeom>
            <a:avLst/>
            <a:gdLst/>
            <a:ahLst/>
            <a:cxnLst/>
            <a:rect l="l" t="t" r="r" b="b"/>
            <a:pathLst>
              <a:path w="29210" h="106045">
                <a:moveTo>
                  <a:pt x="0" y="0"/>
                </a:moveTo>
                <a:lnTo>
                  <a:pt x="8509" y="0"/>
                </a:lnTo>
                <a:lnTo>
                  <a:pt x="8509" y="42671"/>
                </a:lnTo>
                <a:lnTo>
                  <a:pt x="28828" y="42671"/>
                </a:lnTo>
                <a:lnTo>
                  <a:pt x="28828" y="50037"/>
                </a:lnTo>
                <a:lnTo>
                  <a:pt x="8509" y="50037"/>
                </a:lnTo>
                <a:lnTo>
                  <a:pt x="8509" y="106044"/>
                </a:lnTo>
                <a:lnTo>
                  <a:pt x="0" y="10604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503358" y="5438647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92"/>
                </a:lnTo>
              </a:path>
            </a:pathLst>
          </a:custGeom>
          <a:ln w="11557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386583" y="0"/>
            <a:ext cx="5087112" cy="120700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75843" y="1200911"/>
            <a:ext cx="9354312" cy="43129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63281" y="1334642"/>
            <a:ext cx="360680" cy="173990"/>
          </a:xfrm>
          <a:custGeom>
            <a:avLst/>
            <a:gdLst/>
            <a:ahLst/>
            <a:cxnLst/>
            <a:rect l="l" t="t" r="r" b="b"/>
            <a:pathLst>
              <a:path w="360680" h="173990">
                <a:moveTo>
                  <a:pt x="45300" y="127635"/>
                </a:moveTo>
                <a:lnTo>
                  <a:pt x="27749" y="127635"/>
                </a:lnTo>
                <a:lnTo>
                  <a:pt x="27749" y="173609"/>
                </a:lnTo>
                <a:lnTo>
                  <a:pt x="151676" y="173609"/>
                </a:lnTo>
                <a:lnTo>
                  <a:pt x="151676" y="158115"/>
                </a:lnTo>
                <a:lnTo>
                  <a:pt x="45300" y="158115"/>
                </a:lnTo>
                <a:lnTo>
                  <a:pt x="45300" y="127635"/>
                </a:lnTo>
                <a:close/>
              </a:path>
              <a:path w="360680" h="173990">
                <a:moveTo>
                  <a:pt x="147739" y="0"/>
                </a:moveTo>
                <a:lnTo>
                  <a:pt x="130213" y="0"/>
                </a:lnTo>
                <a:lnTo>
                  <a:pt x="130213" y="65912"/>
                </a:lnTo>
                <a:lnTo>
                  <a:pt x="92570" y="65912"/>
                </a:lnTo>
                <a:lnTo>
                  <a:pt x="92570" y="81026"/>
                </a:lnTo>
                <a:lnTo>
                  <a:pt x="130213" y="81026"/>
                </a:lnTo>
                <a:lnTo>
                  <a:pt x="130213" y="139319"/>
                </a:lnTo>
                <a:lnTo>
                  <a:pt x="147739" y="139319"/>
                </a:lnTo>
                <a:lnTo>
                  <a:pt x="147739" y="0"/>
                </a:lnTo>
                <a:close/>
              </a:path>
              <a:path w="360680" h="173990">
                <a:moveTo>
                  <a:pt x="61595" y="51435"/>
                </a:moveTo>
                <a:lnTo>
                  <a:pt x="44056" y="51435"/>
                </a:lnTo>
                <a:lnTo>
                  <a:pt x="44056" y="55753"/>
                </a:lnTo>
                <a:lnTo>
                  <a:pt x="43357" y="59944"/>
                </a:lnTo>
                <a:lnTo>
                  <a:pt x="21882" y="94869"/>
                </a:lnTo>
                <a:lnTo>
                  <a:pt x="0" y="109728"/>
                </a:lnTo>
                <a:lnTo>
                  <a:pt x="11150" y="122174"/>
                </a:lnTo>
                <a:lnTo>
                  <a:pt x="45212" y="95250"/>
                </a:lnTo>
                <a:lnTo>
                  <a:pt x="51142" y="84709"/>
                </a:lnTo>
                <a:lnTo>
                  <a:pt x="51625" y="83693"/>
                </a:lnTo>
                <a:lnTo>
                  <a:pt x="52349" y="81787"/>
                </a:lnTo>
                <a:lnTo>
                  <a:pt x="52908" y="79756"/>
                </a:lnTo>
                <a:lnTo>
                  <a:pt x="71057" y="79756"/>
                </a:lnTo>
                <a:lnTo>
                  <a:pt x="69723" y="77724"/>
                </a:lnTo>
                <a:lnTo>
                  <a:pt x="66649" y="73152"/>
                </a:lnTo>
                <a:lnTo>
                  <a:pt x="64528" y="68580"/>
                </a:lnTo>
                <a:lnTo>
                  <a:pt x="62179" y="59690"/>
                </a:lnTo>
                <a:lnTo>
                  <a:pt x="61595" y="55753"/>
                </a:lnTo>
                <a:lnTo>
                  <a:pt x="61595" y="51435"/>
                </a:lnTo>
                <a:close/>
              </a:path>
              <a:path w="360680" h="173990">
                <a:moveTo>
                  <a:pt x="71057" y="79756"/>
                </a:moveTo>
                <a:lnTo>
                  <a:pt x="52908" y="79756"/>
                </a:lnTo>
                <a:lnTo>
                  <a:pt x="53505" y="81787"/>
                </a:lnTo>
                <a:lnTo>
                  <a:pt x="85742" y="113454"/>
                </a:lnTo>
                <a:lnTo>
                  <a:pt x="93472" y="117221"/>
                </a:lnTo>
                <a:lnTo>
                  <a:pt x="103136" y="104140"/>
                </a:lnTo>
                <a:lnTo>
                  <a:pt x="94335" y="100076"/>
                </a:lnTo>
                <a:lnTo>
                  <a:pt x="87337" y="95885"/>
                </a:lnTo>
                <a:lnTo>
                  <a:pt x="76936" y="86995"/>
                </a:lnTo>
                <a:lnTo>
                  <a:pt x="72809" y="82423"/>
                </a:lnTo>
                <a:lnTo>
                  <a:pt x="71057" y="79756"/>
                </a:lnTo>
                <a:close/>
              </a:path>
              <a:path w="360680" h="173990">
                <a:moveTo>
                  <a:pt x="101384" y="36449"/>
                </a:moveTo>
                <a:lnTo>
                  <a:pt x="4660" y="36449"/>
                </a:lnTo>
                <a:lnTo>
                  <a:pt x="4660" y="51435"/>
                </a:lnTo>
                <a:lnTo>
                  <a:pt x="101384" y="51435"/>
                </a:lnTo>
                <a:lnTo>
                  <a:pt x="101384" y="36449"/>
                </a:lnTo>
                <a:close/>
              </a:path>
              <a:path w="360680" h="173990">
                <a:moveTo>
                  <a:pt x="23456" y="635"/>
                </a:moveTo>
                <a:lnTo>
                  <a:pt x="61556" y="19939"/>
                </a:lnTo>
                <a:lnTo>
                  <a:pt x="67221" y="19939"/>
                </a:lnTo>
                <a:lnTo>
                  <a:pt x="86055" y="19558"/>
                </a:lnTo>
                <a:lnTo>
                  <a:pt x="86055" y="5461"/>
                </a:lnTo>
                <a:lnTo>
                  <a:pt x="59347" y="5461"/>
                </a:lnTo>
                <a:lnTo>
                  <a:pt x="49733" y="5207"/>
                </a:lnTo>
                <a:lnTo>
                  <a:pt x="44907" y="4826"/>
                </a:lnTo>
                <a:lnTo>
                  <a:pt x="35229" y="3556"/>
                </a:lnTo>
                <a:lnTo>
                  <a:pt x="29692" y="2412"/>
                </a:lnTo>
                <a:lnTo>
                  <a:pt x="23456" y="635"/>
                </a:lnTo>
                <a:close/>
              </a:path>
              <a:path w="360680" h="173990">
                <a:moveTo>
                  <a:pt x="86055" y="5207"/>
                </a:moveTo>
                <a:lnTo>
                  <a:pt x="74917" y="5207"/>
                </a:lnTo>
                <a:lnTo>
                  <a:pt x="64389" y="5461"/>
                </a:lnTo>
                <a:lnTo>
                  <a:pt x="86055" y="5461"/>
                </a:lnTo>
                <a:lnTo>
                  <a:pt x="86055" y="5207"/>
                </a:lnTo>
                <a:close/>
              </a:path>
              <a:path w="360680" h="173990">
                <a:moveTo>
                  <a:pt x="224574" y="120904"/>
                </a:moveTo>
                <a:lnTo>
                  <a:pt x="207048" y="120904"/>
                </a:lnTo>
                <a:lnTo>
                  <a:pt x="207048" y="173609"/>
                </a:lnTo>
                <a:lnTo>
                  <a:pt x="332905" y="173609"/>
                </a:lnTo>
                <a:lnTo>
                  <a:pt x="332905" y="158115"/>
                </a:lnTo>
                <a:lnTo>
                  <a:pt x="224574" y="158115"/>
                </a:lnTo>
                <a:lnTo>
                  <a:pt x="224574" y="120904"/>
                </a:lnTo>
                <a:close/>
              </a:path>
              <a:path w="360680" h="173990">
                <a:moveTo>
                  <a:pt x="328079" y="0"/>
                </a:moveTo>
                <a:lnTo>
                  <a:pt x="310426" y="0"/>
                </a:lnTo>
                <a:lnTo>
                  <a:pt x="310426" y="137541"/>
                </a:lnTo>
                <a:lnTo>
                  <a:pt x="328079" y="137541"/>
                </a:lnTo>
                <a:lnTo>
                  <a:pt x="328079" y="72898"/>
                </a:lnTo>
                <a:lnTo>
                  <a:pt x="360083" y="72898"/>
                </a:lnTo>
                <a:lnTo>
                  <a:pt x="360083" y="57404"/>
                </a:lnTo>
                <a:lnTo>
                  <a:pt x="328079" y="57404"/>
                </a:lnTo>
                <a:lnTo>
                  <a:pt x="328079" y="0"/>
                </a:lnTo>
                <a:close/>
              </a:path>
              <a:path w="360680" h="173990">
                <a:moveTo>
                  <a:pt x="236004" y="7747"/>
                </a:moveTo>
                <a:lnTo>
                  <a:pt x="223558" y="7747"/>
                </a:lnTo>
                <a:lnTo>
                  <a:pt x="217589" y="8762"/>
                </a:lnTo>
                <a:lnTo>
                  <a:pt x="206159" y="12827"/>
                </a:lnTo>
                <a:lnTo>
                  <a:pt x="201079" y="15748"/>
                </a:lnTo>
                <a:lnTo>
                  <a:pt x="196761" y="19685"/>
                </a:lnTo>
                <a:lnTo>
                  <a:pt x="192316" y="23622"/>
                </a:lnTo>
                <a:lnTo>
                  <a:pt x="188760" y="28575"/>
                </a:lnTo>
                <a:lnTo>
                  <a:pt x="186093" y="34544"/>
                </a:lnTo>
                <a:lnTo>
                  <a:pt x="183553" y="40512"/>
                </a:lnTo>
                <a:lnTo>
                  <a:pt x="182156" y="47371"/>
                </a:lnTo>
                <a:lnTo>
                  <a:pt x="182156" y="62992"/>
                </a:lnTo>
                <a:lnTo>
                  <a:pt x="196761" y="90551"/>
                </a:lnTo>
                <a:lnTo>
                  <a:pt x="201079" y="94487"/>
                </a:lnTo>
                <a:lnTo>
                  <a:pt x="206159" y="97536"/>
                </a:lnTo>
                <a:lnTo>
                  <a:pt x="211874" y="99568"/>
                </a:lnTo>
                <a:lnTo>
                  <a:pt x="217589" y="101473"/>
                </a:lnTo>
                <a:lnTo>
                  <a:pt x="223558" y="102489"/>
                </a:lnTo>
                <a:lnTo>
                  <a:pt x="236004" y="102489"/>
                </a:lnTo>
                <a:lnTo>
                  <a:pt x="266815" y="87122"/>
                </a:lnTo>
                <a:lnTo>
                  <a:pt x="225844" y="87122"/>
                </a:lnTo>
                <a:lnTo>
                  <a:pt x="221907" y="86487"/>
                </a:lnTo>
                <a:lnTo>
                  <a:pt x="201402" y="69596"/>
                </a:lnTo>
                <a:lnTo>
                  <a:pt x="199682" y="65786"/>
                </a:lnTo>
                <a:lnTo>
                  <a:pt x="198793" y="60833"/>
                </a:lnTo>
                <a:lnTo>
                  <a:pt x="198793" y="49403"/>
                </a:lnTo>
                <a:lnTo>
                  <a:pt x="199682" y="44577"/>
                </a:lnTo>
                <a:lnTo>
                  <a:pt x="201460" y="40512"/>
                </a:lnTo>
                <a:lnTo>
                  <a:pt x="203111" y="36576"/>
                </a:lnTo>
                <a:lnTo>
                  <a:pt x="218351" y="25019"/>
                </a:lnTo>
                <a:lnTo>
                  <a:pt x="222034" y="23749"/>
                </a:lnTo>
                <a:lnTo>
                  <a:pt x="225844" y="23114"/>
                </a:lnTo>
                <a:lnTo>
                  <a:pt x="266677" y="23114"/>
                </a:lnTo>
                <a:lnTo>
                  <a:pt x="258610" y="15748"/>
                </a:lnTo>
                <a:lnTo>
                  <a:pt x="253530" y="12827"/>
                </a:lnTo>
                <a:lnTo>
                  <a:pt x="241973" y="8762"/>
                </a:lnTo>
                <a:lnTo>
                  <a:pt x="236004" y="7747"/>
                </a:lnTo>
                <a:close/>
              </a:path>
              <a:path w="360680" h="173990">
                <a:moveTo>
                  <a:pt x="266677" y="23114"/>
                </a:moveTo>
                <a:lnTo>
                  <a:pt x="233718" y="23114"/>
                </a:lnTo>
                <a:lnTo>
                  <a:pt x="237528" y="23749"/>
                </a:lnTo>
                <a:lnTo>
                  <a:pt x="241211" y="25019"/>
                </a:lnTo>
                <a:lnTo>
                  <a:pt x="244894" y="26162"/>
                </a:lnTo>
                <a:lnTo>
                  <a:pt x="248196" y="28067"/>
                </a:lnTo>
                <a:lnTo>
                  <a:pt x="251117" y="30734"/>
                </a:lnTo>
                <a:lnTo>
                  <a:pt x="254038" y="33274"/>
                </a:lnTo>
                <a:lnTo>
                  <a:pt x="256451" y="36576"/>
                </a:lnTo>
                <a:lnTo>
                  <a:pt x="260007" y="44704"/>
                </a:lnTo>
                <a:lnTo>
                  <a:pt x="260996" y="49403"/>
                </a:lnTo>
                <a:lnTo>
                  <a:pt x="261023" y="60833"/>
                </a:lnTo>
                <a:lnTo>
                  <a:pt x="260007" y="65659"/>
                </a:lnTo>
                <a:lnTo>
                  <a:pt x="258117" y="69850"/>
                </a:lnTo>
                <a:lnTo>
                  <a:pt x="256451" y="73660"/>
                </a:lnTo>
                <a:lnTo>
                  <a:pt x="233718" y="87122"/>
                </a:lnTo>
                <a:lnTo>
                  <a:pt x="266815" y="87122"/>
                </a:lnTo>
                <a:lnTo>
                  <a:pt x="277533" y="47371"/>
                </a:lnTo>
                <a:lnTo>
                  <a:pt x="276263" y="40640"/>
                </a:lnTo>
                <a:lnTo>
                  <a:pt x="270929" y="28702"/>
                </a:lnTo>
                <a:lnTo>
                  <a:pt x="267373" y="23749"/>
                </a:lnTo>
                <a:lnTo>
                  <a:pt x="266677" y="23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91031" y="1462277"/>
            <a:ext cx="124460" cy="46355"/>
          </a:xfrm>
          <a:custGeom>
            <a:avLst/>
            <a:gdLst/>
            <a:ahLst/>
            <a:cxnLst/>
            <a:rect l="l" t="t" r="r" b="b"/>
            <a:pathLst>
              <a:path w="124459" h="46355">
                <a:moveTo>
                  <a:pt x="0" y="0"/>
                </a:moveTo>
                <a:lnTo>
                  <a:pt x="17551" y="0"/>
                </a:lnTo>
                <a:lnTo>
                  <a:pt x="17551" y="30480"/>
                </a:lnTo>
                <a:lnTo>
                  <a:pt x="123926" y="30480"/>
                </a:lnTo>
                <a:lnTo>
                  <a:pt x="123926" y="45974"/>
                </a:lnTo>
                <a:lnTo>
                  <a:pt x="0" y="4597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370330" y="1455547"/>
            <a:ext cx="126364" cy="52705"/>
          </a:xfrm>
          <a:custGeom>
            <a:avLst/>
            <a:gdLst/>
            <a:ahLst/>
            <a:cxnLst/>
            <a:rect l="l" t="t" r="r" b="b"/>
            <a:pathLst>
              <a:path w="126365" h="52705">
                <a:moveTo>
                  <a:pt x="0" y="0"/>
                </a:moveTo>
                <a:lnTo>
                  <a:pt x="17525" y="0"/>
                </a:lnTo>
                <a:lnTo>
                  <a:pt x="17525" y="37211"/>
                </a:lnTo>
                <a:lnTo>
                  <a:pt x="125856" y="37211"/>
                </a:lnTo>
                <a:lnTo>
                  <a:pt x="125856" y="52704"/>
                </a:lnTo>
                <a:lnTo>
                  <a:pt x="0" y="5270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63281" y="1371091"/>
            <a:ext cx="103505" cy="85725"/>
          </a:xfrm>
          <a:custGeom>
            <a:avLst/>
            <a:gdLst/>
            <a:ahLst/>
            <a:cxnLst/>
            <a:rect l="l" t="t" r="r" b="b"/>
            <a:pathLst>
              <a:path w="103505" h="85725">
                <a:moveTo>
                  <a:pt x="4660" y="0"/>
                </a:moveTo>
                <a:lnTo>
                  <a:pt x="101384" y="0"/>
                </a:lnTo>
                <a:lnTo>
                  <a:pt x="101384" y="14986"/>
                </a:lnTo>
                <a:lnTo>
                  <a:pt x="61595" y="14986"/>
                </a:lnTo>
                <a:lnTo>
                  <a:pt x="61595" y="15748"/>
                </a:lnTo>
                <a:lnTo>
                  <a:pt x="61595" y="19304"/>
                </a:lnTo>
                <a:lnTo>
                  <a:pt x="62179" y="23241"/>
                </a:lnTo>
                <a:lnTo>
                  <a:pt x="63360" y="27686"/>
                </a:lnTo>
                <a:lnTo>
                  <a:pt x="64528" y="32131"/>
                </a:lnTo>
                <a:lnTo>
                  <a:pt x="66649" y="36703"/>
                </a:lnTo>
                <a:lnTo>
                  <a:pt x="69723" y="41275"/>
                </a:lnTo>
                <a:lnTo>
                  <a:pt x="72809" y="45974"/>
                </a:lnTo>
                <a:lnTo>
                  <a:pt x="76936" y="50546"/>
                </a:lnTo>
                <a:lnTo>
                  <a:pt x="82143" y="54991"/>
                </a:lnTo>
                <a:lnTo>
                  <a:pt x="87337" y="59436"/>
                </a:lnTo>
                <a:lnTo>
                  <a:pt x="94335" y="63627"/>
                </a:lnTo>
                <a:lnTo>
                  <a:pt x="103136" y="67691"/>
                </a:lnTo>
                <a:lnTo>
                  <a:pt x="93472" y="80772"/>
                </a:lnTo>
                <a:lnTo>
                  <a:pt x="60477" y="57404"/>
                </a:lnTo>
                <a:lnTo>
                  <a:pt x="52908" y="43307"/>
                </a:lnTo>
                <a:lnTo>
                  <a:pt x="52349" y="45338"/>
                </a:lnTo>
                <a:lnTo>
                  <a:pt x="52019" y="46228"/>
                </a:lnTo>
                <a:lnTo>
                  <a:pt x="51625" y="47244"/>
                </a:lnTo>
                <a:lnTo>
                  <a:pt x="51142" y="48260"/>
                </a:lnTo>
                <a:lnTo>
                  <a:pt x="50190" y="50546"/>
                </a:lnTo>
                <a:lnTo>
                  <a:pt x="49034" y="52705"/>
                </a:lnTo>
                <a:lnTo>
                  <a:pt x="47675" y="54863"/>
                </a:lnTo>
                <a:lnTo>
                  <a:pt x="45212" y="58800"/>
                </a:lnTo>
                <a:lnTo>
                  <a:pt x="11150" y="85725"/>
                </a:lnTo>
                <a:lnTo>
                  <a:pt x="0" y="73279"/>
                </a:lnTo>
                <a:lnTo>
                  <a:pt x="6462" y="69635"/>
                </a:lnTo>
                <a:lnTo>
                  <a:pt x="12265" y="65944"/>
                </a:lnTo>
                <a:lnTo>
                  <a:pt x="38290" y="38100"/>
                </a:lnTo>
                <a:lnTo>
                  <a:pt x="44056" y="19304"/>
                </a:lnTo>
                <a:lnTo>
                  <a:pt x="44056" y="15748"/>
                </a:lnTo>
                <a:lnTo>
                  <a:pt x="44056" y="14986"/>
                </a:lnTo>
                <a:lnTo>
                  <a:pt x="4660" y="14986"/>
                </a:lnTo>
                <a:lnTo>
                  <a:pt x="466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362075" y="1357757"/>
            <a:ext cx="62230" cy="64135"/>
          </a:xfrm>
          <a:custGeom>
            <a:avLst/>
            <a:gdLst/>
            <a:ahLst/>
            <a:cxnLst/>
            <a:rect l="l" t="t" r="r" b="b"/>
            <a:pathLst>
              <a:path w="62230" h="64134">
                <a:moveTo>
                  <a:pt x="30987" y="0"/>
                </a:moveTo>
                <a:lnTo>
                  <a:pt x="27050" y="0"/>
                </a:lnTo>
                <a:lnTo>
                  <a:pt x="23240" y="634"/>
                </a:lnTo>
                <a:lnTo>
                  <a:pt x="19558" y="1904"/>
                </a:lnTo>
                <a:lnTo>
                  <a:pt x="15747" y="3047"/>
                </a:lnTo>
                <a:lnTo>
                  <a:pt x="2666" y="17398"/>
                </a:lnTo>
                <a:lnTo>
                  <a:pt x="888" y="21462"/>
                </a:lnTo>
                <a:lnTo>
                  <a:pt x="0" y="26288"/>
                </a:lnTo>
                <a:lnTo>
                  <a:pt x="0" y="32003"/>
                </a:lnTo>
                <a:lnTo>
                  <a:pt x="0" y="37718"/>
                </a:lnTo>
                <a:lnTo>
                  <a:pt x="888" y="42671"/>
                </a:lnTo>
                <a:lnTo>
                  <a:pt x="2666" y="46608"/>
                </a:lnTo>
                <a:lnTo>
                  <a:pt x="4318" y="50672"/>
                </a:lnTo>
                <a:lnTo>
                  <a:pt x="27050" y="64007"/>
                </a:lnTo>
                <a:lnTo>
                  <a:pt x="30987" y="64007"/>
                </a:lnTo>
                <a:lnTo>
                  <a:pt x="34925" y="64007"/>
                </a:lnTo>
                <a:lnTo>
                  <a:pt x="59436" y="46481"/>
                </a:lnTo>
                <a:lnTo>
                  <a:pt x="61213" y="42544"/>
                </a:lnTo>
                <a:lnTo>
                  <a:pt x="62230" y="37718"/>
                </a:lnTo>
                <a:lnTo>
                  <a:pt x="62230" y="32003"/>
                </a:lnTo>
                <a:lnTo>
                  <a:pt x="62230" y="26415"/>
                </a:lnTo>
                <a:lnTo>
                  <a:pt x="52324" y="7619"/>
                </a:lnTo>
                <a:lnTo>
                  <a:pt x="49403" y="4952"/>
                </a:lnTo>
                <a:lnTo>
                  <a:pt x="46100" y="3047"/>
                </a:lnTo>
                <a:lnTo>
                  <a:pt x="42418" y="1904"/>
                </a:lnTo>
                <a:lnTo>
                  <a:pt x="38734" y="634"/>
                </a:lnTo>
                <a:lnTo>
                  <a:pt x="34925" y="0"/>
                </a:lnTo>
                <a:lnTo>
                  <a:pt x="3098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345438" y="1342389"/>
            <a:ext cx="95885" cy="95250"/>
          </a:xfrm>
          <a:custGeom>
            <a:avLst/>
            <a:gdLst/>
            <a:ahLst/>
            <a:cxnLst/>
            <a:rect l="l" t="t" r="r" b="b"/>
            <a:pathLst>
              <a:path w="95884" h="95250">
                <a:moveTo>
                  <a:pt x="47625" y="0"/>
                </a:moveTo>
                <a:lnTo>
                  <a:pt x="53848" y="0"/>
                </a:lnTo>
                <a:lnTo>
                  <a:pt x="59817" y="1015"/>
                </a:lnTo>
                <a:lnTo>
                  <a:pt x="65531" y="3048"/>
                </a:lnTo>
                <a:lnTo>
                  <a:pt x="71374" y="5080"/>
                </a:lnTo>
                <a:lnTo>
                  <a:pt x="76453" y="8000"/>
                </a:lnTo>
                <a:lnTo>
                  <a:pt x="80899" y="12064"/>
                </a:lnTo>
                <a:lnTo>
                  <a:pt x="85217" y="16001"/>
                </a:lnTo>
                <a:lnTo>
                  <a:pt x="88773" y="20955"/>
                </a:lnTo>
                <a:lnTo>
                  <a:pt x="91440" y="26924"/>
                </a:lnTo>
                <a:lnTo>
                  <a:pt x="94106" y="32893"/>
                </a:lnTo>
                <a:lnTo>
                  <a:pt x="95377" y="39624"/>
                </a:lnTo>
                <a:lnTo>
                  <a:pt x="95377" y="47371"/>
                </a:lnTo>
                <a:lnTo>
                  <a:pt x="95377" y="55118"/>
                </a:lnTo>
                <a:lnTo>
                  <a:pt x="71374" y="89788"/>
                </a:lnTo>
                <a:lnTo>
                  <a:pt x="53848" y="94742"/>
                </a:lnTo>
                <a:lnTo>
                  <a:pt x="47625" y="94742"/>
                </a:lnTo>
                <a:lnTo>
                  <a:pt x="41402" y="94742"/>
                </a:lnTo>
                <a:lnTo>
                  <a:pt x="14605" y="82804"/>
                </a:lnTo>
                <a:lnTo>
                  <a:pt x="10159" y="78867"/>
                </a:lnTo>
                <a:lnTo>
                  <a:pt x="6603" y="73913"/>
                </a:lnTo>
                <a:lnTo>
                  <a:pt x="3937" y="68072"/>
                </a:lnTo>
                <a:lnTo>
                  <a:pt x="1396" y="62102"/>
                </a:lnTo>
                <a:lnTo>
                  <a:pt x="0" y="55245"/>
                </a:lnTo>
                <a:lnTo>
                  <a:pt x="0" y="47371"/>
                </a:lnTo>
                <a:lnTo>
                  <a:pt x="0" y="39624"/>
                </a:lnTo>
                <a:lnTo>
                  <a:pt x="14605" y="11937"/>
                </a:lnTo>
                <a:lnTo>
                  <a:pt x="18923" y="8000"/>
                </a:lnTo>
                <a:lnTo>
                  <a:pt x="24003" y="5080"/>
                </a:lnTo>
                <a:lnTo>
                  <a:pt x="29718" y="3048"/>
                </a:lnTo>
                <a:lnTo>
                  <a:pt x="35433" y="1015"/>
                </a:lnTo>
                <a:lnTo>
                  <a:pt x="41402" y="0"/>
                </a:lnTo>
                <a:lnTo>
                  <a:pt x="4762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83652" y="1335277"/>
            <a:ext cx="66040" cy="19685"/>
          </a:xfrm>
          <a:custGeom>
            <a:avLst/>
            <a:gdLst/>
            <a:ahLst/>
            <a:cxnLst/>
            <a:rect l="l" t="t" r="r" b="b"/>
            <a:pathLst>
              <a:path w="66040" h="19684">
                <a:moveTo>
                  <a:pt x="3086" y="0"/>
                </a:moveTo>
                <a:lnTo>
                  <a:pt x="9321" y="1777"/>
                </a:lnTo>
                <a:lnTo>
                  <a:pt x="14859" y="2921"/>
                </a:lnTo>
                <a:lnTo>
                  <a:pt x="19697" y="3556"/>
                </a:lnTo>
                <a:lnTo>
                  <a:pt x="24536" y="4191"/>
                </a:lnTo>
                <a:lnTo>
                  <a:pt x="29362" y="4572"/>
                </a:lnTo>
                <a:lnTo>
                  <a:pt x="34163" y="4699"/>
                </a:lnTo>
                <a:lnTo>
                  <a:pt x="38976" y="4825"/>
                </a:lnTo>
                <a:lnTo>
                  <a:pt x="44018" y="4825"/>
                </a:lnTo>
                <a:lnTo>
                  <a:pt x="49276" y="4699"/>
                </a:lnTo>
                <a:lnTo>
                  <a:pt x="54546" y="4572"/>
                </a:lnTo>
                <a:lnTo>
                  <a:pt x="60020" y="4572"/>
                </a:lnTo>
                <a:lnTo>
                  <a:pt x="65684" y="4572"/>
                </a:lnTo>
                <a:lnTo>
                  <a:pt x="65684" y="18923"/>
                </a:lnTo>
                <a:lnTo>
                  <a:pt x="58801" y="19050"/>
                </a:lnTo>
                <a:lnTo>
                  <a:pt x="52514" y="19176"/>
                </a:lnTo>
                <a:lnTo>
                  <a:pt x="46850" y="19304"/>
                </a:lnTo>
                <a:lnTo>
                  <a:pt x="41186" y="19304"/>
                </a:lnTo>
                <a:lnTo>
                  <a:pt x="35610" y="19176"/>
                </a:lnTo>
                <a:lnTo>
                  <a:pt x="30149" y="18923"/>
                </a:lnTo>
                <a:lnTo>
                  <a:pt x="24688" y="18669"/>
                </a:lnTo>
                <a:lnTo>
                  <a:pt x="0" y="13462"/>
                </a:lnTo>
                <a:lnTo>
                  <a:pt x="3086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473708" y="1334642"/>
            <a:ext cx="50165" cy="137795"/>
          </a:xfrm>
          <a:custGeom>
            <a:avLst/>
            <a:gdLst/>
            <a:ahLst/>
            <a:cxnLst/>
            <a:rect l="l" t="t" r="r" b="b"/>
            <a:pathLst>
              <a:path w="50165" h="137794">
                <a:moveTo>
                  <a:pt x="0" y="0"/>
                </a:moveTo>
                <a:lnTo>
                  <a:pt x="17653" y="0"/>
                </a:lnTo>
                <a:lnTo>
                  <a:pt x="17653" y="57404"/>
                </a:lnTo>
                <a:lnTo>
                  <a:pt x="49656" y="57404"/>
                </a:lnTo>
                <a:lnTo>
                  <a:pt x="49656" y="72898"/>
                </a:lnTo>
                <a:lnTo>
                  <a:pt x="17653" y="72898"/>
                </a:lnTo>
                <a:lnTo>
                  <a:pt x="17653" y="137541"/>
                </a:lnTo>
                <a:lnTo>
                  <a:pt x="0" y="13754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255852" y="1334642"/>
            <a:ext cx="55244" cy="139700"/>
          </a:xfrm>
          <a:custGeom>
            <a:avLst/>
            <a:gdLst/>
            <a:ahLst/>
            <a:cxnLst/>
            <a:rect l="l" t="t" r="r" b="b"/>
            <a:pathLst>
              <a:path w="55244" h="139700">
                <a:moveTo>
                  <a:pt x="37642" y="0"/>
                </a:moveTo>
                <a:lnTo>
                  <a:pt x="55168" y="0"/>
                </a:lnTo>
                <a:lnTo>
                  <a:pt x="55168" y="139319"/>
                </a:lnTo>
                <a:lnTo>
                  <a:pt x="37642" y="139319"/>
                </a:lnTo>
                <a:lnTo>
                  <a:pt x="37642" y="81026"/>
                </a:lnTo>
                <a:lnTo>
                  <a:pt x="0" y="81026"/>
                </a:lnTo>
                <a:lnTo>
                  <a:pt x="0" y="65912"/>
                </a:lnTo>
                <a:lnTo>
                  <a:pt x="37642" y="65912"/>
                </a:lnTo>
                <a:lnTo>
                  <a:pt x="3764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578483" y="1330071"/>
            <a:ext cx="1693799" cy="18872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340100" y="1330071"/>
            <a:ext cx="158876" cy="17983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570351" y="1330071"/>
            <a:ext cx="337566" cy="17983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976878" y="1328927"/>
            <a:ext cx="2184781" cy="18592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242811" y="1330071"/>
            <a:ext cx="155701" cy="18554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470396" y="1326896"/>
            <a:ext cx="1520317" cy="18884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056371" y="1334642"/>
            <a:ext cx="681355" cy="176530"/>
          </a:xfrm>
          <a:custGeom>
            <a:avLst/>
            <a:gdLst/>
            <a:ahLst/>
            <a:cxnLst/>
            <a:rect l="l" t="t" r="r" b="b"/>
            <a:pathLst>
              <a:path w="681354" h="176530">
                <a:moveTo>
                  <a:pt x="215646" y="101727"/>
                </a:moveTo>
                <a:lnTo>
                  <a:pt x="198120" y="101727"/>
                </a:lnTo>
                <a:lnTo>
                  <a:pt x="198120" y="174625"/>
                </a:lnTo>
                <a:lnTo>
                  <a:pt x="321055" y="174625"/>
                </a:lnTo>
                <a:lnTo>
                  <a:pt x="321055" y="159131"/>
                </a:lnTo>
                <a:lnTo>
                  <a:pt x="215646" y="159131"/>
                </a:lnTo>
                <a:lnTo>
                  <a:pt x="215646" y="141732"/>
                </a:lnTo>
                <a:lnTo>
                  <a:pt x="321055" y="141732"/>
                </a:lnTo>
                <a:lnTo>
                  <a:pt x="321055" y="126237"/>
                </a:lnTo>
                <a:lnTo>
                  <a:pt x="215646" y="126237"/>
                </a:lnTo>
                <a:lnTo>
                  <a:pt x="215646" y="101727"/>
                </a:lnTo>
                <a:close/>
              </a:path>
              <a:path w="681354" h="176530">
                <a:moveTo>
                  <a:pt x="321055" y="141732"/>
                </a:moveTo>
                <a:lnTo>
                  <a:pt x="303529" y="141732"/>
                </a:lnTo>
                <a:lnTo>
                  <a:pt x="303529" y="159131"/>
                </a:lnTo>
                <a:lnTo>
                  <a:pt x="321055" y="159131"/>
                </a:lnTo>
                <a:lnTo>
                  <a:pt x="321055" y="141732"/>
                </a:lnTo>
                <a:close/>
              </a:path>
              <a:path w="681354" h="176530">
                <a:moveTo>
                  <a:pt x="321055" y="101727"/>
                </a:moveTo>
                <a:lnTo>
                  <a:pt x="303529" y="101727"/>
                </a:lnTo>
                <a:lnTo>
                  <a:pt x="303529" y="126237"/>
                </a:lnTo>
                <a:lnTo>
                  <a:pt x="321055" y="126237"/>
                </a:lnTo>
                <a:lnTo>
                  <a:pt x="321055" y="101727"/>
                </a:lnTo>
                <a:close/>
              </a:path>
              <a:path w="681354" h="176530">
                <a:moveTo>
                  <a:pt x="237362" y="25146"/>
                </a:moveTo>
                <a:lnTo>
                  <a:pt x="219836" y="25146"/>
                </a:lnTo>
                <a:lnTo>
                  <a:pt x="219836" y="30353"/>
                </a:lnTo>
                <a:lnTo>
                  <a:pt x="219201" y="34925"/>
                </a:lnTo>
                <a:lnTo>
                  <a:pt x="217804" y="40132"/>
                </a:lnTo>
                <a:lnTo>
                  <a:pt x="216407" y="45212"/>
                </a:lnTo>
                <a:lnTo>
                  <a:pt x="213995" y="50546"/>
                </a:lnTo>
                <a:lnTo>
                  <a:pt x="210311" y="56134"/>
                </a:lnTo>
                <a:lnTo>
                  <a:pt x="206755" y="61849"/>
                </a:lnTo>
                <a:lnTo>
                  <a:pt x="171323" y="90932"/>
                </a:lnTo>
                <a:lnTo>
                  <a:pt x="183260" y="102108"/>
                </a:lnTo>
                <a:lnTo>
                  <a:pt x="216280" y="76073"/>
                </a:lnTo>
                <a:lnTo>
                  <a:pt x="224535" y="63627"/>
                </a:lnTo>
                <a:lnTo>
                  <a:pt x="226313" y="60579"/>
                </a:lnTo>
                <a:lnTo>
                  <a:pt x="227456" y="58039"/>
                </a:lnTo>
                <a:lnTo>
                  <a:pt x="228139" y="55880"/>
                </a:lnTo>
                <a:lnTo>
                  <a:pt x="228509" y="54864"/>
                </a:lnTo>
                <a:lnTo>
                  <a:pt x="228769" y="53975"/>
                </a:lnTo>
                <a:lnTo>
                  <a:pt x="228980" y="53340"/>
                </a:lnTo>
                <a:lnTo>
                  <a:pt x="228980" y="53212"/>
                </a:lnTo>
                <a:lnTo>
                  <a:pt x="246214" y="53212"/>
                </a:lnTo>
                <a:lnTo>
                  <a:pt x="243458" y="49276"/>
                </a:lnTo>
                <a:lnTo>
                  <a:pt x="240919" y="44323"/>
                </a:lnTo>
                <a:lnTo>
                  <a:pt x="239522" y="39497"/>
                </a:lnTo>
                <a:lnTo>
                  <a:pt x="238125" y="34544"/>
                </a:lnTo>
                <a:lnTo>
                  <a:pt x="237406" y="30353"/>
                </a:lnTo>
                <a:lnTo>
                  <a:pt x="237362" y="25146"/>
                </a:lnTo>
                <a:close/>
              </a:path>
              <a:path w="681354" h="176530">
                <a:moveTo>
                  <a:pt x="321055" y="0"/>
                </a:moveTo>
                <a:lnTo>
                  <a:pt x="303529" y="0"/>
                </a:lnTo>
                <a:lnTo>
                  <a:pt x="303529" y="96774"/>
                </a:lnTo>
                <a:lnTo>
                  <a:pt x="321055" y="96774"/>
                </a:lnTo>
                <a:lnTo>
                  <a:pt x="321055" y="0"/>
                </a:lnTo>
                <a:close/>
              </a:path>
              <a:path w="681354" h="176530">
                <a:moveTo>
                  <a:pt x="246214" y="53212"/>
                </a:moveTo>
                <a:lnTo>
                  <a:pt x="228980" y="53212"/>
                </a:lnTo>
                <a:lnTo>
                  <a:pt x="229107" y="53340"/>
                </a:lnTo>
                <a:lnTo>
                  <a:pt x="229234" y="53975"/>
                </a:lnTo>
                <a:lnTo>
                  <a:pt x="229663" y="54991"/>
                </a:lnTo>
                <a:lnTo>
                  <a:pt x="230758" y="57785"/>
                </a:lnTo>
                <a:lnTo>
                  <a:pt x="231648" y="59690"/>
                </a:lnTo>
                <a:lnTo>
                  <a:pt x="232865" y="61849"/>
                </a:lnTo>
                <a:lnTo>
                  <a:pt x="234060" y="63881"/>
                </a:lnTo>
                <a:lnTo>
                  <a:pt x="235838" y="66294"/>
                </a:lnTo>
                <a:lnTo>
                  <a:pt x="238125" y="69087"/>
                </a:lnTo>
                <a:lnTo>
                  <a:pt x="240410" y="72009"/>
                </a:lnTo>
                <a:lnTo>
                  <a:pt x="276225" y="94615"/>
                </a:lnTo>
                <a:lnTo>
                  <a:pt x="286638" y="81915"/>
                </a:lnTo>
                <a:lnTo>
                  <a:pt x="279157" y="78799"/>
                </a:lnTo>
                <a:lnTo>
                  <a:pt x="272510" y="75565"/>
                </a:lnTo>
                <a:lnTo>
                  <a:pt x="266672" y="72235"/>
                </a:lnTo>
                <a:lnTo>
                  <a:pt x="261620" y="68834"/>
                </a:lnTo>
                <a:lnTo>
                  <a:pt x="255524" y="64135"/>
                </a:lnTo>
                <a:lnTo>
                  <a:pt x="250571" y="59309"/>
                </a:lnTo>
                <a:lnTo>
                  <a:pt x="246214" y="53212"/>
                </a:lnTo>
                <a:close/>
              </a:path>
              <a:path w="681354" h="176530">
                <a:moveTo>
                  <a:pt x="278510" y="9652"/>
                </a:moveTo>
                <a:lnTo>
                  <a:pt x="177292" y="9652"/>
                </a:lnTo>
                <a:lnTo>
                  <a:pt x="177292" y="25146"/>
                </a:lnTo>
                <a:lnTo>
                  <a:pt x="278510" y="25146"/>
                </a:lnTo>
                <a:lnTo>
                  <a:pt x="278510" y="9652"/>
                </a:lnTo>
                <a:close/>
              </a:path>
              <a:path w="681354" h="176530">
                <a:moveTo>
                  <a:pt x="680847" y="113030"/>
                </a:moveTo>
                <a:lnTo>
                  <a:pt x="556895" y="113030"/>
                </a:lnTo>
                <a:lnTo>
                  <a:pt x="556895" y="128524"/>
                </a:lnTo>
                <a:lnTo>
                  <a:pt x="663321" y="128524"/>
                </a:lnTo>
                <a:lnTo>
                  <a:pt x="663321" y="174625"/>
                </a:lnTo>
                <a:lnTo>
                  <a:pt x="680847" y="174625"/>
                </a:lnTo>
                <a:lnTo>
                  <a:pt x="680847" y="113030"/>
                </a:lnTo>
                <a:close/>
              </a:path>
              <a:path w="681354" h="176530">
                <a:moveTo>
                  <a:pt x="143891" y="101600"/>
                </a:moveTo>
                <a:lnTo>
                  <a:pt x="20954" y="101600"/>
                </a:lnTo>
                <a:lnTo>
                  <a:pt x="20954" y="116967"/>
                </a:lnTo>
                <a:lnTo>
                  <a:pt x="126364" y="116967"/>
                </a:lnTo>
                <a:lnTo>
                  <a:pt x="126364" y="130810"/>
                </a:lnTo>
                <a:lnTo>
                  <a:pt x="20954" y="130810"/>
                </a:lnTo>
                <a:lnTo>
                  <a:pt x="20954" y="176530"/>
                </a:lnTo>
                <a:lnTo>
                  <a:pt x="149732" y="176530"/>
                </a:lnTo>
                <a:lnTo>
                  <a:pt x="149732" y="161162"/>
                </a:lnTo>
                <a:lnTo>
                  <a:pt x="38480" y="161162"/>
                </a:lnTo>
                <a:lnTo>
                  <a:pt x="38480" y="146304"/>
                </a:lnTo>
                <a:lnTo>
                  <a:pt x="143891" y="146304"/>
                </a:lnTo>
                <a:lnTo>
                  <a:pt x="143891" y="101600"/>
                </a:lnTo>
                <a:close/>
              </a:path>
              <a:path w="681354" h="176530">
                <a:moveTo>
                  <a:pt x="85851" y="7747"/>
                </a:moveTo>
                <a:lnTo>
                  <a:pt x="0" y="7747"/>
                </a:lnTo>
                <a:lnTo>
                  <a:pt x="0" y="85471"/>
                </a:lnTo>
                <a:lnTo>
                  <a:pt x="85851" y="85471"/>
                </a:lnTo>
                <a:lnTo>
                  <a:pt x="85851" y="70104"/>
                </a:lnTo>
                <a:lnTo>
                  <a:pt x="17525" y="70104"/>
                </a:lnTo>
                <a:lnTo>
                  <a:pt x="17525" y="23114"/>
                </a:lnTo>
                <a:lnTo>
                  <a:pt x="85851" y="23114"/>
                </a:lnTo>
                <a:lnTo>
                  <a:pt x="85851" y="7747"/>
                </a:lnTo>
                <a:close/>
              </a:path>
              <a:path w="681354" h="176530">
                <a:moveTo>
                  <a:pt x="85851" y="23114"/>
                </a:moveTo>
                <a:lnTo>
                  <a:pt x="68325" y="23114"/>
                </a:lnTo>
                <a:lnTo>
                  <a:pt x="68325" y="70104"/>
                </a:lnTo>
                <a:lnTo>
                  <a:pt x="85851" y="70104"/>
                </a:lnTo>
                <a:lnTo>
                  <a:pt x="85851" y="23114"/>
                </a:lnTo>
                <a:close/>
              </a:path>
              <a:path w="681354" h="176530">
                <a:moveTo>
                  <a:pt x="584200" y="4953"/>
                </a:moveTo>
                <a:lnTo>
                  <a:pt x="570864" y="4953"/>
                </a:lnTo>
                <a:lnTo>
                  <a:pt x="564642" y="5969"/>
                </a:lnTo>
                <a:lnTo>
                  <a:pt x="553338" y="10033"/>
                </a:lnTo>
                <a:lnTo>
                  <a:pt x="548512" y="12954"/>
                </a:lnTo>
                <a:lnTo>
                  <a:pt x="544322" y="16891"/>
                </a:lnTo>
                <a:lnTo>
                  <a:pt x="540130" y="20701"/>
                </a:lnTo>
                <a:lnTo>
                  <a:pt x="536955" y="25400"/>
                </a:lnTo>
                <a:lnTo>
                  <a:pt x="534543" y="30734"/>
                </a:lnTo>
                <a:lnTo>
                  <a:pt x="532256" y="36195"/>
                </a:lnTo>
                <a:lnTo>
                  <a:pt x="531113" y="42291"/>
                </a:lnTo>
                <a:lnTo>
                  <a:pt x="531113" y="55753"/>
                </a:lnTo>
                <a:lnTo>
                  <a:pt x="544322" y="81153"/>
                </a:lnTo>
                <a:lnTo>
                  <a:pt x="548512" y="85090"/>
                </a:lnTo>
                <a:lnTo>
                  <a:pt x="553338" y="88011"/>
                </a:lnTo>
                <a:lnTo>
                  <a:pt x="558926" y="90170"/>
                </a:lnTo>
                <a:lnTo>
                  <a:pt x="564642" y="92202"/>
                </a:lnTo>
                <a:lnTo>
                  <a:pt x="570737" y="93218"/>
                </a:lnTo>
                <a:lnTo>
                  <a:pt x="584200" y="93218"/>
                </a:lnTo>
                <a:lnTo>
                  <a:pt x="614278" y="77851"/>
                </a:lnTo>
                <a:lnTo>
                  <a:pt x="573277" y="77851"/>
                </a:lnTo>
                <a:lnTo>
                  <a:pt x="569341" y="77089"/>
                </a:lnTo>
                <a:lnTo>
                  <a:pt x="565784" y="75819"/>
                </a:lnTo>
                <a:lnTo>
                  <a:pt x="562101" y="74549"/>
                </a:lnTo>
                <a:lnTo>
                  <a:pt x="559053" y="72644"/>
                </a:lnTo>
                <a:lnTo>
                  <a:pt x="548131" y="53594"/>
                </a:lnTo>
                <a:lnTo>
                  <a:pt x="548131" y="44450"/>
                </a:lnTo>
                <a:lnTo>
                  <a:pt x="573404" y="20447"/>
                </a:lnTo>
                <a:lnTo>
                  <a:pt x="614540" y="20447"/>
                </a:lnTo>
                <a:lnTo>
                  <a:pt x="610870" y="16891"/>
                </a:lnTo>
                <a:lnTo>
                  <a:pt x="606678" y="12954"/>
                </a:lnTo>
                <a:lnTo>
                  <a:pt x="601726" y="10033"/>
                </a:lnTo>
                <a:lnTo>
                  <a:pt x="590296" y="5969"/>
                </a:lnTo>
                <a:lnTo>
                  <a:pt x="584200" y="4953"/>
                </a:lnTo>
                <a:close/>
              </a:path>
              <a:path w="681354" h="176530">
                <a:moveTo>
                  <a:pt x="614540" y="20447"/>
                </a:moveTo>
                <a:lnTo>
                  <a:pt x="581786" y="20447"/>
                </a:lnTo>
                <a:lnTo>
                  <a:pt x="585724" y="21082"/>
                </a:lnTo>
                <a:lnTo>
                  <a:pt x="589406" y="22352"/>
                </a:lnTo>
                <a:lnTo>
                  <a:pt x="604774" y="36957"/>
                </a:lnTo>
                <a:lnTo>
                  <a:pt x="606298" y="40512"/>
                </a:lnTo>
                <a:lnTo>
                  <a:pt x="607036" y="44450"/>
                </a:lnTo>
                <a:lnTo>
                  <a:pt x="607036" y="53594"/>
                </a:lnTo>
                <a:lnTo>
                  <a:pt x="606298" y="57531"/>
                </a:lnTo>
                <a:lnTo>
                  <a:pt x="604724" y="61214"/>
                </a:lnTo>
                <a:lnTo>
                  <a:pt x="603376" y="64643"/>
                </a:lnTo>
                <a:lnTo>
                  <a:pt x="601345" y="67691"/>
                </a:lnTo>
                <a:lnTo>
                  <a:pt x="598677" y="70104"/>
                </a:lnTo>
                <a:lnTo>
                  <a:pt x="596010" y="72644"/>
                </a:lnTo>
                <a:lnTo>
                  <a:pt x="592962" y="74549"/>
                </a:lnTo>
                <a:lnTo>
                  <a:pt x="585851" y="77089"/>
                </a:lnTo>
                <a:lnTo>
                  <a:pt x="581913" y="77851"/>
                </a:lnTo>
                <a:lnTo>
                  <a:pt x="614278" y="77851"/>
                </a:lnTo>
                <a:lnTo>
                  <a:pt x="623951" y="42291"/>
                </a:lnTo>
                <a:lnTo>
                  <a:pt x="622807" y="36322"/>
                </a:lnTo>
                <a:lnTo>
                  <a:pt x="618235" y="25400"/>
                </a:lnTo>
                <a:lnTo>
                  <a:pt x="614933" y="20828"/>
                </a:lnTo>
                <a:lnTo>
                  <a:pt x="614540" y="20447"/>
                </a:lnTo>
                <a:close/>
              </a:path>
              <a:path w="681354" h="176530">
                <a:moveTo>
                  <a:pt x="416305" y="27178"/>
                </a:moveTo>
                <a:lnTo>
                  <a:pt x="399414" y="27178"/>
                </a:lnTo>
                <a:lnTo>
                  <a:pt x="399414" y="35433"/>
                </a:lnTo>
                <a:lnTo>
                  <a:pt x="398581" y="47982"/>
                </a:lnTo>
                <a:lnTo>
                  <a:pt x="386079" y="84201"/>
                </a:lnTo>
                <a:lnTo>
                  <a:pt x="358683" y="118187"/>
                </a:lnTo>
                <a:lnTo>
                  <a:pt x="346201" y="128905"/>
                </a:lnTo>
                <a:lnTo>
                  <a:pt x="357250" y="139573"/>
                </a:lnTo>
                <a:lnTo>
                  <a:pt x="387857" y="111125"/>
                </a:lnTo>
                <a:lnTo>
                  <a:pt x="400430" y="92202"/>
                </a:lnTo>
                <a:lnTo>
                  <a:pt x="402717" y="88011"/>
                </a:lnTo>
                <a:lnTo>
                  <a:pt x="404241" y="84455"/>
                </a:lnTo>
                <a:lnTo>
                  <a:pt x="405129" y="81787"/>
                </a:lnTo>
                <a:lnTo>
                  <a:pt x="406019" y="79248"/>
                </a:lnTo>
                <a:lnTo>
                  <a:pt x="407543" y="74168"/>
                </a:lnTo>
                <a:lnTo>
                  <a:pt x="407797" y="72898"/>
                </a:lnTo>
                <a:lnTo>
                  <a:pt x="407931" y="72366"/>
                </a:lnTo>
                <a:lnTo>
                  <a:pt x="408177" y="71628"/>
                </a:lnTo>
                <a:lnTo>
                  <a:pt x="423411" y="71628"/>
                </a:lnTo>
                <a:lnTo>
                  <a:pt x="419465" y="59880"/>
                </a:lnTo>
                <a:lnTo>
                  <a:pt x="417093" y="47787"/>
                </a:lnTo>
                <a:lnTo>
                  <a:pt x="416305" y="35433"/>
                </a:lnTo>
                <a:lnTo>
                  <a:pt x="416305" y="27178"/>
                </a:lnTo>
                <a:close/>
              </a:path>
              <a:path w="681354" h="176530">
                <a:moveTo>
                  <a:pt x="423411" y="71628"/>
                </a:moveTo>
                <a:lnTo>
                  <a:pt x="408177" y="71628"/>
                </a:lnTo>
                <a:lnTo>
                  <a:pt x="408304" y="72517"/>
                </a:lnTo>
                <a:lnTo>
                  <a:pt x="408431" y="72898"/>
                </a:lnTo>
                <a:lnTo>
                  <a:pt x="408685" y="74168"/>
                </a:lnTo>
                <a:lnTo>
                  <a:pt x="409067" y="76708"/>
                </a:lnTo>
                <a:lnTo>
                  <a:pt x="409828" y="79375"/>
                </a:lnTo>
                <a:lnTo>
                  <a:pt x="410972" y="82169"/>
                </a:lnTo>
                <a:lnTo>
                  <a:pt x="411860" y="84962"/>
                </a:lnTo>
                <a:lnTo>
                  <a:pt x="413384" y="88392"/>
                </a:lnTo>
                <a:lnTo>
                  <a:pt x="415544" y="92329"/>
                </a:lnTo>
                <a:lnTo>
                  <a:pt x="417575" y="96266"/>
                </a:lnTo>
                <a:lnTo>
                  <a:pt x="420370" y="100584"/>
                </a:lnTo>
                <a:lnTo>
                  <a:pt x="423870" y="105124"/>
                </a:lnTo>
                <a:lnTo>
                  <a:pt x="427227" y="109601"/>
                </a:lnTo>
                <a:lnTo>
                  <a:pt x="431419" y="114554"/>
                </a:lnTo>
                <a:lnTo>
                  <a:pt x="436372" y="119761"/>
                </a:lnTo>
                <a:lnTo>
                  <a:pt x="441198" y="124968"/>
                </a:lnTo>
                <a:lnTo>
                  <a:pt x="447518" y="130508"/>
                </a:lnTo>
                <a:lnTo>
                  <a:pt x="454786" y="136398"/>
                </a:lnTo>
                <a:lnTo>
                  <a:pt x="466344" y="125349"/>
                </a:lnTo>
                <a:lnTo>
                  <a:pt x="454777" y="115439"/>
                </a:lnTo>
                <a:lnTo>
                  <a:pt x="444598" y="105029"/>
                </a:lnTo>
                <a:lnTo>
                  <a:pt x="436072" y="94380"/>
                </a:lnTo>
                <a:lnTo>
                  <a:pt x="429005" y="83185"/>
                </a:lnTo>
                <a:lnTo>
                  <a:pt x="423411" y="71628"/>
                </a:lnTo>
                <a:close/>
              </a:path>
              <a:path w="681354" h="176530">
                <a:moveTo>
                  <a:pt x="460375" y="11684"/>
                </a:moveTo>
                <a:lnTo>
                  <a:pt x="353313" y="11684"/>
                </a:lnTo>
                <a:lnTo>
                  <a:pt x="353313" y="27178"/>
                </a:lnTo>
                <a:lnTo>
                  <a:pt x="460375" y="27178"/>
                </a:lnTo>
                <a:lnTo>
                  <a:pt x="460375" y="11684"/>
                </a:lnTo>
                <a:close/>
              </a:path>
              <a:path w="681354" h="176530">
                <a:moveTo>
                  <a:pt x="680847" y="0"/>
                </a:moveTo>
                <a:lnTo>
                  <a:pt x="663321" y="0"/>
                </a:lnTo>
                <a:lnTo>
                  <a:pt x="663321" y="22352"/>
                </a:lnTo>
                <a:lnTo>
                  <a:pt x="627633" y="22352"/>
                </a:lnTo>
                <a:lnTo>
                  <a:pt x="627633" y="37211"/>
                </a:lnTo>
                <a:lnTo>
                  <a:pt x="663321" y="37211"/>
                </a:lnTo>
                <a:lnTo>
                  <a:pt x="663321" y="61214"/>
                </a:lnTo>
                <a:lnTo>
                  <a:pt x="627633" y="61214"/>
                </a:lnTo>
                <a:lnTo>
                  <a:pt x="627633" y="76073"/>
                </a:lnTo>
                <a:lnTo>
                  <a:pt x="663321" y="76073"/>
                </a:lnTo>
                <a:lnTo>
                  <a:pt x="663321" y="104521"/>
                </a:lnTo>
                <a:lnTo>
                  <a:pt x="680847" y="104521"/>
                </a:lnTo>
                <a:lnTo>
                  <a:pt x="680847" y="0"/>
                </a:lnTo>
                <a:close/>
              </a:path>
              <a:path w="681354" h="176530">
                <a:moveTo>
                  <a:pt x="497839" y="0"/>
                </a:moveTo>
                <a:lnTo>
                  <a:pt x="480313" y="0"/>
                </a:lnTo>
                <a:lnTo>
                  <a:pt x="480313" y="170687"/>
                </a:lnTo>
                <a:lnTo>
                  <a:pt x="497839" y="170687"/>
                </a:lnTo>
                <a:lnTo>
                  <a:pt x="497839" y="0"/>
                </a:lnTo>
                <a:close/>
              </a:path>
              <a:path w="681354" h="176530">
                <a:moveTo>
                  <a:pt x="143891" y="0"/>
                </a:moveTo>
                <a:lnTo>
                  <a:pt x="126364" y="0"/>
                </a:lnTo>
                <a:lnTo>
                  <a:pt x="126364" y="94869"/>
                </a:lnTo>
                <a:lnTo>
                  <a:pt x="143891" y="94869"/>
                </a:lnTo>
                <a:lnTo>
                  <a:pt x="143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267445" y="1485074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7027" y="0"/>
                </a:lnTo>
              </a:path>
            </a:pathLst>
          </a:custGeom>
          <a:ln w="265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13267" y="1447672"/>
            <a:ext cx="124460" cy="61594"/>
          </a:xfrm>
          <a:custGeom>
            <a:avLst/>
            <a:gdLst/>
            <a:ahLst/>
            <a:cxnLst/>
            <a:rect l="l" t="t" r="r" b="b"/>
            <a:pathLst>
              <a:path w="124459" h="61594">
                <a:moveTo>
                  <a:pt x="0" y="0"/>
                </a:moveTo>
                <a:lnTo>
                  <a:pt x="123951" y="0"/>
                </a:lnTo>
                <a:lnTo>
                  <a:pt x="123951" y="61594"/>
                </a:lnTo>
                <a:lnTo>
                  <a:pt x="106425" y="61594"/>
                </a:lnTo>
                <a:lnTo>
                  <a:pt x="106425" y="15493"/>
                </a:lnTo>
                <a:lnTo>
                  <a:pt x="0" y="154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254492" y="1436369"/>
            <a:ext cx="123189" cy="73025"/>
          </a:xfrm>
          <a:custGeom>
            <a:avLst/>
            <a:gdLst/>
            <a:ahLst/>
            <a:cxnLst/>
            <a:rect l="l" t="t" r="r" b="b"/>
            <a:pathLst>
              <a:path w="123190" h="73025">
                <a:moveTo>
                  <a:pt x="0" y="0"/>
                </a:moveTo>
                <a:lnTo>
                  <a:pt x="17525" y="0"/>
                </a:lnTo>
                <a:lnTo>
                  <a:pt x="17525" y="24510"/>
                </a:lnTo>
                <a:lnTo>
                  <a:pt x="105409" y="24510"/>
                </a:lnTo>
                <a:lnTo>
                  <a:pt x="105409" y="0"/>
                </a:lnTo>
                <a:lnTo>
                  <a:pt x="122935" y="0"/>
                </a:lnTo>
                <a:lnTo>
                  <a:pt x="122935" y="72897"/>
                </a:lnTo>
                <a:lnTo>
                  <a:pt x="0" y="7289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077327" y="1436242"/>
            <a:ext cx="128905" cy="74930"/>
          </a:xfrm>
          <a:custGeom>
            <a:avLst/>
            <a:gdLst/>
            <a:ahLst/>
            <a:cxnLst/>
            <a:rect l="l" t="t" r="r" b="b"/>
            <a:pathLst>
              <a:path w="128904" h="74930">
                <a:moveTo>
                  <a:pt x="0" y="0"/>
                </a:moveTo>
                <a:lnTo>
                  <a:pt x="122936" y="0"/>
                </a:lnTo>
                <a:lnTo>
                  <a:pt x="122936" y="44704"/>
                </a:lnTo>
                <a:lnTo>
                  <a:pt x="17525" y="44704"/>
                </a:lnTo>
                <a:lnTo>
                  <a:pt x="17525" y="59562"/>
                </a:lnTo>
                <a:lnTo>
                  <a:pt x="128777" y="59562"/>
                </a:lnTo>
                <a:lnTo>
                  <a:pt x="128777" y="74930"/>
                </a:lnTo>
                <a:lnTo>
                  <a:pt x="0" y="74930"/>
                </a:lnTo>
                <a:lnTo>
                  <a:pt x="0" y="29210"/>
                </a:lnTo>
                <a:lnTo>
                  <a:pt x="105409" y="29210"/>
                </a:lnTo>
                <a:lnTo>
                  <a:pt x="105409" y="15367"/>
                </a:lnTo>
                <a:lnTo>
                  <a:pt x="0" y="1536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073897" y="1357757"/>
            <a:ext cx="50800" cy="46990"/>
          </a:xfrm>
          <a:custGeom>
            <a:avLst/>
            <a:gdLst/>
            <a:ahLst/>
            <a:cxnLst/>
            <a:rect l="l" t="t" r="r" b="b"/>
            <a:pathLst>
              <a:path w="50800" h="46990">
                <a:moveTo>
                  <a:pt x="0" y="0"/>
                </a:moveTo>
                <a:lnTo>
                  <a:pt x="0" y="46989"/>
                </a:lnTo>
                <a:lnTo>
                  <a:pt x="50800" y="46989"/>
                </a:lnTo>
                <a:lnTo>
                  <a:pt x="5080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04504" y="1355089"/>
            <a:ext cx="59055" cy="57785"/>
          </a:xfrm>
          <a:custGeom>
            <a:avLst/>
            <a:gdLst/>
            <a:ahLst/>
            <a:cxnLst/>
            <a:rect l="l" t="t" r="r" b="b"/>
            <a:pathLst>
              <a:path w="59054" h="57784">
                <a:moveTo>
                  <a:pt x="29464" y="0"/>
                </a:moveTo>
                <a:lnTo>
                  <a:pt x="25273" y="0"/>
                </a:lnTo>
                <a:lnTo>
                  <a:pt x="21336" y="635"/>
                </a:lnTo>
                <a:lnTo>
                  <a:pt x="2159" y="16383"/>
                </a:lnTo>
                <a:lnTo>
                  <a:pt x="762" y="19938"/>
                </a:lnTo>
                <a:lnTo>
                  <a:pt x="0" y="24002"/>
                </a:lnTo>
                <a:lnTo>
                  <a:pt x="0" y="28575"/>
                </a:lnTo>
                <a:lnTo>
                  <a:pt x="0" y="33147"/>
                </a:lnTo>
                <a:lnTo>
                  <a:pt x="17652" y="55372"/>
                </a:lnTo>
                <a:lnTo>
                  <a:pt x="21209" y="56642"/>
                </a:lnTo>
                <a:lnTo>
                  <a:pt x="25146" y="57404"/>
                </a:lnTo>
                <a:lnTo>
                  <a:pt x="29464" y="57404"/>
                </a:lnTo>
                <a:lnTo>
                  <a:pt x="33781" y="57404"/>
                </a:lnTo>
                <a:lnTo>
                  <a:pt x="37719" y="56642"/>
                </a:lnTo>
                <a:lnTo>
                  <a:pt x="41275" y="55372"/>
                </a:lnTo>
                <a:lnTo>
                  <a:pt x="44830" y="54101"/>
                </a:lnTo>
                <a:lnTo>
                  <a:pt x="47878" y="52197"/>
                </a:lnTo>
                <a:lnTo>
                  <a:pt x="50546" y="49657"/>
                </a:lnTo>
                <a:lnTo>
                  <a:pt x="53213" y="47244"/>
                </a:lnTo>
                <a:lnTo>
                  <a:pt x="55245" y="44196"/>
                </a:lnTo>
                <a:lnTo>
                  <a:pt x="56642" y="40639"/>
                </a:lnTo>
                <a:lnTo>
                  <a:pt x="58166" y="37084"/>
                </a:lnTo>
                <a:lnTo>
                  <a:pt x="58927" y="33020"/>
                </a:lnTo>
                <a:lnTo>
                  <a:pt x="58927" y="28575"/>
                </a:lnTo>
                <a:lnTo>
                  <a:pt x="58927" y="24130"/>
                </a:lnTo>
                <a:lnTo>
                  <a:pt x="58166" y="20065"/>
                </a:lnTo>
                <a:lnTo>
                  <a:pt x="56642" y="16510"/>
                </a:lnTo>
                <a:lnTo>
                  <a:pt x="55245" y="12954"/>
                </a:lnTo>
                <a:lnTo>
                  <a:pt x="33654" y="0"/>
                </a:lnTo>
                <a:lnTo>
                  <a:pt x="29464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402573" y="1346327"/>
            <a:ext cx="120650" cy="128270"/>
          </a:xfrm>
          <a:custGeom>
            <a:avLst/>
            <a:gdLst/>
            <a:ahLst/>
            <a:cxnLst/>
            <a:rect l="l" t="t" r="r" b="b"/>
            <a:pathLst>
              <a:path w="120650" h="128269">
                <a:moveTo>
                  <a:pt x="7111" y="0"/>
                </a:moveTo>
                <a:lnTo>
                  <a:pt x="114173" y="0"/>
                </a:lnTo>
                <a:lnTo>
                  <a:pt x="114173" y="15494"/>
                </a:lnTo>
                <a:lnTo>
                  <a:pt x="70103" y="15494"/>
                </a:lnTo>
                <a:lnTo>
                  <a:pt x="70103" y="23749"/>
                </a:lnTo>
                <a:lnTo>
                  <a:pt x="82803" y="71500"/>
                </a:lnTo>
                <a:lnTo>
                  <a:pt x="108575" y="103755"/>
                </a:lnTo>
                <a:lnTo>
                  <a:pt x="120142" y="113664"/>
                </a:lnTo>
                <a:lnTo>
                  <a:pt x="108584" y="124713"/>
                </a:lnTo>
                <a:lnTo>
                  <a:pt x="101219" y="118745"/>
                </a:lnTo>
                <a:lnTo>
                  <a:pt x="94996" y="113284"/>
                </a:lnTo>
                <a:lnTo>
                  <a:pt x="90170" y="108076"/>
                </a:lnTo>
                <a:lnTo>
                  <a:pt x="85217" y="102870"/>
                </a:lnTo>
                <a:lnTo>
                  <a:pt x="81025" y="97917"/>
                </a:lnTo>
                <a:lnTo>
                  <a:pt x="77597" y="93345"/>
                </a:lnTo>
                <a:lnTo>
                  <a:pt x="74168" y="88900"/>
                </a:lnTo>
                <a:lnTo>
                  <a:pt x="71374" y="84582"/>
                </a:lnTo>
                <a:lnTo>
                  <a:pt x="69342" y="80645"/>
                </a:lnTo>
                <a:lnTo>
                  <a:pt x="67182" y="76708"/>
                </a:lnTo>
                <a:lnTo>
                  <a:pt x="65658" y="73278"/>
                </a:lnTo>
                <a:lnTo>
                  <a:pt x="64770" y="70485"/>
                </a:lnTo>
                <a:lnTo>
                  <a:pt x="63626" y="67690"/>
                </a:lnTo>
                <a:lnTo>
                  <a:pt x="62865" y="65024"/>
                </a:lnTo>
                <a:lnTo>
                  <a:pt x="62483" y="62484"/>
                </a:lnTo>
                <a:lnTo>
                  <a:pt x="62356" y="61849"/>
                </a:lnTo>
                <a:lnTo>
                  <a:pt x="62229" y="61213"/>
                </a:lnTo>
                <a:lnTo>
                  <a:pt x="62102" y="60833"/>
                </a:lnTo>
                <a:lnTo>
                  <a:pt x="61975" y="59944"/>
                </a:lnTo>
                <a:lnTo>
                  <a:pt x="61722" y="60706"/>
                </a:lnTo>
                <a:lnTo>
                  <a:pt x="61595" y="61213"/>
                </a:lnTo>
                <a:lnTo>
                  <a:pt x="61468" y="61849"/>
                </a:lnTo>
                <a:lnTo>
                  <a:pt x="61341" y="62484"/>
                </a:lnTo>
                <a:lnTo>
                  <a:pt x="60578" y="65024"/>
                </a:lnTo>
                <a:lnTo>
                  <a:pt x="59817" y="67563"/>
                </a:lnTo>
                <a:lnTo>
                  <a:pt x="58927" y="70103"/>
                </a:lnTo>
                <a:lnTo>
                  <a:pt x="58039" y="72771"/>
                </a:lnTo>
                <a:lnTo>
                  <a:pt x="56515" y="76326"/>
                </a:lnTo>
                <a:lnTo>
                  <a:pt x="54228" y="80518"/>
                </a:lnTo>
                <a:lnTo>
                  <a:pt x="52070" y="84836"/>
                </a:lnTo>
                <a:lnTo>
                  <a:pt x="27443" y="114476"/>
                </a:lnTo>
                <a:lnTo>
                  <a:pt x="11049" y="127888"/>
                </a:lnTo>
                <a:lnTo>
                  <a:pt x="0" y="117221"/>
                </a:lnTo>
                <a:lnTo>
                  <a:pt x="12481" y="106503"/>
                </a:lnTo>
                <a:lnTo>
                  <a:pt x="23272" y="95488"/>
                </a:lnTo>
                <a:lnTo>
                  <a:pt x="45712" y="60682"/>
                </a:lnTo>
                <a:lnTo>
                  <a:pt x="53212" y="23749"/>
                </a:lnTo>
                <a:lnTo>
                  <a:pt x="53212" y="15494"/>
                </a:lnTo>
                <a:lnTo>
                  <a:pt x="7111" y="15494"/>
                </a:lnTo>
                <a:lnTo>
                  <a:pt x="711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227694" y="1344294"/>
            <a:ext cx="115570" cy="92710"/>
          </a:xfrm>
          <a:custGeom>
            <a:avLst/>
            <a:gdLst/>
            <a:ahLst/>
            <a:cxnLst/>
            <a:rect l="l" t="t" r="r" b="b"/>
            <a:pathLst>
              <a:path w="115570" h="92709">
                <a:moveTo>
                  <a:pt x="5969" y="0"/>
                </a:moveTo>
                <a:lnTo>
                  <a:pt x="107187" y="0"/>
                </a:lnTo>
                <a:lnTo>
                  <a:pt x="107187" y="15493"/>
                </a:lnTo>
                <a:lnTo>
                  <a:pt x="66039" y="15493"/>
                </a:lnTo>
                <a:lnTo>
                  <a:pt x="66039" y="16382"/>
                </a:lnTo>
                <a:lnTo>
                  <a:pt x="66039" y="20446"/>
                </a:lnTo>
                <a:lnTo>
                  <a:pt x="66801" y="24891"/>
                </a:lnTo>
                <a:lnTo>
                  <a:pt x="90297" y="59181"/>
                </a:lnTo>
                <a:lnTo>
                  <a:pt x="115315" y="72262"/>
                </a:lnTo>
                <a:lnTo>
                  <a:pt x="104901" y="84962"/>
                </a:lnTo>
                <a:lnTo>
                  <a:pt x="71881" y="65277"/>
                </a:lnTo>
                <a:lnTo>
                  <a:pt x="66801" y="59435"/>
                </a:lnTo>
                <a:lnTo>
                  <a:pt x="64515" y="56641"/>
                </a:lnTo>
                <a:lnTo>
                  <a:pt x="58293" y="45212"/>
                </a:lnTo>
                <a:lnTo>
                  <a:pt x="57911" y="44322"/>
                </a:lnTo>
                <a:lnTo>
                  <a:pt x="57784" y="43687"/>
                </a:lnTo>
                <a:lnTo>
                  <a:pt x="57657" y="43560"/>
                </a:lnTo>
                <a:lnTo>
                  <a:pt x="57657" y="43687"/>
                </a:lnTo>
                <a:lnTo>
                  <a:pt x="57403" y="44450"/>
                </a:lnTo>
                <a:lnTo>
                  <a:pt x="57150" y="45338"/>
                </a:lnTo>
                <a:lnTo>
                  <a:pt x="56769" y="46354"/>
                </a:lnTo>
                <a:lnTo>
                  <a:pt x="56133" y="48387"/>
                </a:lnTo>
                <a:lnTo>
                  <a:pt x="54990" y="50926"/>
                </a:lnTo>
                <a:lnTo>
                  <a:pt x="53212" y="53975"/>
                </a:lnTo>
                <a:lnTo>
                  <a:pt x="49783" y="60197"/>
                </a:lnTo>
                <a:lnTo>
                  <a:pt x="20323" y="87362"/>
                </a:lnTo>
                <a:lnTo>
                  <a:pt x="11937" y="92455"/>
                </a:lnTo>
                <a:lnTo>
                  <a:pt x="0" y="81279"/>
                </a:lnTo>
                <a:lnTo>
                  <a:pt x="7238" y="76680"/>
                </a:lnTo>
                <a:lnTo>
                  <a:pt x="13715" y="72199"/>
                </a:lnTo>
                <a:lnTo>
                  <a:pt x="38988" y="46481"/>
                </a:lnTo>
                <a:lnTo>
                  <a:pt x="42672" y="40893"/>
                </a:lnTo>
                <a:lnTo>
                  <a:pt x="45084" y="35559"/>
                </a:lnTo>
                <a:lnTo>
                  <a:pt x="46481" y="30479"/>
                </a:lnTo>
                <a:lnTo>
                  <a:pt x="47878" y="25272"/>
                </a:lnTo>
                <a:lnTo>
                  <a:pt x="48513" y="20700"/>
                </a:lnTo>
                <a:lnTo>
                  <a:pt x="48513" y="16382"/>
                </a:lnTo>
                <a:lnTo>
                  <a:pt x="48513" y="15493"/>
                </a:lnTo>
                <a:lnTo>
                  <a:pt x="5969" y="15493"/>
                </a:lnTo>
                <a:lnTo>
                  <a:pt x="596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056371" y="1342389"/>
            <a:ext cx="86360" cy="78105"/>
          </a:xfrm>
          <a:custGeom>
            <a:avLst/>
            <a:gdLst/>
            <a:ahLst/>
            <a:cxnLst/>
            <a:rect l="l" t="t" r="r" b="b"/>
            <a:pathLst>
              <a:path w="86359" h="78105">
                <a:moveTo>
                  <a:pt x="0" y="0"/>
                </a:moveTo>
                <a:lnTo>
                  <a:pt x="85851" y="0"/>
                </a:lnTo>
                <a:lnTo>
                  <a:pt x="85851" y="77724"/>
                </a:lnTo>
                <a:lnTo>
                  <a:pt x="0" y="777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587485" y="1339596"/>
            <a:ext cx="93345" cy="88265"/>
          </a:xfrm>
          <a:custGeom>
            <a:avLst/>
            <a:gdLst/>
            <a:ahLst/>
            <a:cxnLst/>
            <a:rect l="l" t="t" r="r" b="b"/>
            <a:pathLst>
              <a:path w="93345" h="88265">
                <a:moveTo>
                  <a:pt x="46482" y="0"/>
                </a:moveTo>
                <a:lnTo>
                  <a:pt x="53086" y="0"/>
                </a:lnTo>
                <a:lnTo>
                  <a:pt x="59182" y="1015"/>
                </a:lnTo>
                <a:lnTo>
                  <a:pt x="64897" y="3048"/>
                </a:lnTo>
                <a:lnTo>
                  <a:pt x="70612" y="5079"/>
                </a:lnTo>
                <a:lnTo>
                  <a:pt x="92837" y="37337"/>
                </a:lnTo>
                <a:lnTo>
                  <a:pt x="92837" y="44068"/>
                </a:lnTo>
                <a:lnTo>
                  <a:pt x="92837" y="50673"/>
                </a:lnTo>
                <a:lnTo>
                  <a:pt x="70612" y="83057"/>
                </a:lnTo>
                <a:lnTo>
                  <a:pt x="53086" y="88264"/>
                </a:lnTo>
                <a:lnTo>
                  <a:pt x="46482" y="88264"/>
                </a:lnTo>
                <a:lnTo>
                  <a:pt x="39624" y="88264"/>
                </a:lnTo>
                <a:lnTo>
                  <a:pt x="13208" y="76200"/>
                </a:lnTo>
                <a:lnTo>
                  <a:pt x="9017" y="72389"/>
                </a:lnTo>
                <a:lnTo>
                  <a:pt x="5842" y="67690"/>
                </a:lnTo>
                <a:lnTo>
                  <a:pt x="3429" y="62356"/>
                </a:lnTo>
                <a:lnTo>
                  <a:pt x="1143" y="56895"/>
                </a:lnTo>
                <a:lnTo>
                  <a:pt x="0" y="50800"/>
                </a:lnTo>
                <a:lnTo>
                  <a:pt x="0" y="44068"/>
                </a:lnTo>
                <a:lnTo>
                  <a:pt x="0" y="37337"/>
                </a:lnTo>
                <a:lnTo>
                  <a:pt x="13208" y="11937"/>
                </a:lnTo>
                <a:lnTo>
                  <a:pt x="17399" y="8000"/>
                </a:lnTo>
                <a:lnTo>
                  <a:pt x="22225" y="5079"/>
                </a:lnTo>
                <a:lnTo>
                  <a:pt x="27940" y="3048"/>
                </a:lnTo>
                <a:lnTo>
                  <a:pt x="33528" y="1015"/>
                </a:lnTo>
                <a:lnTo>
                  <a:pt x="39750" y="0"/>
                </a:lnTo>
                <a:lnTo>
                  <a:pt x="4648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84006" y="1334642"/>
            <a:ext cx="53340" cy="104775"/>
          </a:xfrm>
          <a:custGeom>
            <a:avLst/>
            <a:gdLst/>
            <a:ahLst/>
            <a:cxnLst/>
            <a:rect l="l" t="t" r="r" b="b"/>
            <a:pathLst>
              <a:path w="53340" h="104775">
                <a:moveTo>
                  <a:pt x="35687" y="0"/>
                </a:moveTo>
                <a:lnTo>
                  <a:pt x="53213" y="0"/>
                </a:lnTo>
                <a:lnTo>
                  <a:pt x="53213" y="104521"/>
                </a:lnTo>
                <a:lnTo>
                  <a:pt x="35687" y="104521"/>
                </a:lnTo>
                <a:lnTo>
                  <a:pt x="35687" y="76073"/>
                </a:lnTo>
                <a:lnTo>
                  <a:pt x="0" y="76073"/>
                </a:lnTo>
                <a:lnTo>
                  <a:pt x="0" y="61214"/>
                </a:lnTo>
                <a:lnTo>
                  <a:pt x="35687" y="61214"/>
                </a:lnTo>
                <a:lnTo>
                  <a:pt x="35687" y="37211"/>
                </a:lnTo>
                <a:lnTo>
                  <a:pt x="0" y="37211"/>
                </a:lnTo>
                <a:lnTo>
                  <a:pt x="0" y="22352"/>
                </a:lnTo>
                <a:lnTo>
                  <a:pt x="35687" y="22352"/>
                </a:lnTo>
                <a:lnTo>
                  <a:pt x="3568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545448" y="1330071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368665" y="1330071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0"/>
                </a:moveTo>
                <a:lnTo>
                  <a:pt x="0" y="105918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191500" y="1330071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0"/>
                </a:moveTo>
                <a:lnTo>
                  <a:pt x="0" y="104013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8" y="693419"/>
            <a:ext cx="9503664" cy="5975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7377" y="6717906"/>
            <a:ext cx="104394" cy="88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360" y="876046"/>
            <a:ext cx="141300" cy="157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795" y="868933"/>
            <a:ext cx="1075055" cy="177165"/>
          </a:xfrm>
          <a:custGeom>
            <a:avLst/>
            <a:gdLst/>
            <a:ahLst/>
            <a:cxnLst/>
            <a:rect l="l" t="t" r="r" b="b"/>
            <a:pathLst>
              <a:path w="1075055" h="177165">
                <a:moveTo>
                  <a:pt x="423672" y="134619"/>
                </a:moveTo>
                <a:lnTo>
                  <a:pt x="406120" y="134619"/>
                </a:lnTo>
                <a:lnTo>
                  <a:pt x="406120" y="173608"/>
                </a:lnTo>
                <a:lnTo>
                  <a:pt x="533908" y="173608"/>
                </a:lnTo>
                <a:lnTo>
                  <a:pt x="533908" y="158241"/>
                </a:lnTo>
                <a:lnTo>
                  <a:pt x="423672" y="158241"/>
                </a:lnTo>
                <a:lnTo>
                  <a:pt x="423672" y="134619"/>
                </a:lnTo>
                <a:close/>
              </a:path>
              <a:path w="1075055" h="177165">
                <a:moveTo>
                  <a:pt x="530021" y="122174"/>
                </a:moveTo>
                <a:lnTo>
                  <a:pt x="512483" y="122174"/>
                </a:lnTo>
                <a:lnTo>
                  <a:pt x="512483" y="147319"/>
                </a:lnTo>
                <a:lnTo>
                  <a:pt x="530021" y="147319"/>
                </a:lnTo>
                <a:lnTo>
                  <a:pt x="530021" y="122174"/>
                </a:lnTo>
                <a:close/>
              </a:path>
              <a:path w="1075055" h="177165">
                <a:moveTo>
                  <a:pt x="530021" y="0"/>
                </a:moveTo>
                <a:lnTo>
                  <a:pt x="512483" y="0"/>
                </a:lnTo>
                <a:lnTo>
                  <a:pt x="512483" y="107061"/>
                </a:lnTo>
                <a:lnTo>
                  <a:pt x="506025" y="108203"/>
                </a:lnTo>
                <a:lnTo>
                  <a:pt x="461230" y="111490"/>
                </a:lnTo>
                <a:lnTo>
                  <a:pt x="453948" y="111632"/>
                </a:lnTo>
                <a:lnTo>
                  <a:pt x="380314" y="111632"/>
                </a:lnTo>
                <a:lnTo>
                  <a:pt x="380314" y="126873"/>
                </a:lnTo>
                <a:lnTo>
                  <a:pt x="439153" y="126873"/>
                </a:lnTo>
                <a:lnTo>
                  <a:pt x="449830" y="126821"/>
                </a:lnTo>
                <a:lnTo>
                  <a:pt x="489258" y="125263"/>
                </a:lnTo>
                <a:lnTo>
                  <a:pt x="512483" y="122174"/>
                </a:lnTo>
                <a:lnTo>
                  <a:pt x="530021" y="122174"/>
                </a:lnTo>
                <a:lnTo>
                  <a:pt x="530021" y="84327"/>
                </a:lnTo>
                <a:lnTo>
                  <a:pt x="561073" y="84327"/>
                </a:lnTo>
                <a:lnTo>
                  <a:pt x="561073" y="68961"/>
                </a:lnTo>
                <a:lnTo>
                  <a:pt x="530021" y="68961"/>
                </a:lnTo>
                <a:lnTo>
                  <a:pt x="530021" y="0"/>
                </a:lnTo>
                <a:close/>
              </a:path>
              <a:path w="1075055" h="177165">
                <a:moveTo>
                  <a:pt x="445173" y="47751"/>
                </a:moveTo>
                <a:lnTo>
                  <a:pt x="404825" y="58165"/>
                </a:lnTo>
                <a:lnTo>
                  <a:pt x="400685" y="64515"/>
                </a:lnTo>
                <a:lnTo>
                  <a:pt x="400685" y="80771"/>
                </a:lnTo>
                <a:lnTo>
                  <a:pt x="436600" y="97662"/>
                </a:lnTo>
                <a:lnTo>
                  <a:pt x="436600" y="111632"/>
                </a:lnTo>
                <a:lnTo>
                  <a:pt x="453948" y="111632"/>
                </a:lnTo>
                <a:lnTo>
                  <a:pt x="453948" y="97662"/>
                </a:lnTo>
                <a:lnTo>
                  <a:pt x="461190" y="96928"/>
                </a:lnTo>
                <a:lnTo>
                  <a:pt x="487879" y="84327"/>
                </a:lnTo>
                <a:lnTo>
                  <a:pt x="441134" y="84327"/>
                </a:lnTo>
                <a:lnTo>
                  <a:pt x="437388" y="84074"/>
                </a:lnTo>
                <a:lnTo>
                  <a:pt x="419531" y="77596"/>
                </a:lnTo>
                <a:lnTo>
                  <a:pt x="418287" y="76326"/>
                </a:lnTo>
                <a:lnTo>
                  <a:pt x="417652" y="74675"/>
                </a:lnTo>
                <a:lnTo>
                  <a:pt x="417652" y="71374"/>
                </a:lnTo>
                <a:lnTo>
                  <a:pt x="433984" y="62483"/>
                </a:lnTo>
                <a:lnTo>
                  <a:pt x="437527" y="61849"/>
                </a:lnTo>
                <a:lnTo>
                  <a:pt x="441261" y="61594"/>
                </a:lnTo>
                <a:lnTo>
                  <a:pt x="488048" y="61594"/>
                </a:lnTo>
                <a:lnTo>
                  <a:pt x="485889" y="58292"/>
                </a:lnTo>
                <a:lnTo>
                  <a:pt x="477570" y="54101"/>
                </a:lnTo>
                <a:lnTo>
                  <a:pt x="470872" y="51341"/>
                </a:lnTo>
                <a:lnTo>
                  <a:pt x="463238" y="49355"/>
                </a:lnTo>
                <a:lnTo>
                  <a:pt x="454671" y="48154"/>
                </a:lnTo>
                <a:lnTo>
                  <a:pt x="445173" y="47751"/>
                </a:lnTo>
                <a:close/>
              </a:path>
              <a:path w="1075055" h="177165">
                <a:moveTo>
                  <a:pt x="488048" y="61594"/>
                </a:moveTo>
                <a:lnTo>
                  <a:pt x="449211" y="61594"/>
                </a:lnTo>
                <a:lnTo>
                  <a:pt x="453009" y="61849"/>
                </a:lnTo>
                <a:lnTo>
                  <a:pt x="456577" y="62483"/>
                </a:lnTo>
                <a:lnTo>
                  <a:pt x="473075" y="71374"/>
                </a:lnTo>
                <a:lnTo>
                  <a:pt x="473075" y="74675"/>
                </a:lnTo>
                <a:lnTo>
                  <a:pt x="449338" y="84327"/>
                </a:lnTo>
                <a:lnTo>
                  <a:pt x="487879" y="84327"/>
                </a:lnTo>
                <a:lnTo>
                  <a:pt x="489967" y="80771"/>
                </a:lnTo>
                <a:lnTo>
                  <a:pt x="489959" y="64515"/>
                </a:lnTo>
                <a:lnTo>
                  <a:pt x="488048" y="61594"/>
                </a:lnTo>
                <a:close/>
              </a:path>
              <a:path w="1075055" h="177165">
                <a:moveTo>
                  <a:pt x="500532" y="27939"/>
                </a:moveTo>
                <a:lnTo>
                  <a:pt x="390207" y="27939"/>
                </a:lnTo>
                <a:lnTo>
                  <a:pt x="390207" y="42544"/>
                </a:lnTo>
                <a:lnTo>
                  <a:pt x="500532" y="42544"/>
                </a:lnTo>
                <a:lnTo>
                  <a:pt x="500532" y="27939"/>
                </a:lnTo>
                <a:close/>
              </a:path>
              <a:path w="1075055" h="177165">
                <a:moveTo>
                  <a:pt x="415798" y="1650"/>
                </a:moveTo>
                <a:lnTo>
                  <a:pt x="449592" y="20827"/>
                </a:lnTo>
                <a:lnTo>
                  <a:pt x="455383" y="20954"/>
                </a:lnTo>
                <a:lnTo>
                  <a:pt x="461238" y="20954"/>
                </a:lnTo>
                <a:lnTo>
                  <a:pt x="480339" y="20574"/>
                </a:lnTo>
                <a:lnTo>
                  <a:pt x="480339" y="6476"/>
                </a:lnTo>
                <a:lnTo>
                  <a:pt x="452958" y="6476"/>
                </a:lnTo>
                <a:lnTo>
                  <a:pt x="442963" y="6223"/>
                </a:lnTo>
                <a:lnTo>
                  <a:pt x="437908" y="5841"/>
                </a:lnTo>
                <a:lnTo>
                  <a:pt x="427697" y="4571"/>
                </a:lnTo>
                <a:lnTo>
                  <a:pt x="422033" y="3428"/>
                </a:lnTo>
                <a:lnTo>
                  <a:pt x="415798" y="1650"/>
                </a:lnTo>
                <a:close/>
              </a:path>
              <a:path w="1075055" h="177165">
                <a:moveTo>
                  <a:pt x="480339" y="6223"/>
                </a:moveTo>
                <a:lnTo>
                  <a:pt x="469150" y="6223"/>
                </a:lnTo>
                <a:lnTo>
                  <a:pt x="458203" y="6476"/>
                </a:lnTo>
                <a:lnTo>
                  <a:pt x="480339" y="6476"/>
                </a:lnTo>
                <a:lnTo>
                  <a:pt x="480339" y="6223"/>
                </a:lnTo>
                <a:close/>
              </a:path>
              <a:path w="1075055" h="177165">
                <a:moveTo>
                  <a:pt x="780008" y="125983"/>
                </a:moveTo>
                <a:lnTo>
                  <a:pt x="762482" y="125983"/>
                </a:lnTo>
                <a:lnTo>
                  <a:pt x="762482" y="174625"/>
                </a:lnTo>
                <a:lnTo>
                  <a:pt x="895705" y="174625"/>
                </a:lnTo>
                <a:lnTo>
                  <a:pt x="895705" y="159130"/>
                </a:lnTo>
                <a:lnTo>
                  <a:pt x="780008" y="159130"/>
                </a:lnTo>
                <a:lnTo>
                  <a:pt x="780008" y="125983"/>
                </a:lnTo>
                <a:close/>
              </a:path>
              <a:path w="1075055" h="177165">
                <a:moveTo>
                  <a:pt x="835761" y="117855"/>
                </a:moveTo>
                <a:lnTo>
                  <a:pt x="818108" y="117855"/>
                </a:lnTo>
                <a:lnTo>
                  <a:pt x="818108" y="145287"/>
                </a:lnTo>
                <a:lnTo>
                  <a:pt x="835761" y="145287"/>
                </a:lnTo>
                <a:lnTo>
                  <a:pt x="835761" y="117855"/>
                </a:lnTo>
                <a:close/>
              </a:path>
              <a:path w="1075055" h="177165">
                <a:moveTo>
                  <a:pt x="910564" y="102362"/>
                </a:moveTo>
                <a:lnTo>
                  <a:pt x="741527" y="102362"/>
                </a:lnTo>
                <a:lnTo>
                  <a:pt x="741527" y="117855"/>
                </a:lnTo>
                <a:lnTo>
                  <a:pt x="910564" y="117855"/>
                </a:lnTo>
                <a:lnTo>
                  <a:pt x="910564" y="102362"/>
                </a:lnTo>
                <a:close/>
              </a:path>
              <a:path w="1075055" h="177165">
                <a:moveTo>
                  <a:pt x="654939" y="105917"/>
                </a:moveTo>
                <a:lnTo>
                  <a:pt x="615889" y="111061"/>
                </a:lnTo>
                <a:lnTo>
                  <a:pt x="591629" y="140715"/>
                </a:lnTo>
                <a:lnTo>
                  <a:pt x="592595" y="148619"/>
                </a:lnTo>
                <a:lnTo>
                  <a:pt x="626762" y="173354"/>
                </a:lnTo>
                <a:lnTo>
                  <a:pt x="654939" y="175640"/>
                </a:lnTo>
                <a:lnTo>
                  <a:pt x="669965" y="175069"/>
                </a:lnTo>
                <a:lnTo>
                  <a:pt x="709626" y="161468"/>
                </a:lnTo>
                <a:lnTo>
                  <a:pt x="710397" y="160527"/>
                </a:lnTo>
                <a:lnTo>
                  <a:pt x="654939" y="160527"/>
                </a:lnTo>
                <a:lnTo>
                  <a:pt x="644273" y="160240"/>
                </a:lnTo>
                <a:lnTo>
                  <a:pt x="608596" y="147700"/>
                </a:lnTo>
                <a:lnTo>
                  <a:pt x="608596" y="133857"/>
                </a:lnTo>
                <a:lnTo>
                  <a:pt x="654939" y="121030"/>
                </a:lnTo>
                <a:lnTo>
                  <a:pt x="710353" y="121030"/>
                </a:lnTo>
                <a:lnTo>
                  <a:pt x="709573" y="120088"/>
                </a:lnTo>
                <a:lnTo>
                  <a:pt x="702665" y="115062"/>
                </a:lnTo>
                <a:lnTo>
                  <a:pt x="693815" y="111061"/>
                </a:lnTo>
                <a:lnTo>
                  <a:pt x="682907" y="108203"/>
                </a:lnTo>
                <a:lnTo>
                  <a:pt x="669947" y="106489"/>
                </a:lnTo>
                <a:lnTo>
                  <a:pt x="654939" y="105917"/>
                </a:lnTo>
                <a:close/>
              </a:path>
              <a:path w="1075055" h="177165">
                <a:moveTo>
                  <a:pt x="710353" y="121030"/>
                </a:moveTo>
                <a:lnTo>
                  <a:pt x="654939" y="121030"/>
                </a:lnTo>
                <a:lnTo>
                  <a:pt x="665525" y="121318"/>
                </a:lnTo>
                <a:lnTo>
                  <a:pt x="674806" y="122189"/>
                </a:lnTo>
                <a:lnTo>
                  <a:pt x="682779" y="123656"/>
                </a:lnTo>
                <a:lnTo>
                  <a:pt x="689444" y="125729"/>
                </a:lnTo>
                <a:lnTo>
                  <a:pt x="697458" y="128904"/>
                </a:lnTo>
                <a:lnTo>
                  <a:pt x="701522" y="133857"/>
                </a:lnTo>
                <a:lnTo>
                  <a:pt x="701522" y="147700"/>
                </a:lnTo>
                <a:lnTo>
                  <a:pt x="654939" y="160527"/>
                </a:lnTo>
                <a:lnTo>
                  <a:pt x="710397" y="160527"/>
                </a:lnTo>
                <a:lnTo>
                  <a:pt x="714508" y="155511"/>
                </a:lnTo>
                <a:lnTo>
                  <a:pt x="717429" y="148619"/>
                </a:lnTo>
                <a:lnTo>
                  <a:pt x="718413" y="140715"/>
                </a:lnTo>
                <a:lnTo>
                  <a:pt x="717427" y="132885"/>
                </a:lnTo>
                <a:lnTo>
                  <a:pt x="714492" y="126031"/>
                </a:lnTo>
                <a:lnTo>
                  <a:pt x="710353" y="121030"/>
                </a:lnTo>
                <a:close/>
              </a:path>
              <a:path w="1075055" h="177165">
                <a:moveTo>
                  <a:pt x="1074902" y="113029"/>
                </a:moveTo>
                <a:lnTo>
                  <a:pt x="951077" y="113029"/>
                </a:lnTo>
                <a:lnTo>
                  <a:pt x="951077" y="128524"/>
                </a:lnTo>
                <a:lnTo>
                  <a:pt x="1057376" y="128524"/>
                </a:lnTo>
                <a:lnTo>
                  <a:pt x="1057376" y="174625"/>
                </a:lnTo>
                <a:lnTo>
                  <a:pt x="1074902" y="174625"/>
                </a:lnTo>
                <a:lnTo>
                  <a:pt x="1074902" y="113029"/>
                </a:lnTo>
                <a:close/>
              </a:path>
              <a:path w="1075055" h="177165">
                <a:moveTo>
                  <a:pt x="341325" y="103504"/>
                </a:moveTo>
                <a:lnTo>
                  <a:pt x="219367" y="103504"/>
                </a:lnTo>
                <a:lnTo>
                  <a:pt x="219367" y="118999"/>
                </a:lnTo>
                <a:lnTo>
                  <a:pt x="323786" y="118999"/>
                </a:lnTo>
                <a:lnTo>
                  <a:pt x="323786" y="131825"/>
                </a:lnTo>
                <a:lnTo>
                  <a:pt x="219367" y="131825"/>
                </a:lnTo>
                <a:lnTo>
                  <a:pt x="219367" y="176656"/>
                </a:lnTo>
                <a:lnTo>
                  <a:pt x="347154" y="176656"/>
                </a:lnTo>
                <a:lnTo>
                  <a:pt x="347154" y="161162"/>
                </a:lnTo>
                <a:lnTo>
                  <a:pt x="236918" y="161162"/>
                </a:lnTo>
                <a:lnTo>
                  <a:pt x="236918" y="147319"/>
                </a:lnTo>
                <a:lnTo>
                  <a:pt x="341325" y="147319"/>
                </a:lnTo>
                <a:lnTo>
                  <a:pt x="341325" y="103504"/>
                </a:lnTo>
                <a:close/>
              </a:path>
              <a:path w="1075055" h="177165">
                <a:moveTo>
                  <a:pt x="780008" y="6985"/>
                </a:moveTo>
                <a:lnTo>
                  <a:pt x="762482" y="6985"/>
                </a:lnTo>
                <a:lnTo>
                  <a:pt x="762482" y="86105"/>
                </a:lnTo>
                <a:lnTo>
                  <a:pt x="889863" y="86105"/>
                </a:lnTo>
                <a:lnTo>
                  <a:pt x="889863" y="70738"/>
                </a:lnTo>
                <a:lnTo>
                  <a:pt x="780008" y="70738"/>
                </a:lnTo>
                <a:lnTo>
                  <a:pt x="780008" y="52069"/>
                </a:lnTo>
                <a:lnTo>
                  <a:pt x="889863" y="52069"/>
                </a:lnTo>
                <a:lnTo>
                  <a:pt x="889863" y="37083"/>
                </a:lnTo>
                <a:lnTo>
                  <a:pt x="780008" y="37083"/>
                </a:lnTo>
                <a:lnTo>
                  <a:pt x="780008" y="6985"/>
                </a:lnTo>
                <a:close/>
              </a:path>
              <a:path w="1075055" h="177165">
                <a:moveTo>
                  <a:pt x="889863" y="52069"/>
                </a:moveTo>
                <a:lnTo>
                  <a:pt x="872337" y="52069"/>
                </a:lnTo>
                <a:lnTo>
                  <a:pt x="872337" y="70738"/>
                </a:lnTo>
                <a:lnTo>
                  <a:pt x="889863" y="70738"/>
                </a:lnTo>
                <a:lnTo>
                  <a:pt x="889863" y="52069"/>
                </a:lnTo>
                <a:close/>
              </a:path>
              <a:path w="1075055" h="177165">
                <a:moveTo>
                  <a:pt x="889863" y="6985"/>
                </a:moveTo>
                <a:lnTo>
                  <a:pt x="872337" y="6985"/>
                </a:lnTo>
                <a:lnTo>
                  <a:pt x="872337" y="37083"/>
                </a:lnTo>
                <a:lnTo>
                  <a:pt x="889863" y="37083"/>
                </a:lnTo>
                <a:lnTo>
                  <a:pt x="889863" y="6985"/>
                </a:lnTo>
                <a:close/>
              </a:path>
              <a:path w="1075055" h="177165">
                <a:moveTo>
                  <a:pt x="218478" y="4952"/>
                </a:moveTo>
                <a:lnTo>
                  <a:pt x="201320" y="4952"/>
                </a:lnTo>
                <a:lnTo>
                  <a:pt x="201320" y="89535"/>
                </a:lnTo>
                <a:lnTo>
                  <a:pt x="288150" y="89535"/>
                </a:lnTo>
                <a:lnTo>
                  <a:pt x="288150" y="74294"/>
                </a:lnTo>
                <a:lnTo>
                  <a:pt x="218478" y="74294"/>
                </a:lnTo>
                <a:lnTo>
                  <a:pt x="218478" y="52069"/>
                </a:lnTo>
                <a:lnTo>
                  <a:pt x="288150" y="52069"/>
                </a:lnTo>
                <a:lnTo>
                  <a:pt x="288150" y="36702"/>
                </a:lnTo>
                <a:lnTo>
                  <a:pt x="218478" y="36702"/>
                </a:lnTo>
                <a:lnTo>
                  <a:pt x="218478" y="4952"/>
                </a:lnTo>
                <a:close/>
              </a:path>
              <a:path w="1075055" h="177165">
                <a:moveTo>
                  <a:pt x="288150" y="52069"/>
                </a:moveTo>
                <a:lnTo>
                  <a:pt x="270992" y="52069"/>
                </a:lnTo>
                <a:lnTo>
                  <a:pt x="270992" y="74294"/>
                </a:lnTo>
                <a:lnTo>
                  <a:pt x="288150" y="74294"/>
                </a:lnTo>
                <a:lnTo>
                  <a:pt x="288150" y="52069"/>
                </a:lnTo>
                <a:close/>
              </a:path>
              <a:path w="1075055" h="177165">
                <a:moveTo>
                  <a:pt x="288150" y="4952"/>
                </a:moveTo>
                <a:lnTo>
                  <a:pt x="270992" y="4952"/>
                </a:lnTo>
                <a:lnTo>
                  <a:pt x="270992" y="36702"/>
                </a:lnTo>
                <a:lnTo>
                  <a:pt x="288150" y="36702"/>
                </a:lnTo>
                <a:lnTo>
                  <a:pt x="288150" y="4952"/>
                </a:lnTo>
                <a:close/>
              </a:path>
              <a:path w="1075055" h="177165">
                <a:moveTo>
                  <a:pt x="80429" y="13715"/>
                </a:moveTo>
                <a:lnTo>
                  <a:pt x="0" y="13715"/>
                </a:lnTo>
                <a:lnTo>
                  <a:pt x="0" y="29082"/>
                </a:lnTo>
                <a:lnTo>
                  <a:pt x="63080" y="29082"/>
                </a:lnTo>
                <a:lnTo>
                  <a:pt x="63080" y="33274"/>
                </a:lnTo>
                <a:lnTo>
                  <a:pt x="59016" y="77596"/>
                </a:lnTo>
                <a:lnTo>
                  <a:pt x="51580" y="117242"/>
                </a:lnTo>
                <a:lnTo>
                  <a:pt x="44831" y="141477"/>
                </a:lnTo>
                <a:lnTo>
                  <a:pt x="61683" y="144779"/>
                </a:lnTo>
                <a:lnTo>
                  <a:pt x="72151" y="103062"/>
                </a:lnTo>
                <a:lnTo>
                  <a:pt x="77992" y="60626"/>
                </a:lnTo>
                <a:lnTo>
                  <a:pt x="80362" y="20887"/>
                </a:lnTo>
                <a:lnTo>
                  <a:pt x="80429" y="13715"/>
                </a:lnTo>
                <a:close/>
              </a:path>
              <a:path w="1075055" h="177165">
                <a:moveTo>
                  <a:pt x="649744" y="7746"/>
                </a:moveTo>
                <a:lnTo>
                  <a:pt x="561936" y="7746"/>
                </a:lnTo>
                <a:lnTo>
                  <a:pt x="561936" y="23240"/>
                </a:lnTo>
                <a:lnTo>
                  <a:pt x="631812" y="23240"/>
                </a:lnTo>
                <a:lnTo>
                  <a:pt x="631685" y="26796"/>
                </a:lnTo>
                <a:lnTo>
                  <a:pt x="624319" y="67563"/>
                </a:lnTo>
                <a:lnTo>
                  <a:pt x="616089" y="91820"/>
                </a:lnTo>
                <a:lnTo>
                  <a:pt x="632307" y="96646"/>
                </a:lnTo>
                <a:lnTo>
                  <a:pt x="646658" y="46481"/>
                </a:lnTo>
                <a:lnTo>
                  <a:pt x="649744" y="15875"/>
                </a:lnTo>
                <a:lnTo>
                  <a:pt x="649744" y="7746"/>
                </a:lnTo>
                <a:close/>
              </a:path>
              <a:path w="1075055" h="177165">
                <a:moveTo>
                  <a:pt x="1074902" y="0"/>
                </a:moveTo>
                <a:lnTo>
                  <a:pt x="1057376" y="0"/>
                </a:lnTo>
                <a:lnTo>
                  <a:pt x="1057376" y="38988"/>
                </a:lnTo>
                <a:lnTo>
                  <a:pt x="1012545" y="38988"/>
                </a:lnTo>
                <a:lnTo>
                  <a:pt x="1012545" y="54101"/>
                </a:lnTo>
                <a:lnTo>
                  <a:pt x="1057376" y="54101"/>
                </a:lnTo>
                <a:lnTo>
                  <a:pt x="1057376" y="104520"/>
                </a:lnTo>
                <a:lnTo>
                  <a:pt x="1074902" y="104520"/>
                </a:lnTo>
                <a:lnTo>
                  <a:pt x="1074902" y="0"/>
                </a:lnTo>
                <a:close/>
              </a:path>
              <a:path w="1075055" h="177165">
                <a:moveTo>
                  <a:pt x="985113" y="6730"/>
                </a:moveTo>
                <a:lnTo>
                  <a:pt x="967460" y="6730"/>
                </a:lnTo>
                <a:lnTo>
                  <a:pt x="967438" y="23494"/>
                </a:lnTo>
                <a:lnTo>
                  <a:pt x="966952" y="28955"/>
                </a:lnTo>
                <a:lnTo>
                  <a:pt x="965682" y="35051"/>
                </a:lnTo>
                <a:lnTo>
                  <a:pt x="964412" y="41275"/>
                </a:lnTo>
                <a:lnTo>
                  <a:pt x="961999" y="47625"/>
                </a:lnTo>
                <a:lnTo>
                  <a:pt x="939064" y="78515"/>
                </a:lnTo>
                <a:lnTo>
                  <a:pt x="919454" y="92963"/>
                </a:lnTo>
                <a:lnTo>
                  <a:pt x="931519" y="104139"/>
                </a:lnTo>
                <a:lnTo>
                  <a:pt x="965047" y="75818"/>
                </a:lnTo>
                <a:lnTo>
                  <a:pt x="976604" y="53212"/>
                </a:lnTo>
                <a:lnTo>
                  <a:pt x="976858" y="52324"/>
                </a:lnTo>
                <a:lnTo>
                  <a:pt x="976858" y="52196"/>
                </a:lnTo>
                <a:lnTo>
                  <a:pt x="993789" y="52196"/>
                </a:lnTo>
                <a:lnTo>
                  <a:pt x="990066" y="45846"/>
                </a:lnTo>
                <a:lnTo>
                  <a:pt x="987907" y="40258"/>
                </a:lnTo>
                <a:lnTo>
                  <a:pt x="985621" y="28828"/>
                </a:lnTo>
                <a:lnTo>
                  <a:pt x="985113" y="23494"/>
                </a:lnTo>
                <a:lnTo>
                  <a:pt x="985113" y="6730"/>
                </a:lnTo>
                <a:close/>
              </a:path>
              <a:path w="1075055" h="177165">
                <a:moveTo>
                  <a:pt x="993789" y="52196"/>
                </a:moveTo>
                <a:lnTo>
                  <a:pt x="976858" y="52196"/>
                </a:lnTo>
                <a:lnTo>
                  <a:pt x="977747" y="55371"/>
                </a:lnTo>
                <a:lnTo>
                  <a:pt x="1003782" y="85851"/>
                </a:lnTo>
                <a:lnTo>
                  <a:pt x="1008354" y="89280"/>
                </a:lnTo>
                <a:lnTo>
                  <a:pt x="1014196" y="92582"/>
                </a:lnTo>
                <a:lnTo>
                  <a:pt x="1021435" y="96012"/>
                </a:lnTo>
                <a:lnTo>
                  <a:pt x="1032230" y="83185"/>
                </a:lnTo>
                <a:lnTo>
                  <a:pt x="1024680" y="79593"/>
                </a:lnTo>
                <a:lnTo>
                  <a:pt x="1017926" y="75818"/>
                </a:lnTo>
                <a:lnTo>
                  <a:pt x="1012245" y="72076"/>
                </a:lnTo>
                <a:lnTo>
                  <a:pt x="1007338" y="68199"/>
                </a:lnTo>
                <a:lnTo>
                  <a:pt x="1001369" y="62864"/>
                </a:lnTo>
                <a:lnTo>
                  <a:pt x="996797" y="57403"/>
                </a:lnTo>
                <a:lnTo>
                  <a:pt x="993789" y="52196"/>
                </a:lnTo>
                <a:close/>
              </a:path>
              <a:path w="1075055" h="177165">
                <a:moveTo>
                  <a:pt x="715492" y="0"/>
                </a:moveTo>
                <a:lnTo>
                  <a:pt x="697966" y="0"/>
                </a:lnTo>
                <a:lnTo>
                  <a:pt x="697966" y="29717"/>
                </a:lnTo>
                <a:lnTo>
                  <a:pt x="652576" y="29717"/>
                </a:lnTo>
                <a:lnTo>
                  <a:pt x="652576" y="45212"/>
                </a:lnTo>
                <a:lnTo>
                  <a:pt x="697966" y="45212"/>
                </a:lnTo>
                <a:lnTo>
                  <a:pt x="697966" y="62737"/>
                </a:lnTo>
                <a:lnTo>
                  <a:pt x="652576" y="62737"/>
                </a:lnTo>
                <a:lnTo>
                  <a:pt x="652576" y="78231"/>
                </a:lnTo>
                <a:lnTo>
                  <a:pt x="697966" y="78231"/>
                </a:lnTo>
                <a:lnTo>
                  <a:pt x="697966" y="102615"/>
                </a:lnTo>
                <a:lnTo>
                  <a:pt x="715492" y="102615"/>
                </a:lnTo>
                <a:lnTo>
                  <a:pt x="715492" y="0"/>
                </a:lnTo>
                <a:close/>
              </a:path>
              <a:path w="1075055" h="177165">
                <a:moveTo>
                  <a:pt x="341325" y="0"/>
                </a:moveTo>
                <a:lnTo>
                  <a:pt x="323786" y="0"/>
                </a:lnTo>
                <a:lnTo>
                  <a:pt x="323786" y="96774"/>
                </a:lnTo>
                <a:lnTo>
                  <a:pt x="341325" y="96774"/>
                </a:lnTo>
                <a:lnTo>
                  <a:pt x="341325" y="62991"/>
                </a:lnTo>
                <a:lnTo>
                  <a:pt x="373354" y="62991"/>
                </a:lnTo>
                <a:lnTo>
                  <a:pt x="373354" y="47498"/>
                </a:lnTo>
                <a:lnTo>
                  <a:pt x="341325" y="47498"/>
                </a:lnTo>
                <a:lnTo>
                  <a:pt x="341325" y="0"/>
                </a:lnTo>
                <a:close/>
              </a:path>
              <a:path w="1075055" h="177165">
                <a:moveTo>
                  <a:pt x="159423" y="78612"/>
                </a:moveTo>
                <a:lnTo>
                  <a:pt x="141871" y="78612"/>
                </a:lnTo>
                <a:lnTo>
                  <a:pt x="141871" y="170687"/>
                </a:lnTo>
                <a:lnTo>
                  <a:pt x="159423" y="170687"/>
                </a:lnTo>
                <a:lnTo>
                  <a:pt x="159423" y="78612"/>
                </a:lnTo>
                <a:close/>
              </a:path>
              <a:path w="1075055" h="177165">
                <a:moveTo>
                  <a:pt x="118668" y="2031"/>
                </a:moveTo>
                <a:lnTo>
                  <a:pt x="101117" y="2031"/>
                </a:lnTo>
                <a:lnTo>
                  <a:pt x="101117" y="167639"/>
                </a:lnTo>
                <a:lnTo>
                  <a:pt x="118668" y="167639"/>
                </a:lnTo>
                <a:lnTo>
                  <a:pt x="118668" y="78612"/>
                </a:lnTo>
                <a:lnTo>
                  <a:pt x="159423" y="78612"/>
                </a:lnTo>
                <a:lnTo>
                  <a:pt x="159423" y="63118"/>
                </a:lnTo>
                <a:lnTo>
                  <a:pt x="118668" y="63118"/>
                </a:lnTo>
                <a:lnTo>
                  <a:pt x="118668" y="2031"/>
                </a:lnTo>
                <a:close/>
              </a:path>
              <a:path w="1075055" h="177165">
                <a:moveTo>
                  <a:pt x="159423" y="0"/>
                </a:moveTo>
                <a:lnTo>
                  <a:pt x="141871" y="0"/>
                </a:lnTo>
                <a:lnTo>
                  <a:pt x="141871" y="63118"/>
                </a:lnTo>
                <a:lnTo>
                  <a:pt x="159423" y="63118"/>
                </a:lnTo>
                <a:lnTo>
                  <a:pt x="1594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8916" y="1003553"/>
            <a:ext cx="128270" cy="39370"/>
          </a:xfrm>
          <a:custGeom>
            <a:avLst/>
            <a:gdLst/>
            <a:ahLst/>
            <a:cxnLst/>
            <a:rect l="l" t="t" r="r" b="b"/>
            <a:pathLst>
              <a:path w="128269" h="39369">
                <a:moveTo>
                  <a:pt x="0" y="0"/>
                </a:moveTo>
                <a:lnTo>
                  <a:pt x="17551" y="0"/>
                </a:lnTo>
                <a:lnTo>
                  <a:pt x="17551" y="23622"/>
                </a:lnTo>
                <a:lnTo>
                  <a:pt x="127787" y="23622"/>
                </a:lnTo>
                <a:lnTo>
                  <a:pt x="127787" y="38988"/>
                </a:lnTo>
                <a:lnTo>
                  <a:pt x="0" y="3898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5277" y="994917"/>
            <a:ext cx="133350" cy="48895"/>
          </a:xfrm>
          <a:custGeom>
            <a:avLst/>
            <a:gdLst/>
            <a:ahLst/>
            <a:cxnLst/>
            <a:rect l="l" t="t" r="r" b="b"/>
            <a:pathLst>
              <a:path w="133350" h="48894">
                <a:moveTo>
                  <a:pt x="0" y="0"/>
                </a:moveTo>
                <a:lnTo>
                  <a:pt x="17525" y="0"/>
                </a:lnTo>
                <a:lnTo>
                  <a:pt x="17525" y="33147"/>
                </a:lnTo>
                <a:lnTo>
                  <a:pt x="133222" y="33147"/>
                </a:lnTo>
                <a:lnTo>
                  <a:pt x="133222" y="48641"/>
                </a:lnTo>
                <a:lnTo>
                  <a:pt x="0" y="4864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1392" y="989964"/>
            <a:ext cx="93345" cy="40005"/>
          </a:xfrm>
          <a:custGeom>
            <a:avLst/>
            <a:gdLst/>
            <a:ahLst/>
            <a:cxnLst/>
            <a:rect l="l" t="t" r="r" b="b"/>
            <a:pathLst>
              <a:path w="93344" h="40005">
                <a:moveTo>
                  <a:pt x="46342" y="0"/>
                </a:moveTo>
                <a:lnTo>
                  <a:pt x="3962" y="7747"/>
                </a:lnTo>
                <a:lnTo>
                  <a:pt x="0" y="12826"/>
                </a:lnTo>
                <a:lnTo>
                  <a:pt x="0" y="19685"/>
                </a:lnTo>
                <a:lnTo>
                  <a:pt x="0" y="26670"/>
                </a:lnTo>
                <a:lnTo>
                  <a:pt x="46342" y="39497"/>
                </a:lnTo>
                <a:lnTo>
                  <a:pt x="56960" y="39209"/>
                </a:lnTo>
                <a:lnTo>
                  <a:pt x="92925" y="26670"/>
                </a:lnTo>
                <a:lnTo>
                  <a:pt x="92925" y="19685"/>
                </a:lnTo>
                <a:lnTo>
                  <a:pt x="92925" y="12826"/>
                </a:lnTo>
                <a:lnTo>
                  <a:pt x="56929" y="287"/>
                </a:lnTo>
                <a:lnTo>
                  <a:pt x="46342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3872" y="981963"/>
            <a:ext cx="123825" cy="61594"/>
          </a:xfrm>
          <a:custGeom>
            <a:avLst/>
            <a:gdLst/>
            <a:ahLst/>
            <a:cxnLst/>
            <a:rect l="l" t="t" r="r" b="b"/>
            <a:pathLst>
              <a:path w="123825" h="61594">
                <a:moveTo>
                  <a:pt x="0" y="0"/>
                </a:moveTo>
                <a:lnTo>
                  <a:pt x="123825" y="0"/>
                </a:lnTo>
                <a:lnTo>
                  <a:pt x="123825" y="61595"/>
                </a:lnTo>
                <a:lnTo>
                  <a:pt x="106299" y="61595"/>
                </a:lnTo>
                <a:lnTo>
                  <a:pt x="106299" y="15494"/>
                </a:lnTo>
                <a:lnTo>
                  <a:pt x="0" y="154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4424" y="974852"/>
            <a:ext cx="127000" cy="69850"/>
          </a:xfrm>
          <a:custGeom>
            <a:avLst/>
            <a:gdLst/>
            <a:ahLst/>
            <a:cxnLst/>
            <a:rect l="l" t="t" r="r" b="b"/>
            <a:pathLst>
              <a:path w="127000" h="69850">
                <a:moveTo>
                  <a:pt x="63309" y="0"/>
                </a:moveTo>
                <a:lnTo>
                  <a:pt x="102185" y="5143"/>
                </a:lnTo>
                <a:lnTo>
                  <a:pt x="126784" y="34798"/>
                </a:lnTo>
                <a:lnTo>
                  <a:pt x="125807" y="42683"/>
                </a:lnTo>
                <a:lnTo>
                  <a:pt x="91317" y="67437"/>
                </a:lnTo>
                <a:lnTo>
                  <a:pt x="63309" y="69723"/>
                </a:lnTo>
                <a:lnTo>
                  <a:pt x="48159" y="69151"/>
                </a:lnTo>
                <a:lnTo>
                  <a:pt x="8690" y="55604"/>
                </a:lnTo>
                <a:lnTo>
                  <a:pt x="0" y="34798"/>
                </a:lnTo>
                <a:lnTo>
                  <a:pt x="966" y="26967"/>
                </a:lnTo>
                <a:lnTo>
                  <a:pt x="35164" y="2286"/>
                </a:lnTo>
                <a:lnTo>
                  <a:pt x="63309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2162" y="972438"/>
            <a:ext cx="128270" cy="73660"/>
          </a:xfrm>
          <a:custGeom>
            <a:avLst/>
            <a:gdLst/>
            <a:ahLst/>
            <a:cxnLst/>
            <a:rect l="l" t="t" r="r" b="b"/>
            <a:pathLst>
              <a:path w="128269" h="73659">
                <a:moveTo>
                  <a:pt x="0" y="0"/>
                </a:moveTo>
                <a:lnTo>
                  <a:pt x="121958" y="0"/>
                </a:lnTo>
                <a:lnTo>
                  <a:pt x="121958" y="43814"/>
                </a:lnTo>
                <a:lnTo>
                  <a:pt x="17551" y="43814"/>
                </a:lnTo>
                <a:lnTo>
                  <a:pt x="17551" y="57658"/>
                </a:lnTo>
                <a:lnTo>
                  <a:pt x="127787" y="57658"/>
                </a:lnTo>
                <a:lnTo>
                  <a:pt x="127787" y="73151"/>
                </a:lnTo>
                <a:lnTo>
                  <a:pt x="0" y="73151"/>
                </a:lnTo>
                <a:lnTo>
                  <a:pt x="0" y="28321"/>
                </a:lnTo>
                <a:lnTo>
                  <a:pt x="104419" y="28321"/>
                </a:lnTo>
                <a:lnTo>
                  <a:pt x="104419" y="15494"/>
                </a:lnTo>
                <a:lnTo>
                  <a:pt x="0" y="154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4322" y="971296"/>
            <a:ext cx="169545" cy="43180"/>
          </a:xfrm>
          <a:custGeom>
            <a:avLst/>
            <a:gdLst/>
            <a:ahLst/>
            <a:cxnLst/>
            <a:rect l="l" t="t" r="r" b="b"/>
            <a:pathLst>
              <a:path w="169544" h="43180">
                <a:moveTo>
                  <a:pt x="0" y="0"/>
                </a:moveTo>
                <a:lnTo>
                  <a:pt x="169037" y="0"/>
                </a:lnTo>
                <a:lnTo>
                  <a:pt x="169037" y="15493"/>
                </a:lnTo>
                <a:lnTo>
                  <a:pt x="94234" y="15493"/>
                </a:lnTo>
                <a:lnTo>
                  <a:pt x="94234" y="42925"/>
                </a:lnTo>
                <a:lnTo>
                  <a:pt x="76581" y="42925"/>
                </a:lnTo>
                <a:lnTo>
                  <a:pt x="76581" y="15493"/>
                </a:lnTo>
                <a:lnTo>
                  <a:pt x="0" y="154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0447" y="930528"/>
            <a:ext cx="55880" cy="22860"/>
          </a:xfrm>
          <a:custGeom>
            <a:avLst/>
            <a:gdLst/>
            <a:ahLst/>
            <a:cxnLst/>
            <a:rect l="l" t="t" r="r" b="b"/>
            <a:pathLst>
              <a:path w="55880" h="22859">
                <a:moveTo>
                  <a:pt x="27520" y="0"/>
                </a:moveTo>
                <a:lnTo>
                  <a:pt x="23609" y="0"/>
                </a:lnTo>
                <a:lnTo>
                  <a:pt x="19875" y="254"/>
                </a:lnTo>
                <a:lnTo>
                  <a:pt x="16332" y="888"/>
                </a:lnTo>
                <a:lnTo>
                  <a:pt x="12801" y="1397"/>
                </a:lnTo>
                <a:lnTo>
                  <a:pt x="0" y="9779"/>
                </a:lnTo>
                <a:lnTo>
                  <a:pt x="0" y="11430"/>
                </a:lnTo>
                <a:lnTo>
                  <a:pt x="0" y="13081"/>
                </a:lnTo>
                <a:lnTo>
                  <a:pt x="634" y="14732"/>
                </a:lnTo>
                <a:lnTo>
                  <a:pt x="1879" y="16001"/>
                </a:lnTo>
                <a:lnTo>
                  <a:pt x="3136" y="17399"/>
                </a:lnTo>
                <a:lnTo>
                  <a:pt x="23482" y="22733"/>
                </a:lnTo>
                <a:lnTo>
                  <a:pt x="27520" y="22733"/>
                </a:lnTo>
                <a:lnTo>
                  <a:pt x="31686" y="22733"/>
                </a:lnTo>
                <a:lnTo>
                  <a:pt x="53517" y="16001"/>
                </a:lnTo>
                <a:lnTo>
                  <a:pt x="54787" y="14605"/>
                </a:lnTo>
                <a:lnTo>
                  <a:pt x="55422" y="13081"/>
                </a:lnTo>
                <a:lnTo>
                  <a:pt x="55422" y="11430"/>
                </a:lnTo>
                <a:lnTo>
                  <a:pt x="55422" y="9779"/>
                </a:lnTo>
                <a:lnTo>
                  <a:pt x="54787" y="8382"/>
                </a:lnTo>
                <a:lnTo>
                  <a:pt x="53505" y="6985"/>
                </a:lnTo>
                <a:lnTo>
                  <a:pt x="52222" y="5587"/>
                </a:lnTo>
                <a:lnTo>
                  <a:pt x="38925" y="888"/>
                </a:lnTo>
                <a:lnTo>
                  <a:pt x="35356" y="254"/>
                </a:lnTo>
                <a:lnTo>
                  <a:pt x="31559" y="0"/>
                </a:lnTo>
                <a:lnTo>
                  <a:pt x="2752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48232" y="930338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73" y="0"/>
                </a:lnTo>
              </a:path>
            </a:pathLst>
          </a:custGeom>
          <a:ln w="27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1273" y="921003"/>
            <a:ext cx="52705" cy="22225"/>
          </a:xfrm>
          <a:custGeom>
            <a:avLst/>
            <a:gdLst/>
            <a:ahLst/>
            <a:cxnLst/>
            <a:rect l="l" t="t" r="r" b="b"/>
            <a:pathLst>
              <a:path w="52705" h="22225">
                <a:moveTo>
                  <a:pt x="0" y="0"/>
                </a:moveTo>
                <a:lnTo>
                  <a:pt x="0" y="22225"/>
                </a:lnTo>
                <a:lnTo>
                  <a:pt x="52514" y="22225"/>
                </a:lnTo>
                <a:lnTo>
                  <a:pt x="5251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8430" y="90417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468" y="0"/>
                </a:lnTo>
              </a:path>
            </a:pathLst>
          </a:custGeom>
          <a:ln w="23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2795" y="882650"/>
            <a:ext cx="80645" cy="131445"/>
          </a:xfrm>
          <a:custGeom>
            <a:avLst/>
            <a:gdLst/>
            <a:ahLst/>
            <a:cxnLst/>
            <a:rect l="l" t="t" r="r" b="b"/>
            <a:pathLst>
              <a:path w="80645" h="131444">
                <a:moveTo>
                  <a:pt x="0" y="0"/>
                </a:moveTo>
                <a:lnTo>
                  <a:pt x="80429" y="0"/>
                </a:lnTo>
                <a:lnTo>
                  <a:pt x="80362" y="7171"/>
                </a:lnTo>
                <a:lnTo>
                  <a:pt x="77992" y="46910"/>
                </a:lnTo>
                <a:lnTo>
                  <a:pt x="72151" y="89346"/>
                </a:lnTo>
                <a:lnTo>
                  <a:pt x="61683" y="131063"/>
                </a:lnTo>
                <a:lnTo>
                  <a:pt x="44831" y="127762"/>
                </a:lnTo>
                <a:lnTo>
                  <a:pt x="47288" y="119667"/>
                </a:lnTo>
                <a:lnTo>
                  <a:pt x="49537" y="111585"/>
                </a:lnTo>
                <a:lnTo>
                  <a:pt x="57859" y="71715"/>
                </a:lnTo>
                <a:lnTo>
                  <a:pt x="62750" y="26035"/>
                </a:lnTo>
                <a:lnTo>
                  <a:pt x="63080" y="19558"/>
                </a:lnTo>
                <a:lnTo>
                  <a:pt x="63080" y="15366"/>
                </a:lnTo>
                <a:lnTo>
                  <a:pt x="0" y="15366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4732" y="876680"/>
            <a:ext cx="88265" cy="88900"/>
          </a:xfrm>
          <a:custGeom>
            <a:avLst/>
            <a:gdLst/>
            <a:ahLst/>
            <a:cxnLst/>
            <a:rect l="l" t="t" r="r" b="b"/>
            <a:pathLst>
              <a:path w="88265" h="88900">
                <a:moveTo>
                  <a:pt x="0" y="0"/>
                </a:moveTo>
                <a:lnTo>
                  <a:pt x="87807" y="0"/>
                </a:lnTo>
                <a:lnTo>
                  <a:pt x="87807" y="8128"/>
                </a:lnTo>
                <a:lnTo>
                  <a:pt x="87414" y="16002"/>
                </a:lnTo>
                <a:lnTo>
                  <a:pt x="86626" y="23622"/>
                </a:lnTo>
                <a:lnTo>
                  <a:pt x="85839" y="31242"/>
                </a:lnTo>
                <a:lnTo>
                  <a:pt x="76085" y="75057"/>
                </a:lnTo>
                <a:lnTo>
                  <a:pt x="70370" y="88900"/>
                </a:lnTo>
                <a:lnTo>
                  <a:pt x="54152" y="84074"/>
                </a:lnTo>
                <a:lnTo>
                  <a:pt x="56603" y="77470"/>
                </a:lnTo>
                <a:lnTo>
                  <a:pt x="58737" y="71374"/>
                </a:lnTo>
                <a:lnTo>
                  <a:pt x="60553" y="65659"/>
                </a:lnTo>
                <a:lnTo>
                  <a:pt x="62382" y="59817"/>
                </a:lnTo>
                <a:lnTo>
                  <a:pt x="63969" y="53975"/>
                </a:lnTo>
                <a:lnTo>
                  <a:pt x="65328" y="47879"/>
                </a:lnTo>
                <a:lnTo>
                  <a:pt x="66675" y="41910"/>
                </a:lnTo>
                <a:lnTo>
                  <a:pt x="67741" y="35814"/>
                </a:lnTo>
                <a:lnTo>
                  <a:pt x="68516" y="29845"/>
                </a:lnTo>
                <a:lnTo>
                  <a:pt x="69291" y="23876"/>
                </a:lnTo>
                <a:lnTo>
                  <a:pt x="69748" y="19050"/>
                </a:lnTo>
                <a:lnTo>
                  <a:pt x="69875" y="15494"/>
                </a:lnTo>
                <a:lnTo>
                  <a:pt x="0" y="154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35277" y="875919"/>
            <a:ext cx="127635" cy="79375"/>
          </a:xfrm>
          <a:custGeom>
            <a:avLst/>
            <a:gdLst/>
            <a:ahLst/>
            <a:cxnLst/>
            <a:rect l="l" t="t" r="r" b="b"/>
            <a:pathLst>
              <a:path w="127634" h="79375">
                <a:moveTo>
                  <a:pt x="0" y="0"/>
                </a:moveTo>
                <a:lnTo>
                  <a:pt x="17525" y="0"/>
                </a:lnTo>
                <a:lnTo>
                  <a:pt x="17525" y="30098"/>
                </a:lnTo>
                <a:lnTo>
                  <a:pt x="109855" y="30098"/>
                </a:lnTo>
                <a:lnTo>
                  <a:pt x="109855" y="0"/>
                </a:lnTo>
                <a:lnTo>
                  <a:pt x="127381" y="0"/>
                </a:lnTo>
                <a:lnTo>
                  <a:pt x="127381" y="79120"/>
                </a:lnTo>
                <a:lnTo>
                  <a:pt x="0" y="791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2250" y="875664"/>
            <a:ext cx="113030" cy="97790"/>
          </a:xfrm>
          <a:custGeom>
            <a:avLst/>
            <a:gdLst/>
            <a:ahLst/>
            <a:cxnLst/>
            <a:rect l="l" t="t" r="r" b="b"/>
            <a:pathLst>
              <a:path w="113030" h="97790">
                <a:moveTo>
                  <a:pt x="48006" y="0"/>
                </a:moveTo>
                <a:lnTo>
                  <a:pt x="65659" y="0"/>
                </a:lnTo>
                <a:lnTo>
                  <a:pt x="65659" y="11557"/>
                </a:lnTo>
                <a:lnTo>
                  <a:pt x="65659" y="16763"/>
                </a:lnTo>
                <a:lnTo>
                  <a:pt x="66166" y="22098"/>
                </a:lnTo>
                <a:lnTo>
                  <a:pt x="67309" y="27812"/>
                </a:lnTo>
                <a:lnTo>
                  <a:pt x="68453" y="33527"/>
                </a:lnTo>
                <a:lnTo>
                  <a:pt x="70612" y="39115"/>
                </a:lnTo>
                <a:lnTo>
                  <a:pt x="74040" y="44958"/>
                </a:lnTo>
                <a:lnTo>
                  <a:pt x="77343" y="50673"/>
                </a:lnTo>
                <a:lnTo>
                  <a:pt x="112775" y="76454"/>
                </a:lnTo>
                <a:lnTo>
                  <a:pt x="101981" y="89281"/>
                </a:lnTo>
                <a:lnTo>
                  <a:pt x="94741" y="85851"/>
                </a:lnTo>
                <a:lnTo>
                  <a:pt x="88900" y="82550"/>
                </a:lnTo>
                <a:lnTo>
                  <a:pt x="84328" y="79121"/>
                </a:lnTo>
                <a:lnTo>
                  <a:pt x="79756" y="75819"/>
                </a:lnTo>
                <a:lnTo>
                  <a:pt x="65659" y="61595"/>
                </a:lnTo>
                <a:lnTo>
                  <a:pt x="63881" y="59182"/>
                </a:lnTo>
                <a:lnTo>
                  <a:pt x="57403" y="45465"/>
                </a:lnTo>
                <a:lnTo>
                  <a:pt x="57403" y="45593"/>
                </a:lnTo>
                <a:lnTo>
                  <a:pt x="57150" y="46482"/>
                </a:lnTo>
                <a:lnTo>
                  <a:pt x="56896" y="47498"/>
                </a:lnTo>
                <a:lnTo>
                  <a:pt x="56515" y="48640"/>
                </a:lnTo>
                <a:lnTo>
                  <a:pt x="34478" y="80942"/>
                </a:lnTo>
                <a:lnTo>
                  <a:pt x="12065" y="97409"/>
                </a:lnTo>
                <a:lnTo>
                  <a:pt x="0" y="86233"/>
                </a:lnTo>
                <a:lnTo>
                  <a:pt x="7314" y="81448"/>
                </a:lnTo>
                <a:lnTo>
                  <a:pt x="13842" y="76628"/>
                </a:lnTo>
                <a:lnTo>
                  <a:pt x="39115" y="47371"/>
                </a:lnTo>
                <a:lnTo>
                  <a:pt x="46228" y="28321"/>
                </a:lnTo>
                <a:lnTo>
                  <a:pt x="47497" y="22225"/>
                </a:lnTo>
                <a:lnTo>
                  <a:pt x="48006" y="16510"/>
                </a:lnTo>
                <a:lnTo>
                  <a:pt x="48006" y="11557"/>
                </a:lnTo>
                <a:lnTo>
                  <a:pt x="48006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4115" y="873886"/>
            <a:ext cx="86995" cy="85090"/>
          </a:xfrm>
          <a:custGeom>
            <a:avLst/>
            <a:gdLst/>
            <a:ahLst/>
            <a:cxnLst/>
            <a:rect l="l" t="t" r="r" b="b"/>
            <a:pathLst>
              <a:path w="86994" h="85090">
                <a:moveTo>
                  <a:pt x="0" y="0"/>
                </a:moveTo>
                <a:lnTo>
                  <a:pt x="17157" y="0"/>
                </a:lnTo>
                <a:lnTo>
                  <a:pt x="17157" y="31750"/>
                </a:lnTo>
                <a:lnTo>
                  <a:pt x="69672" y="31750"/>
                </a:lnTo>
                <a:lnTo>
                  <a:pt x="69672" y="0"/>
                </a:lnTo>
                <a:lnTo>
                  <a:pt x="86829" y="0"/>
                </a:lnTo>
                <a:lnTo>
                  <a:pt x="86829" y="84582"/>
                </a:lnTo>
                <a:lnTo>
                  <a:pt x="0" y="845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5519" y="870585"/>
            <a:ext cx="67945" cy="19685"/>
          </a:xfrm>
          <a:custGeom>
            <a:avLst/>
            <a:gdLst/>
            <a:ahLst/>
            <a:cxnLst/>
            <a:rect l="l" t="t" r="r" b="b"/>
            <a:pathLst>
              <a:path w="67944" h="19684">
                <a:moveTo>
                  <a:pt x="3073" y="0"/>
                </a:moveTo>
                <a:lnTo>
                  <a:pt x="9309" y="1777"/>
                </a:lnTo>
                <a:lnTo>
                  <a:pt x="14973" y="2920"/>
                </a:lnTo>
                <a:lnTo>
                  <a:pt x="20078" y="3555"/>
                </a:lnTo>
                <a:lnTo>
                  <a:pt x="25184" y="4190"/>
                </a:lnTo>
                <a:lnTo>
                  <a:pt x="30238" y="4572"/>
                </a:lnTo>
                <a:lnTo>
                  <a:pt x="35242" y="4699"/>
                </a:lnTo>
                <a:lnTo>
                  <a:pt x="40233" y="4825"/>
                </a:lnTo>
                <a:lnTo>
                  <a:pt x="45478" y="4825"/>
                </a:lnTo>
                <a:lnTo>
                  <a:pt x="50952" y="4699"/>
                </a:lnTo>
                <a:lnTo>
                  <a:pt x="56426" y="4572"/>
                </a:lnTo>
                <a:lnTo>
                  <a:pt x="61988" y="4572"/>
                </a:lnTo>
                <a:lnTo>
                  <a:pt x="67614" y="4572"/>
                </a:lnTo>
                <a:lnTo>
                  <a:pt x="67614" y="18923"/>
                </a:lnTo>
                <a:lnTo>
                  <a:pt x="60731" y="19050"/>
                </a:lnTo>
                <a:lnTo>
                  <a:pt x="54356" y="19176"/>
                </a:lnTo>
                <a:lnTo>
                  <a:pt x="48514" y="19303"/>
                </a:lnTo>
                <a:lnTo>
                  <a:pt x="42659" y="19303"/>
                </a:lnTo>
                <a:lnTo>
                  <a:pt x="0" y="13462"/>
                </a:lnTo>
                <a:lnTo>
                  <a:pt x="307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85341" y="868933"/>
            <a:ext cx="62865" cy="104775"/>
          </a:xfrm>
          <a:custGeom>
            <a:avLst/>
            <a:gdLst/>
            <a:ahLst/>
            <a:cxnLst/>
            <a:rect l="l" t="t" r="r" b="b"/>
            <a:pathLst>
              <a:path w="62864" h="104775">
                <a:moveTo>
                  <a:pt x="44831" y="0"/>
                </a:moveTo>
                <a:lnTo>
                  <a:pt x="62357" y="0"/>
                </a:lnTo>
                <a:lnTo>
                  <a:pt x="62357" y="104520"/>
                </a:lnTo>
                <a:lnTo>
                  <a:pt x="44831" y="104520"/>
                </a:lnTo>
                <a:lnTo>
                  <a:pt x="44831" y="54101"/>
                </a:lnTo>
                <a:lnTo>
                  <a:pt x="0" y="54101"/>
                </a:lnTo>
                <a:lnTo>
                  <a:pt x="0" y="38988"/>
                </a:lnTo>
                <a:lnTo>
                  <a:pt x="44831" y="38988"/>
                </a:lnTo>
                <a:lnTo>
                  <a:pt x="44831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25372" y="868933"/>
            <a:ext cx="63500" cy="102870"/>
          </a:xfrm>
          <a:custGeom>
            <a:avLst/>
            <a:gdLst/>
            <a:ahLst/>
            <a:cxnLst/>
            <a:rect l="l" t="t" r="r" b="b"/>
            <a:pathLst>
              <a:path w="63500" h="102869">
                <a:moveTo>
                  <a:pt x="45389" y="0"/>
                </a:moveTo>
                <a:lnTo>
                  <a:pt x="62915" y="0"/>
                </a:lnTo>
                <a:lnTo>
                  <a:pt x="62915" y="102615"/>
                </a:lnTo>
                <a:lnTo>
                  <a:pt x="45389" y="102615"/>
                </a:lnTo>
                <a:lnTo>
                  <a:pt x="45389" y="78231"/>
                </a:lnTo>
                <a:lnTo>
                  <a:pt x="0" y="78231"/>
                </a:lnTo>
                <a:lnTo>
                  <a:pt x="0" y="62737"/>
                </a:lnTo>
                <a:lnTo>
                  <a:pt x="45389" y="62737"/>
                </a:lnTo>
                <a:lnTo>
                  <a:pt x="45389" y="45212"/>
                </a:lnTo>
                <a:lnTo>
                  <a:pt x="0" y="45212"/>
                </a:lnTo>
                <a:lnTo>
                  <a:pt x="0" y="29717"/>
                </a:lnTo>
                <a:lnTo>
                  <a:pt x="45389" y="29717"/>
                </a:lnTo>
                <a:lnTo>
                  <a:pt x="45389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3109" y="868933"/>
            <a:ext cx="180975" cy="147320"/>
          </a:xfrm>
          <a:custGeom>
            <a:avLst/>
            <a:gdLst/>
            <a:ahLst/>
            <a:cxnLst/>
            <a:rect l="l" t="t" r="r" b="b"/>
            <a:pathLst>
              <a:path w="180975" h="147319">
                <a:moveTo>
                  <a:pt x="132168" y="0"/>
                </a:moveTo>
                <a:lnTo>
                  <a:pt x="149707" y="0"/>
                </a:lnTo>
                <a:lnTo>
                  <a:pt x="149707" y="68961"/>
                </a:lnTo>
                <a:lnTo>
                  <a:pt x="180759" y="68961"/>
                </a:lnTo>
                <a:lnTo>
                  <a:pt x="180759" y="84327"/>
                </a:lnTo>
                <a:lnTo>
                  <a:pt x="149707" y="84327"/>
                </a:lnTo>
                <a:lnTo>
                  <a:pt x="149707" y="147319"/>
                </a:lnTo>
                <a:lnTo>
                  <a:pt x="132168" y="147319"/>
                </a:lnTo>
                <a:lnTo>
                  <a:pt x="132168" y="122174"/>
                </a:lnTo>
                <a:lnTo>
                  <a:pt x="125175" y="123410"/>
                </a:lnTo>
                <a:lnTo>
                  <a:pt x="79887" y="126650"/>
                </a:lnTo>
                <a:lnTo>
                  <a:pt x="58839" y="126873"/>
                </a:lnTo>
                <a:lnTo>
                  <a:pt x="0" y="126873"/>
                </a:lnTo>
                <a:lnTo>
                  <a:pt x="0" y="111632"/>
                </a:lnTo>
                <a:lnTo>
                  <a:pt x="56286" y="111632"/>
                </a:lnTo>
                <a:lnTo>
                  <a:pt x="56286" y="97662"/>
                </a:lnTo>
                <a:lnTo>
                  <a:pt x="20370" y="80771"/>
                </a:lnTo>
                <a:lnTo>
                  <a:pt x="20370" y="73025"/>
                </a:lnTo>
                <a:lnTo>
                  <a:pt x="20370" y="64515"/>
                </a:lnTo>
                <a:lnTo>
                  <a:pt x="55474" y="48134"/>
                </a:lnTo>
                <a:lnTo>
                  <a:pt x="64858" y="47751"/>
                </a:lnTo>
                <a:lnTo>
                  <a:pt x="74357" y="48154"/>
                </a:lnTo>
                <a:lnTo>
                  <a:pt x="109728" y="64642"/>
                </a:lnTo>
                <a:lnTo>
                  <a:pt x="109728" y="73025"/>
                </a:lnTo>
                <a:lnTo>
                  <a:pt x="109728" y="80644"/>
                </a:lnTo>
                <a:lnTo>
                  <a:pt x="73634" y="97662"/>
                </a:lnTo>
                <a:lnTo>
                  <a:pt x="73634" y="111632"/>
                </a:lnTo>
                <a:lnTo>
                  <a:pt x="118837" y="109156"/>
                </a:lnTo>
                <a:lnTo>
                  <a:pt x="132168" y="107061"/>
                </a:lnTo>
                <a:lnTo>
                  <a:pt x="132168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6581" y="868933"/>
            <a:ext cx="50165" cy="97155"/>
          </a:xfrm>
          <a:custGeom>
            <a:avLst/>
            <a:gdLst/>
            <a:ahLst/>
            <a:cxnLst/>
            <a:rect l="l" t="t" r="r" b="b"/>
            <a:pathLst>
              <a:path w="50165" h="97155">
                <a:moveTo>
                  <a:pt x="0" y="0"/>
                </a:moveTo>
                <a:lnTo>
                  <a:pt x="17538" y="0"/>
                </a:lnTo>
                <a:lnTo>
                  <a:pt x="17538" y="47498"/>
                </a:lnTo>
                <a:lnTo>
                  <a:pt x="49568" y="47498"/>
                </a:lnTo>
                <a:lnTo>
                  <a:pt x="49568" y="62991"/>
                </a:lnTo>
                <a:lnTo>
                  <a:pt x="17538" y="62991"/>
                </a:lnTo>
                <a:lnTo>
                  <a:pt x="17538" y="96774"/>
                </a:lnTo>
                <a:lnTo>
                  <a:pt x="0" y="9677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912" y="868933"/>
            <a:ext cx="58419" cy="170815"/>
          </a:xfrm>
          <a:custGeom>
            <a:avLst/>
            <a:gdLst/>
            <a:ahLst/>
            <a:cxnLst/>
            <a:rect l="l" t="t" r="r" b="b"/>
            <a:pathLst>
              <a:path w="58420" h="170815">
                <a:moveTo>
                  <a:pt x="40754" y="0"/>
                </a:moveTo>
                <a:lnTo>
                  <a:pt x="58305" y="0"/>
                </a:lnTo>
                <a:lnTo>
                  <a:pt x="58305" y="170687"/>
                </a:lnTo>
                <a:lnTo>
                  <a:pt x="40754" y="170687"/>
                </a:lnTo>
                <a:lnTo>
                  <a:pt x="40754" y="78612"/>
                </a:lnTo>
                <a:lnTo>
                  <a:pt x="17551" y="78612"/>
                </a:lnTo>
                <a:lnTo>
                  <a:pt x="17551" y="167639"/>
                </a:lnTo>
                <a:lnTo>
                  <a:pt x="0" y="167639"/>
                </a:lnTo>
                <a:lnTo>
                  <a:pt x="0" y="2031"/>
                </a:lnTo>
                <a:lnTo>
                  <a:pt x="17551" y="2031"/>
                </a:lnTo>
                <a:lnTo>
                  <a:pt x="17551" y="63118"/>
                </a:lnTo>
                <a:lnTo>
                  <a:pt x="40754" y="63118"/>
                </a:lnTo>
                <a:lnTo>
                  <a:pt x="40754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2086" y="864361"/>
            <a:ext cx="1825371" cy="1847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6419" y="864361"/>
            <a:ext cx="712216" cy="1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5745" y="1328547"/>
            <a:ext cx="814489" cy="1856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39670" y="1339088"/>
            <a:ext cx="531495" cy="170815"/>
          </a:xfrm>
          <a:custGeom>
            <a:avLst/>
            <a:gdLst/>
            <a:ahLst/>
            <a:cxnLst/>
            <a:rect l="l" t="t" r="r" b="b"/>
            <a:pathLst>
              <a:path w="531494" h="170815">
                <a:moveTo>
                  <a:pt x="147828" y="112395"/>
                </a:moveTo>
                <a:lnTo>
                  <a:pt x="19431" y="112395"/>
                </a:lnTo>
                <a:lnTo>
                  <a:pt x="19431" y="127888"/>
                </a:lnTo>
                <a:lnTo>
                  <a:pt x="130302" y="127888"/>
                </a:lnTo>
                <a:lnTo>
                  <a:pt x="130302" y="170561"/>
                </a:lnTo>
                <a:lnTo>
                  <a:pt x="147828" y="170561"/>
                </a:lnTo>
                <a:lnTo>
                  <a:pt x="147828" y="112395"/>
                </a:lnTo>
                <a:close/>
              </a:path>
              <a:path w="531494" h="170815">
                <a:moveTo>
                  <a:pt x="350139" y="131063"/>
                </a:moveTo>
                <a:lnTo>
                  <a:pt x="182880" y="131063"/>
                </a:lnTo>
                <a:lnTo>
                  <a:pt x="182880" y="146685"/>
                </a:lnTo>
                <a:lnTo>
                  <a:pt x="350139" y="146685"/>
                </a:lnTo>
                <a:lnTo>
                  <a:pt x="350139" y="131063"/>
                </a:lnTo>
                <a:close/>
              </a:path>
              <a:path w="531494" h="170815">
                <a:moveTo>
                  <a:pt x="243078" y="98298"/>
                </a:moveTo>
                <a:lnTo>
                  <a:pt x="225552" y="98298"/>
                </a:lnTo>
                <a:lnTo>
                  <a:pt x="225552" y="131063"/>
                </a:lnTo>
                <a:lnTo>
                  <a:pt x="243078" y="131063"/>
                </a:lnTo>
                <a:lnTo>
                  <a:pt x="243078" y="98298"/>
                </a:lnTo>
                <a:close/>
              </a:path>
              <a:path w="531494" h="170815">
                <a:moveTo>
                  <a:pt x="307340" y="98298"/>
                </a:moveTo>
                <a:lnTo>
                  <a:pt x="289814" y="98298"/>
                </a:lnTo>
                <a:lnTo>
                  <a:pt x="289814" y="131063"/>
                </a:lnTo>
                <a:lnTo>
                  <a:pt x="307340" y="131063"/>
                </a:lnTo>
                <a:lnTo>
                  <a:pt x="307340" y="98298"/>
                </a:lnTo>
                <a:close/>
              </a:path>
              <a:path w="531494" h="170815">
                <a:moveTo>
                  <a:pt x="333629" y="76326"/>
                </a:moveTo>
                <a:lnTo>
                  <a:pt x="199390" y="76326"/>
                </a:lnTo>
                <a:lnTo>
                  <a:pt x="199390" y="91821"/>
                </a:lnTo>
                <a:lnTo>
                  <a:pt x="333629" y="91821"/>
                </a:lnTo>
                <a:lnTo>
                  <a:pt x="333629" y="76326"/>
                </a:lnTo>
                <a:close/>
              </a:path>
              <a:path w="531494" h="170815">
                <a:moveTo>
                  <a:pt x="244348" y="21209"/>
                </a:moveTo>
                <a:lnTo>
                  <a:pt x="226822" y="21209"/>
                </a:lnTo>
                <a:lnTo>
                  <a:pt x="227102" y="29083"/>
                </a:lnTo>
                <a:lnTo>
                  <a:pt x="227837" y="43434"/>
                </a:lnTo>
                <a:lnTo>
                  <a:pt x="227958" y="48387"/>
                </a:lnTo>
                <a:lnTo>
                  <a:pt x="228955" y="68579"/>
                </a:lnTo>
                <a:lnTo>
                  <a:pt x="229235" y="73278"/>
                </a:lnTo>
                <a:lnTo>
                  <a:pt x="229616" y="76326"/>
                </a:lnTo>
                <a:lnTo>
                  <a:pt x="247269" y="76326"/>
                </a:lnTo>
                <a:lnTo>
                  <a:pt x="246887" y="72771"/>
                </a:lnTo>
                <a:lnTo>
                  <a:pt x="246634" y="68579"/>
                </a:lnTo>
                <a:lnTo>
                  <a:pt x="246270" y="63849"/>
                </a:lnTo>
                <a:lnTo>
                  <a:pt x="245999" y="58674"/>
                </a:lnTo>
                <a:lnTo>
                  <a:pt x="245618" y="53594"/>
                </a:lnTo>
                <a:lnTo>
                  <a:pt x="245364" y="48387"/>
                </a:lnTo>
                <a:lnTo>
                  <a:pt x="245016" y="43640"/>
                </a:lnTo>
                <a:lnTo>
                  <a:pt x="244729" y="38353"/>
                </a:lnTo>
                <a:lnTo>
                  <a:pt x="244602" y="33654"/>
                </a:lnTo>
                <a:lnTo>
                  <a:pt x="244348" y="29083"/>
                </a:lnTo>
                <a:lnTo>
                  <a:pt x="244348" y="21209"/>
                </a:lnTo>
                <a:close/>
              </a:path>
              <a:path w="531494" h="170815">
                <a:moveTo>
                  <a:pt x="307340" y="21209"/>
                </a:moveTo>
                <a:lnTo>
                  <a:pt x="289687" y="21209"/>
                </a:lnTo>
                <a:lnTo>
                  <a:pt x="289404" y="29083"/>
                </a:lnTo>
                <a:lnTo>
                  <a:pt x="289078" y="36068"/>
                </a:lnTo>
                <a:lnTo>
                  <a:pt x="286258" y="76326"/>
                </a:lnTo>
                <a:lnTo>
                  <a:pt x="303276" y="76326"/>
                </a:lnTo>
                <a:lnTo>
                  <a:pt x="306727" y="33654"/>
                </a:lnTo>
                <a:lnTo>
                  <a:pt x="307032" y="28065"/>
                </a:lnTo>
                <a:lnTo>
                  <a:pt x="307340" y="21209"/>
                </a:lnTo>
                <a:close/>
              </a:path>
              <a:path w="531494" h="170815">
                <a:moveTo>
                  <a:pt x="333629" y="5714"/>
                </a:moveTo>
                <a:lnTo>
                  <a:pt x="199390" y="5714"/>
                </a:lnTo>
                <a:lnTo>
                  <a:pt x="199390" y="21209"/>
                </a:lnTo>
                <a:lnTo>
                  <a:pt x="333629" y="21209"/>
                </a:lnTo>
                <a:lnTo>
                  <a:pt x="333629" y="5714"/>
                </a:lnTo>
                <a:close/>
              </a:path>
              <a:path w="531494" h="170815">
                <a:moveTo>
                  <a:pt x="169164" y="82676"/>
                </a:moveTo>
                <a:lnTo>
                  <a:pt x="0" y="82676"/>
                </a:lnTo>
                <a:lnTo>
                  <a:pt x="0" y="98298"/>
                </a:lnTo>
                <a:lnTo>
                  <a:pt x="169164" y="98298"/>
                </a:lnTo>
                <a:lnTo>
                  <a:pt x="169164" y="82676"/>
                </a:lnTo>
                <a:close/>
              </a:path>
              <a:path w="531494" h="170815">
                <a:moveTo>
                  <a:pt x="93472" y="65912"/>
                </a:moveTo>
                <a:lnTo>
                  <a:pt x="75692" y="65912"/>
                </a:lnTo>
                <a:lnTo>
                  <a:pt x="75692" y="82676"/>
                </a:lnTo>
                <a:lnTo>
                  <a:pt x="93472" y="82676"/>
                </a:lnTo>
                <a:lnTo>
                  <a:pt x="93472" y="65912"/>
                </a:lnTo>
                <a:close/>
              </a:path>
              <a:path w="531494" h="170815">
                <a:moveTo>
                  <a:pt x="148336" y="0"/>
                </a:moveTo>
                <a:lnTo>
                  <a:pt x="20955" y="0"/>
                </a:lnTo>
                <a:lnTo>
                  <a:pt x="20955" y="65912"/>
                </a:lnTo>
                <a:lnTo>
                  <a:pt x="148336" y="65912"/>
                </a:lnTo>
                <a:lnTo>
                  <a:pt x="148336" y="50419"/>
                </a:lnTo>
                <a:lnTo>
                  <a:pt x="38481" y="50419"/>
                </a:lnTo>
                <a:lnTo>
                  <a:pt x="38481" y="15366"/>
                </a:lnTo>
                <a:lnTo>
                  <a:pt x="148336" y="15366"/>
                </a:lnTo>
                <a:lnTo>
                  <a:pt x="148336" y="0"/>
                </a:lnTo>
                <a:close/>
              </a:path>
              <a:path w="531494" h="170815">
                <a:moveTo>
                  <a:pt x="148336" y="15366"/>
                </a:moveTo>
                <a:lnTo>
                  <a:pt x="130810" y="15366"/>
                </a:lnTo>
                <a:lnTo>
                  <a:pt x="130810" y="50419"/>
                </a:lnTo>
                <a:lnTo>
                  <a:pt x="148336" y="50419"/>
                </a:lnTo>
                <a:lnTo>
                  <a:pt x="148336" y="15366"/>
                </a:lnTo>
                <a:close/>
              </a:path>
              <a:path w="531494" h="170815">
                <a:moveTo>
                  <a:pt x="531495" y="131063"/>
                </a:moveTo>
                <a:lnTo>
                  <a:pt x="364236" y="131063"/>
                </a:lnTo>
                <a:lnTo>
                  <a:pt x="364236" y="146685"/>
                </a:lnTo>
                <a:lnTo>
                  <a:pt x="531495" y="146685"/>
                </a:lnTo>
                <a:lnTo>
                  <a:pt x="531495" y="131063"/>
                </a:lnTo>
                <a:close/>
              </a:path>
              <a:path w="531494" h="170815">
                <a:moveTo>
                  <a:pt x="456692" y="102742"/>
                </a:moveTo>
                <a:lnTo>
                  <a:pt x="438912" y="102742"/>
                </a:lnTo>
                <a:lnTo>
                  <a:pt x="438912" y="131063"/>
                </a:lnTo>
                <a:lnTo>
                  <a:pt x="456692" y="131063"/>
                </a:lnTo>
                <a:lnTo>
                  <a:pt x="456692" y="102742"/>
                </a:lnTo>
                <a:close/>
              </a:path>
              <a:path w="531494" h="170815">
                <a:moveTo>
                  <a:pt x="511048" y="4699"/>
                </a:moveTo>
                <a:lnTo>
                  <a:pt x="384683" y="4699"/>
                </a:lnTo>
                <a:lnTo>
                  <a:pt x="384683" y="19938"/>
                </a:lnTo>
                <a:lnTo>
                  <a:pt x="493649" y="19938"/>
                </a:lnTo>
                <a:lnTo>
                  <a:pt x="493649" y="45720"/>
                </a:lnTo>
                <a:lnTo>
                  <a:pt x="384683" y="45720"/>
                </a:lnTo>
                <a:lnTo>
                  <a:pt x="384683" y="102742"/>
                </a:lnTo>
                <a:lnTo>
                  <a:pt x="462406" y="102742"/>
                </a:lnTo>
                <a:lnTo>
                  <a:pt x="468249" y="102615"/>
                </a:lnTo>
                <a:lnTo>
                  <a:pt x="474091" y="102362"/>
                </a:lnTo>
                <a:lnTo>
                  <a:pt x="479933" y="102235"/>
                </a:lnTo>
                <a:lnTo>
                  <a:pt x="518287" y="97027"/>
                </a:lnTo>
                <a:lnTo>
                  <a:pt x="516866" y="87502"/>
                </a:lnTo>
                <a:lnTo>
                  <a:pt x="402209" y="87502"/>
                </a:lnTo>
                <a:lnTo>
                  <a:pt x="402209" y="60960"/>
                </a:lnTo>
                <a:lnTo>
                  <a:pt x="511048" y="60960"/>
                </a:lnTo>
                <a:lnTo>
                  <a:pt x="511048" y="4699"/>
                </a:lnTo>
                <a:close/>
              </a:path>
              <a:path w="531494" h="170815">
                <a:moveTo>
                  <a:pt x="516128" y="82550"/>
                </a:moveTo>
                <a:lnTo>
                  <a:pt x="509905" y="83565"/>
                </a:lnTo>
                <a:lnTo>
                  <a:pt x="499618" y="84962"/>
                </a:lnTo>
                <a:lnTo>
                  <a:pt x="494919" y="85725"/>
                </a:lnTo>
                <a:lnTo>
                  <a:pt x="490220" y="86233"/>
                </a:lnTo>
                <a:lnTo>
                  <a:pt x="480568" y="86995"/>
                </a:lnTo>
                <a:lnTo>
                  <a:pt x="459486" y="87502"/>
                </a:lnTo>
                <a:lnTo>
                  <a:pt x="516866" y="87502"/>
                </a:lnTo>
                <a:lnTo>
                  <a:pt x="516128" y="8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59101" y="1451483"/>
            <a:ext cx="128905" cy="58419"/>
          </a:xfrm>
          <a:custGeom>
            <a:avLst/>
            <a:gdLst/>
            <a:ahLst/>
            <a:cxnLst/>
            <a:rect l="l" t="t" r="r" b="b"/>
            <a:pathLst>
              <a:path w="128905" h="58419">
                <a:moveTo>
                  <a:pt x="0" y="0"/>
                </a:moveTo>
                <a:lnTo>
                  <a:pt x="128397" y="0"/>
                </a:lnTo>
                <a:lnTo>
                  <a:pt x="128397" y="58165"/>
                </a:lnTo>
                <a:lnTo>
                  <a:pt x="110871" y="58165"/>
                </a:lnTo>
                <a:lnTo>
                  <a:pt x="110871" y="15493"/>
                </a:lnTo>
                <a:lnTo>
                  <a:pt x="0" y="1549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22551" y="1437386"/>
            <a:ext cx="167640" cy="48895"/>
          </a:xfrm>
          <a:custGeom>
            <a:avLst/>
            <a:gdLst/>
            <a:ahLst/>
            <a:cxnLst/>
            <a:rect l="l" t="t" r="r" b="b"/>
            <a:pathLst>
              <a:path w="167639" h="48894">
                <a:moveTo>
                  <a:pt x="42672" y="0"/>
                </a:moveTo>
                <a:lnTo>
                  <a:pt x="60198" y="0"/>
                </a:lnTo>
                <a:lnTo>
                  <a:pt x="60198" y="32765"/>
                </a:lnTo>
                <a:lnTo>
                  <a:pt x="106934" y="32765"/>
                </a:lnTo>
                <a:lnTo>
                  <a:pt x="106934" y="0"/>
                </a:lnTo>
                <a:lnTo>
                  <a:pt x="124460" y="0"/>
                </a:lnTo>
                <a:lnTo>
                  <a:pt x="124460" y="32765"/>
                </a:lnTo>
                <a:lnTo>
                  <a:pt x="167259" y="32765"/>
                </a:lnTo>
                <a:lnTo>
                  <a:pt x="167259" y="48387"/>
                </a:lnTo>
                <a:lnTo>
                  <a:pt x="0" y="48387"/>
                </a:lnTo>
                <a:lnTo>
                  <a:pt x="0" y="32765"/>
                </a:lnTo>
                <a:lnTo>
                  <a:pt x="42672" y="32765"/>
                </a:lnTo>
                <a:lnTo>
                  <a:pt x="42672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84019" y="1360297"/>
            <a:ext cx="45720" cy="55244"/>
          </a:xfrm>
          <a:custGeom>
            <a:avLst/>
            <a:gdLst/>
            <a:ahLst/>
            <a:cxnLst/>
            <a:rect l="l" t="t" r="r" b="b"/>
            <a:pathLst>
              <a:path w="45719" h="55244">
                <a:moveTo>
                  <a:pt x="0" y="0"/>
                </a:moveTo>
                <a:lnTo>
                  <a:pt x="0" y="3682"/>
                </a:lnTo>
                <a:lnTo>
                  <a:pt x="0" y="7874"/>
                </a:lnTo>
                <a:lnTo>
                  <a:pt x="254" y="12445"/>
                </a:lnTo>
                <a:lnTo>
                  <a:pt x="381" y="17144"/>
                </a:lnTo>
                <a:lnTo>
                  <a:pt x="635" y="21970"/>
                </a:lnTo>
                <a:lnTo>
                  <a:pt x="1016" y="27177"/>
                </a:lnTo>
                <a:lnTo>
                  <a:pt x="1269" y="32385"/>
                </a:lnTo>
                <a:lnTo>
                  <a:pt x="1650" y="37464"/>
                </a:lnTo>
                <a:lnTo>
                  <a:pt x="1905" y="42417"/>
                </a:lnTo>
                <a:lnTo>
                  <a:pt x="2286" y="47370"/>
                </a:lnTo>
                <a:lnTo>
                  <a:pt x="2539" y="51562"/>
                </a:lnTo>
                <a:lnTo>
                  <a:pt x="2920" y="55117"/>
                </a:lnTo>
                <a:lnTo>
                  <a:pt x="41910" y="55117"/>
                </a:lnTo>
                <a:lnTo>
                  <a:pt x="44783" y="13890"/>
                </a:lnTo>
                <a:lnTo>
                  <a:pt x="45338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78151" y="1354455"/>
            <a:ext cx="92710" cy="35560"/>
          </a:xfrm>
          <a:custGeom>
            <a:avLst/>
            <a:gdLst/>
            <a:ahLst/>
            <a:cxnLst/>
            <a:rect l="l" t="t" r="r" b="b"/>
            <a:pathLst>
              <a:path w="92710" h="35559">
                <a:moveTo>
                  <a:pt x="0" y="0"/>
                </a:moveTo>
                <a:lnTo>
                  <a:pt x="0" y="35052"/>
                </a:lnTo>
                <a:lnTo>
                  <a:pt x="92329" y="35052"/>
                </a:lnTo>
                <a:lnTo>
                  <a:pt x="92329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39060" y="1344802"/>
            <a:ext cx="134620" cy="86360"/>
          </a:xfrm>
          <a:custGeom>
            <a:avLst/>
            <a:gdLst/>
            <a:ahLst/>
            <a:cxnLst/>
            <a:rect l="l" t="t" r="r" b="b"/>
            <a:pathLst>
              <a:path w="134619" h="86359">
                <a:moveTo>
                  <a:pt x="0" y="0"/>
                </a:moveTo>
                <a:lnTo>
                  <a:pt x="134238" y="0"/>
                </a:lnTo>
                <a:lnTo>
                  <a:pt x="134238" y="15494"/>
                </a:lnTo>
                <a:lnTo>
                  <a:pt x="107950" y="15494"/>
                </a:lnTo>
                <a:lnTo>
                  <a:pt x="107618" y="22875"/>
                </a:lnTo>
                <a:lnTo>
                  <a:pt x="104647" y="64135"/>
                </a:lnTo>
                <a:lnTo>
                  <a:pt x="103886" y="70612"/>
                </a:lnTo>
                <a:lnTo>
                  <a:pt x="134238" y="70612"/>
                </a:lnTo>
                <a:lnTo>
                  <a:pt x="134238" y="86106"/>
                </a:lnTo>
                <a:lnTo>
                  <a:pt x="0" y="86106"/>
                </a:lnTo>
                <a:lnTo>
                  <a:pt x="0" y="70612"/>
                </a:lnTo>
                <a:lnTo>
                  <a:pt x="30225" y="70612"/>
                </a:lnTo>
                <a:lnTo>
                  <a:pt x="29844" y="67563"/>
                </a:lnTo>
                <a:lnTo>
                  <a:pt x="29590" y="63373"/>
                </a:lnTo>
                <a:lnTo>
                  <a:pt x="29337" y="58293"/>
                </a:lnTo>
                <a:lnTo>
                  <a:pt x="29082" y="53212"/>
                </a:lnTo>
                <a:lnTo>
                  <a:pt x="28828" y="48133"/>
                </a:lnTo>
                <a:lnTo>
                  <a:pt x="28575" y="42925"/>
                </a:lnTo>
                <a:lnTo>
                  <a:pt x="28447" y="37719"/>
                </a:lnTo>
                <a:lnTo>
                  <a:pt x="28193" y="32638"/>
                </a:lnTo>
                <a:lnTo>
                  <a:pt x="27939" y="27812"/>
                </a:lnTo>
                <a:lnTo>
                  <a:pt x="27686" y="22860"/>
                </a:lnTo>
                <a:lnTo>
                  <a:pt x="27558" y="18796"/>
                </a:lnTo>
                <a:lnTo>
                  <a:pt x="27431" y="15494"/>
                </a:lnTo>
                <a:lnTo>
                  <a:pt x="0" y="154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03907" y="1343786"/>
            <a:ext cx="167640" cy="142240"/>
          </a:xfrm>
          <a:custGeom>
            <a:avLst/>
            <a:gdLst/>
            <a:ahLst/>
            <a:cxnLst/>
            <a:rect l="l" t="t" r="r" b="b"/>
            <a:pathLst>
              <a:path w="167639" h="142240">
                <a:moveTo>
                  <a:pt x="20447" y="0"/>
                </a:moveTo>
                <a:lnTo>
                  <a:pt x="146812" y="0"/>
                </a:lnTo>
                <a:lnTo>
                  <a:pt x="146812" y="56261"/>
                </a:lnTo>
                <a:lnTo>
                  <a:pt x="37973" y="56261"/>
                </a:lnTo>
                <a:lnTo>
                  <a:pt x="37973" y="82803"/>
                </a:lnTo>
                <a:lnTo>
                  <a:pt x="87756" y="82803"/>
                </a:lnTo>
                <a:lnTo>
                  <a:pt x="95250" y="82803"/>
                </a:lnTo>
                <a:lnTo>
                  <a:pt x="101473" y="82676"/>
                </a:lnTo>
                <a:lnTo>
                  <a:pt x="106425" y="82550"/>
                </a:lnTo>
                <a:lnTo>
                  <a:pt x="111379" y="82423"/>
                </a:lnTo>
                <a:lnTo>
                  <a:pt x="116331" y="82296"/>
                </a:lnTo>
                <a:lnTo>
                  <a:pt x="121157" y="81914"/>
                </a:lnTo>
                <a:lnTo>
                  <a:pt x="125984" y="81534"/>
                </a:lnTo>
                <a:lnTo>
                  <a:pt x="130682" y="81025"/>
                </a:lnTo>
                <a:lnTo>
                  <a:pt x="135381" y="80263"/>
                </a:lnTo>
                <a:lnTo>
                  <a:pt x="140207" y="79628"/>
                </a:lnTo>
                <a:lnTo>
                  <a:pt x="145669" y="78866"/>
                </a:lnTo>
                <a:lnTo>
                  <a:pt x="151892" y="77850"/>
                </a:lnTo>
                <a:lnTo>
                  <a:pt x="154050" y="92328"/>
                </a:lnTo>
                <a:lnTo>
                  <a:pt x="148844" y="93725"/>
                </a:lnTo>
                <a:lnTo>
                  <a:pt x="126111" y="96900"/>
                </a:lnTo>
                <a:lnTo>
                  <a:pt x="121157" y="97282"/>
                </a:lnTo>
                <a:lnTo>
                  <a:pt x="115697" y="97536"/>
                </a:lnTo>
                <a:lnTo>
                  <a:pt x="109855" y="97662"/>
                </a:lnTo>
                <a:lnTo>
                  <a:pt x="104012" y="97916"/>
                </a:lnTo>
                <a:lnTo>
                  <a:pt x="98170" y="98043"/>
                </a:lnTo>
                <a:lnTo>
                  <a:pt x="92456" y="98043"/>
                </a:lnTo>
                <a:lnTo>
                  <a:pt x="92456" y="126364"/>
                </a:lnTo>
                <a:lnTo>
                  <a:pt x="167259" y="126364"/>
                </a:lnTo>
                <a:lnTo>
                  <a:pt x="167259" y="141986"/>
                </a:lnTo>
                <a:lnTo>
                  <a:pt x="0" y="141986"/>
                </a:lnTo>
                <a:lnTo>
                  <a:pt x="0" y="126364"/>
                </a:lnTo>
                <a:lnTo>
                  <a:pt x="74675" y="126364"/>
                </a:lnTo>
                <a:lnTo>
                  <a:pt x="74675" y="98043"/>
                </a:lnTo>
                <a:lnTo>
                  <a:pt x="20447" y="98043"/>
                </a:lnTo>
                <a:lnTo>
                  <a:pt x="20447" y="41021"/>
                </a:lnTo>
                <a:lnTo>
                  <a:pt x="129412" y="41021"/>
                </a:lnTo>
                <a:lnTo>
                  <a:pt x="129412" y="15239"/>
                </a:lnTo>
                <a:lnTo>
                  <a:pt x="20447" y="15239"/>
                </a:lnTo>
                <a:lnTo>
                  <a:pt x="2044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39670" y="1339088"/>
            <a:ext cx="169545" cy="98425"/>
          </a:xfrm>
          <a:custGeom>
            <a:avLst/>
            <a:gdLst/>
            <a:ahLst/>
            <a:cxnLst/>
            <a:rect l="l" t="t" r="r" b="b"/>
            <a:pathLst>
              <a:path w="169544" h="98425">
                <a:moveTo>
                  <a:pt x="20955" y="0"/>
                </a:moveTo>
                <a:lnTo>
                  <a:pt x="148336" y="0"/>
                </a:lnTo>
                <a:lnTo>
                  <a:pt x="148336" y="65912"/>
                </a:lnTo>
                <a:lnTo>
                  <a:pt x="93472" y="65912"/>
                </a:lnTo>
                <a:lnTo>
                  <a:pt x="93472" y="82676"/>
                </a:lnTo>
                <a:lnTo>
                  <a:pt x="169164" y="82676"/>
                </a:lnTo>
                <a:lnTo>
                  <a:pt x="169164" y="98298"/>
                </a:lnTo>
                <a:lnTo>
                  <a:pt x="0" y="98298"/>
                </a:lnTo>
                <a:lnTo>
                  <a:pt x="0" y="82676"/>
                </a:lnTo>
                <a:lnTo>
                  <a:pt x="75692" y="82676"/>
                </a:lnTo>
                <a:lnTo>
                  <a:pt x="75692" y="65912"/>
                </a:lnTo>
                <a:lnTo>
                  <a:pt x="20955" y="65912"/>
                </a:lnTo>
                <a:lnTo>
                  <a:pt x="2095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31745" y="1333119"/>
            <a:ext cx="531495" cy="175895"/>
          </a:xfrm>
          <a:custGeom>
            <a:avLst/>
            <a:gdLst/>
            <a:ahLst/>
            <a:cxnLst/>
            <a:rect l="l" t="t" r="r" b="b"/>
            <a:pathLst>
              <a:path w="531494" h="175894">
                <a:moveTo>
                  <a:pt x="273812" y="109854"/>
                </a:moveTo>
                <a:lnTo>
                  <a:pt x="234717" y="114784"/>
                </a:lnTo>
                <a:lnTo>
                  <a:pt x="210438" y="142747"/>
                </a:lnTo>
                <a:lnTo>
                  <a:pt x="211413" y="149983"/>
                </a:lnTo>
                <a:lnTo>
                  <a:pt x="245633" y="173450"/>
                </a:lnTo>
                <a:lnTo>
                  <a:pt x="273812" y="175640"/>
                </a:lnTo>
                <a:lnTo>
                  <a:pt x="288792" y="175073"/>
                </a:lnTo>
                <a:lnTo>
                  <a:pt x="328418" y="161964"/>
                </a:lnTo>
                <a:lnTo>
                  <a:pt x="329347" y="160908"/>
                </a:lnTo>
                <a:lnTo>
                  <a:pt x="273812" y="160908"/>
                </a:lnTo>
                <a:lnTo>
                  <a:pt x="263169" y="160621"/>
                </a:lnTo>
                <a:lnTo>
                  <a:pt x="228219" y="148589"/>
                </a:lnTo>
                <a:lnTo>
                  <a:pt x="228219" y="136905"/>
                </a:lnTo>
                <a:lnTo>
                  <a:pt x="273812" y="124459"/>
                </a:lnTo>
                <a:lnTo>
                  <a:pt x="329229" y="124459"/>
                </a:lnTo>
                <a:lnTo>
                  <a:pt x="328364" y="123477"/>
                </a:lnTo>
                <a:lnTo>
                  <a:pt x="321437" y="118617"/>
                </a:lnTo>
                <a:lnTo>
                  <a:pt x="312584" y="114784"/>
                </a:lnTo>
                <a:lnTo>
                  <a:pt x="301672" y="112045"/>
                </a:lnTo>
                <a:lnTo>
                  <a:pt x="288736" y="110402"/>
                </a:lnTo>
                <a:lnTo>
                  <a:pt x="273812" y="109854"/>
                </a:lnTo>
                <a:close/>
              </a:path>
              <a:path w="531494" h="175894">
                <a:moveTo>
                  <a:pt x="329229" y="124459"/>
                </a:moveTo>
                <a:lnTo>
                  <a:pt x="273812" y="124459"/>
                </a:lnTo>
                <a:lnTo>
                  <a:pt x="284309" y="124767"/>
                </a:lnTo>
                <a:lnTo>
                  <a:pt x="293497" y="125682"/>
                </a:lnTo>
                <a:lnTo>
                  <a:pt x="301351" y="127192"/>
                </a:lnTo>
                <a:lnTo>
                  <a:pt x="307848" y="129285"/>
                </a:lnTo>
                <a:lnTo>
                  <a:pt x="315594" y="132460"/>
                </a:lnTo>
                <a:lnTo>
                  <a:pt x="319531" y="136905"/>
                </a:lnTo>
                <a:lnTo>
                  <a:pt x="319531" y="148589"/>
                </a:lnTo>
                <a:lnTo>
                  <a:pt x="273812" y="160908"/>
                </a:lnTo>
                <a:lnTo>
                  <a:pt x="329347" y="160908"/>
                </a:lnTo>
                <a:lnTo>
                  <a:pt x="333343" y="156368"/>
                </a:lnTo>
                <a:lnTo>
                  <a:pt x="336315" y="149963"/>
                </a:lnTo>
                <a:lnTo>
                  <a:pt x="337312" y="142747"/>
                </a:lnTo>
                <a:lnTo>
                  <a:pt x="336313" y="135530"/>
                </a:lnTo>
                <a:lnTo>
                  <a:pt x="333327" y="129111"/>
                </a:lnTo>
                <a:lnTo>
                  <a:pt x="329229" y="124459"/>
                </a:lnTo>
                <a:close/>
              </a:path>
              <a:path w="531494" h="175894">
                <a:moveTo>
                  <a:pt x="400431" y="118998"/>
                </a:moveTo>
                <a:lnTo>
                  <a:pt x="382905" y="118998"/>
                </a:lnTo>
                <a:lnTo>
                  <a:pt x="382905" y="174625"/>
                </a:lnTo>
                <a:lnTo>
                  <a:pt x="516128" y="174625"/>
                </a:lnTo>
                <a:lnTo>
                  <a:pt x="516128" y="159130"/>
                </a:lnTo>
                <a:lnTo>
                  <a:pt x="400431" y="159130"/>
                </a:lnTo>
                <a:lnTo>
                  <a:pt x="400431" y="118998"/>
                </a:lnTo>
                <a:close/>
              </a:path>
              <a:path w="531494" h="175894">
                <a:moveTo>
                  <a:pt x="456184" y="92201"/>
                </a:moveTo>
                <a:lnTo>
                  <a:pt x="438657" y="92201"/>
                </a:lnTo>
                <a:lnTo>
                  <a:pt x="438657" y="136525"/>
                </a:lnTo>
                <a:lnTo>
                  <a:pt x="456184" y="136525"/>
                </a:lnTo>
                <a:lnTo>
                  <a:pt x="456184" y="92201"/>
                </a:lnTo>
                <a:close/>
              </a:path>
              <a:path w="531494" h="175894">
                <a:moveTo>
                  <a:pt x="531113" y="76580"/>
                </a:moveTo>
                <a:lnTo>
                  <a:pt x="361950" y="76580"/>
                </a:lnTo>
                <a:lnTo>
                  <a:pt x="361950" y="92201"/>
                </a:lnTo>
                <a:lnTo>
                  <a:pt x="531113" y="92201"/>
                </a:lnTo>
                <a:lnTo>
                  <a:pt x="531113" y="76580"/>
                </a:lnTo>
                <a:close/>
              </a:path>
              <a:path w="531494" h="175894">
                <a:moveTo>
                  <a:pt x="512191" y="7873"/>
                </a:moveTo>
                <a:lnTo>
                  <a:pt x="382016" y="7873"/>
                </a:lnTo>
                <a:lnTo>
                  <a:pt x="382016" y="23367"/>
                </a:lnTo>
                <a:lnTo>
                  <a:pt x="494538" y="23367"/>
                </a:lnTo>
                <a:lnTo>
                  <a:pt x="494538" y="29082"/>
                </a:lnTo>
                <a:lnTo>
                  <a:pt x="490229" y="69387"/>
                </a:lnTo>
                <a:lnTo>
                  <a:pt x="488823" y="76580"/>
                </a:lnTo>
                <a:lnTo>
                  <a:pt x="506094" y="76580"/>
                </a:lnTo>
                <a:lnTo>
                  <a:pt x="511565" y="34377"/>
                </a:lnTo>
                <a:lnTo>
                  <a:pt x="512189" y="16660"/>
                </a:lnTo>
                <a:lnTo>
                  <a:pt x="512191" y="7873"/>
                </a:lnTo>
                <a:close/>
              </a:path>
              <a:path w="531494" h="175894">
                <a:moveTo>
                  <a:pt x="334391" y="0"/>
                </a:moveTo>
                <a:lnTo>
                  <a:pt x="316738" y="0"/>
                </a:lnTo>
                <a:lnTo>
                  <a:pt x="316738" y="29717"/>
                </a:lnTo>
                <a:lnTo>
                  <a:pt x="287528" y="29717"/>
                </a:lnTo>
                <a:lnTo>
                  <a:pt x="287528" y="45084"/>
                </a:lnTo>
                <a:lnTo>
                  <a:pt x="316738" y="45084"/>
                </a:lnTo>
                <a:lnTo>
                  <a:pt x="316738" y="56768"/>
                </a:lnTo>
                <a:lnTo>
                  <a:pt x="287528" y="56768"/>
                </a:lnTo>
                <a:lnTo>
                  <a:pt x="287528" y="72262"/>
                </a:lnTo>
                <a:lnTo>
                  <a:pt x="316738" y="72262"/>
                </a:lnTo>
                <a:lnTo>
                  <a:pt x="316738" y="104520"/>
                </a:lnTo>
                <a:lnTo>
                  <a:pt x="334391" y="104520"/>
                </a:lnTo>
                <a:lnTo>
                  <a:pt x="334391" y="0"/>
                </a:lnTo>
                <a:close/>
              </a:path>
              <a:path w="531494" h="175894">
                <a:moveTo>
                  <a:pt x="268605" y="23113"/>
                </a:moveTo>
                <a:lnTo>
                  <a:pt x="251332" y="23113"/>
                </a:lnTo>
                <a:lnTo>
                  <a:pt x="251291" y="31622"/>
                </a:lnTo>
                <a:lnTo>
                  <a:pt x="250929" y="46735"/>
                </a:lnTo>
                <a:lnTo>
                  <a:pt x="250698" y="51942"/>
                </a:lnTo>
                <a:lnTo>
                  <a:pt x="250553" y="57911"/>
                </a:lnTo>
                <a:lnTo>
                  <a:pt x="249428" y="74548"/>
                </a:lnTo>
                <a:lnTo>
                  <a:pt x="249047" y="79120"/>
                </a:lnTo>
                <a:lnTo>
                  <a:pt x="248666" y="82676"/>
                </a:lnTo>
                <a:lnTo>
                  <a:pt x="242697" y="82930"/>
                </a:lnTo>
                <a:lnTo>
                  <a:pt x="186562" y="82930"/>
                </a:lnTo>
                <a:lnTo>
                  <a:pt x="186562" y="98170"/>
                </a:lnTo>
                <a:lnTo>
                  <a:pt x="225425" y="98170"/>
                </a:lnTo>
                <a:lnTo>
                  <a:pt x="235737" y="98101"/>
                </a:lnTo>
                <a:lnTo>
                  <a:pt x="273962" y="96412"/>
                </a:lnTo>
                <a:lnTo>
                  <a:pt x="300609" y="91947"/>
                </a:lnTo>
                <a:lnTo>
                  <a:pt x="298965" y="81914"/>
                </a:lnTo>
                <a:lnTo>
                  <a:pt x="265303" y="81914"/>
                </a:lnTo>
                <a:lnTo>
                  <a:pt x="265963" y="74548"/>
                </a:lnTo>
                <a:lnTo>
                  <a:pt x="267418" y="53212"/>
                </a:lnTo>
                <a:lnTo>
                  <a:pt x="268497" y="29717"/>
                </a:lnTo>
                <a:lnTo>
                  <a:pt x="268605" y="23113"/>
                </a:lnTo>
                <a:close/>
              </a:path>
              <a:path w="531494" h="175894">
                <a:moveTo>
                  <a:pt x="225425" y="23113"/>
                </a:moveTo>
                <a:lnTo>
                  <a:pt x="208153" y="23113"/>
                </a:lnTo>
                <a:lnTo>
                  <a:pt x="208204" y="31622"/>
                </a:lnTo>
                <a:lnTo>
                  <a:pt x="209169" y="53212"/>
                </a:lnTo>
                <a:lnTo>
                  <a:pt x="210693" y="75945"/>
                </a:lnTo>
                <a:lnTo>
                  <a:pt x="211097" y="80263"/>
                </a:lnTo>
                <a:lnTo>
                  <a:pt x="211581" y="82930"/>
                </a:lnTo>
                <a:lnTo>
                  <a:pt x="227965" y="82930"/>
                </a:lnTo>
                <a:lnTo>
                  <a:pt x="227552" y="79120"/>
                </a:lnTo>
                <a:lnTo>
                  <a:pt x="227177" y="74548"/>
                </a:lnTo>
                <a:lnTo>
                  <a:pt x="226060" y="57911"/>
                </a:lnTo>
                <a:lnTo>
                  <a:pt x="225921" y="51942"/>
                </a:lnTo>
                <a:lnTo>
                  <a:pt x="225695" y="46735"/>
                </a:lnTo>
                <a:lnTo>
                  <a:pt x="225648" y="45084"/>
                </a:lnTo>
                <a:lnTo>
                  <a:pt x="225552" y="31622"/>
                </a:lnTo>
                <a:lnTo>
                  <a:pt x="225497" y="29717"/>
                </a:lnTo>
                <a:lnTo>
                  <a:pt x="225425" y="23113"/>
                </a:lnTo>
                <a:close/>
              </a:path>
              <a:path w="531494" h="175894">
                <a:moveTo>
                  <a:pt x="298196" y="77215"/>
                </a:moveTo>
                <a:lnTo>
                  <a:pt x="291465" y="78485"/>
                </a:lnTo>
                <a:lnTo>
                  <a:pt x="285242" y="79501"/>
                </a:lnTo>
                <a:lnTo>
                  <a:pt x="279781" y="80263"/>
                </a:lnTo>
                <a:lnTo>
                  <a:pt x="274193" y="80898"/>
                </a:lnTo>
                <a:lnTo>
                  <a:pt x="269367" y="81533"/>
                </a:lnTo>
                <a:lnTo>
                  <a:pt x="265303" y="81914"/>
                </a:lnTo>
                <a:lnTo>
                  <a:pt x="298965" y="81914"/>
                </a:lnTo>
                <a:lnTo>
                  <a:pt x="298196" y="77215"/>
                </a:lnTo>
                <a:close/>
              </a:path>
              <a:path w="531494" h="175894">
                <a:moveTo>
                  <a:pt x="289306" y="7746"/>
                </a:moveTo>
                <a:lnTo>
                  <a:pt x="187579" y="7746"/>
                </a:lnTo>
                <a:lnTo>
                  <a:pt x="187579" y="23113"/>
                </a:lnTo>
                <a:lnTo>
                  <a:pt x="289306" y="23113"/>
                </a:lnTo>
                <a:lnTo>
                  <a:pt x="289306" y="7746"/>
                </a:lnTo>
                <a:close/>
              </a:path>
              <a:path w="531494" h="175894">
                <a:moveTo>
                  <a:pt x="89281" y="11683"/>
                </a:moveTo>
                <a:lnTo>
                  <a:pt x="0" y="11683"/>
                </a:lnTo>
                <a:lnTo>
                  <a:pt x="0" y="27177"/>
                </a:lnTo>
                <a:lnTo>
                  <a:pt x="71881" y="27177"/>
                </a:lnTo>
                <a:lnTo>
                  <a:pt x="71771" y="34115"/>
                </a:lnTo>
                <a:lnTo>
                  <a:pt x="67818" y="75564"/>
                </a:lnTo>
                <a:lnTo>
                  <a:pt x="60271" y="115464"/>
                </a:lnTo>
                <a:lnTo>
                  <a:pt x="53467" y="139700"/>
                </a:lnTo>
                <a:lnTo>
                  <a:pt x="70357" y="142875"/>
                </a:lnTo>
                <a:lnTo>
                  <a:pt x="80835" y="101157"/>
                </a:lnTo>
                <a:lnTo>
                  <a:pt x="86836" y="58721"/>
                </a:lnTo>
                <a:lnTo>
                  <a:pt x="89211" y="18875"/>
                </a:lnTo>
                <a:lnTo>
                  <a:pt x="89281" y="11683"/>
                </a:lnTo>
                <a:close/>
              </a:path>
              <a:path w="531494" h="175894">
                <a:moveTo>
                  <a:pt x="145796" y="0"/>
                </a:moveTo>
                <a:lnTo>
                  <a:pt x="128269" y="0"/>
                </a:lnTo>
                <a:lnTo>
                  <a:pt x="128269" y="170687"/>
                </a:lnTo>
                <a:lnTo>
                  <a:pt x="145796" y="170687"/>
                </a:lnTo>
                <a:lnTo>
                  <a:pt x="145796" y="78612"/>
                </a:lnTo>
                <a:lnTo>
                  <a:pt x="177800" y="78612"/>
                </a:lnTo>
                <a:lnTo>
                  <a:pt x="177800" y="63118"/>
                </a:lnTo>
                <a:lnTo>
                  <a:pt x="145796" y="63118"/>
                </a:lnTo>
                <a:lnTo>
                  <a:pt x="145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59964" y="1457578"/>
            <a:ext cx="91440" cy="36830"/>
          </a:xfrm>
          <a:custGeom>
            <a:avLst/>
            <a:gdLst/>
            <a:ahLst/>
            <a:cxnLst/>
            <a:rect l="l" t="t" r="r" b="b"/>
            <a:pathLst>
              <a:path w="91439" h="36830">
                <a:moveTo>
                  <a:pt x="45593" y="0"/>
                </a:moveTo>
                <a:lnTo>
                  <a:pt x="3810" y="7874"/>
                </a:lnTo>
                <a:lnTo>
                  <a:pt x="0" y="12446"/>
                </a:lnTo>
                <a:lnTo>
                  <a:pt x="0" y="18287"/>
                </a:lnTo>
                <a:lnTo>
                  <a:pt x="0" y="24130"/>
                </a:lnTo>
                <a:lnTo>
                  <a:pt x="45593" y="36449"/>
                </a:lnTo>
                <a:lnTo>
                  <a:pt x="56143" y="36161"/>
                </a:lnTo>
                <a:lnTo>
                  <a:pt x="91312" y="24130"/>
                </a:lnTo>
                <a:lnTo>
                  <a:pt x="91312" y="18287"/>
                </a:lnTo>
                <a:lnTo>
                  <a:pt x="91312" y="12446"/>
                </a:lnTo>
                <a:lnTo>
                  <a:pt x="56090" y="307"/>
                </a:lnTo>
                <a:lnTo>
                  <a:pt x="4559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14650" y="1452117"/>
            <a:ext cx="133350" cy="55880"/>
          </a:xfrm>
          <a:custGeom>
            <a:avLst/>
            <a:gdLst/>
            <a:ahLst/>
            <a:cxnLst/>
            <a:rect l="l" t="t" r="r" b="b"/>
            <a:pathLst>
              <a:path w="133350" h="55880">
                <a:moveTo>
                  <a:pt x="0" y="0"/>
                </a:moveTo>
                <a:lnTo>
                  <a:pt x="17525" y="0"/>
                </a:lnTo>
                <a:lnTo>
                  <a:pt x="17525" y="40132"/>
                </a:lnTo>
                <a:lnTo>
                  <a:pt x="133223" y="40132"/>
                </a:lnTo>
                <a:lnTo>
                  <a:pt x="133223" y="55626"/>
                </a:lnTo>
                <a:lnTo>
                  <a:pt x="0" y="5562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42183" y="1442974"/>
            <a:ext cx="127000" cy="66040"/>
          </a:xfrm>
          <a:custGeom>
            <a:avLst/>
            <a:gdLst/>
            <a:ahLst/>
            <a:cxnLst/>
            <a:rect l="l" t="t" r="r" b="b"/>
            <a:pathLst>
              <a:path w="127000" h="66040">
                <a:moveTo>
                  <a:pt x="63373" y="0"/>
                </a:moveTo>
                <a:lnTo>
                  <a:pt x="102145" y="4929"/>
                </a:lnTo>
                <a:lnTo>
                  <a:pt x="126873" y="32892"/>
                </a:lnTo>
                <a:lnTo>
                  <a:pt x="125876" y="40108"/>
                </a:lnTo>
                <a:lnTo>
                  <a:pt x="91297" y="63531"/>
                </a:lnTo>
                <a:lnTo>
                  <a:pt x="63373" y="65786"/>
                </a:lnTo>
                <a:lnTo>
                  <a:pt x="48230" y="65238"/>
                </a:lnTo>
                <a:lnTo>
                  <a:pt x="8733" y="52216"/>
                </a:lnTo>
                <a:lnTo>
                  <a:pt x="0" y="32892"/>
                </a:lnTo>
                <a:lnTo>
                  <a:pt x="974" y="25604"/>
                </a:lnTo>
                <a:lnTo>
                  <a:pt x="35194" y="2190"/>
                </a:lnTo>
                <a:lnTo>
                  <a:pt x="6337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57170" y="1356233"/>
            <a:ext cx="26034" cy="60325"/>
          </a:xfrm>
          <a:custGeom>
            <a:avLst/>
            <a:gdLst/>
            <a:ahLst/>
            <a:cxnLst/>
            <a:rect l="l" t="t" r="r" b="b"/>
            <a:pathLst>
              <a:path w="26035" h="60325">
                <a:moveTo>
                  <a:pt x="0" y="0"/>
                </a:moveTo>
                <a:lnTo>
                  <a:pt x="0" y="4063"/>
                </a:lnTo>
                <a:lnTo>
                  <a:pt x="127" y="8508"/>
                </a:lnTo>
                <a:lnTo>
                  <a:pt x="127" y="13207"/>
                </a:lnTo>
                <a:lnTo>
                  <a:pt x="127" y="18033"/>
                </a:lnTo>
                <a:lnTo>
                  <a:pt x="254" y="23240"/>
                </a:lnTo>
                <a:lnTo>
                  <a:pt x="507" y="29082"/>
                </a:lnTo>
                <a:lnTo>
                  <a:pt x="635" y="34797"/>
                </a:lnTo>
                <a:lnTo>
                  <a:pt x="2540" y="59816"/>
                </a:lnTo>
                <a:lnTo>
                  <a:pt x="5334" y="59816"/>
                </a:lnTo>
                <a:lnTo>
                  <a:pt x="8890" y="59816"/>
                </a:lnTo>
                <a:lnTo>
                  <a:pt x="13081" y="59816"/>
                </a:lnTo>
                <a:lnTo>
                  <a:pt x="17272" y="59816"/>
                </a:lnTo>
                <a:lnTo>
                  <a:pt x="20574" y="59689"/>
                </a:lnTo>
                <a:lnTo>
                  <a:pt x="24765" y="40131"/>
                </a:lnTo>
                <a:lnTo>
                  <a:pt x="25146" y="34543"/>
                </a:lnTo>
                <a:lnTo>
                  <a:pt x="25273" y="28828"/>
                </a:lnTo>
                <a:lnTo>
                  <a:pt x="25527" y="23113"/>
                </a:lnTo>
                <a:lnTo>
                  <a:pt x="25654" y="17525"/>
                </a:lnTo>
                <a:lnTo>
                  <a:pt x="25781" y="12191"/>
                </a:lnTo>
                <a:lnTo>
                  <a:pt x="25907" y="6730"/>
                </a:lnTo>
                <a:lnTo>
                  <a:pt x="25907" y="2793"/>
                </a:lnTo>
                <a:lnTo>
                  <a:pt x="25907" y="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27173" y="1340230"/>
            <a:ext cx="98425" cy="1403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93695" y="1340992"/>
            <a:ext cx="169545" cy="128905"/>
          </a:xfrm>
          <a:custGeom>
            <a:avLst/>
            <a:gdLst/>
            <a:ahLst/>
            <a:cxnLst/>
            <a:rect l="l" t="t" r="r" b="b"/>
            <a:pathLst>
              <a:path w="169544" h="128905">
                <a:moveTo>
                  <a:pt x="20066" y="0"/>
                </a:moveTo>
                <a:lnTo>
                  <a:pt x="150241" y="0"/>
                </a:lnTo>
                <a:lnTo>
                  <a:pt x="150239" y="8786"/>
                </a:lnTo>
                <a:lnTo>
                  <a:pt x="146938" y="52784"/>
                </a:lnTo>
                <a:lnTo>
                  <a:pt x="144144" y="68707"/>
                </a:lnTo>
                <a:lnTo>
                  <a:pt x="169163" y="68707"/>
                </a:lnTo>
                <a:lnTo>
                  <a:pt x="169163" y="84328"/>
                </a:lnTo>
                <a:lnTo>
                  <a:pt x="94234" y="84328"/>
                </a:lnTo>
                <a:lnTo>
                  <a:pt x="94234" y="128651"/>
                </a:lnTo>
                <a:lnTo>
                  <a:pt x="76707" y="128651"/>
                </a:lnTo>
                <a:lnTo>
                  <a:pt x="76707" y="84328"/>
                </a:lnTo>
                <a:lnTo>
                  <a:pt x="0" y="84328"/>
                </a:lnTo>
                <a:lnTo>
                  <a:pt x="0" y="68707"/>
                </a:lnTo>
                <a:lnTo>
                  <a:pt x="126873" y="68707"/>
                </a:lnTo>
                <a:lnTo>
                  <a:pt x="128279" y="61513"/>
                </a:lnTo>
                <a:lnTo>
                  <a:pt x="132587" y="21209"/>
                </a:lnTo>
                <a:lnTo>
                  <a:pt x="132587" y="15494"/>
                </a:lnTo>
                <a:lnTo>
                  <a:pt x="20066" y="15494"/>
                </a:lnTo>
                <a:lnTo>
                  <a:pt x="20066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18307" y="1340866"/>
            <a:ext cx="114300" cy="90805"/>
          </a:xfrm>
          <a:custGeom>
            <a:avLst/>
            <a:gdLst/>
            <a:ahLst/>
            <a:cxnLst/>
            <a:rect l="l" t="t" r="r" b="b"/>
            <a:pathLst>
              <a:path w="114300" h="90805">
                <a:moveTo>
                  <a:pt x="1016" y="0"/>
                </a:moveTo>
                <a:lnTo>
                  <a:pt x="102743" y="0"/>
                </a:lnTo>
                <a:lnTo>
                  <a:pt x="102743" y="15367"/>
                </a:lnTo>
                <a:lnTo>
                  <a:pt x="82042" y="15367"/>
                </a:lnTo>
                <a:lnTo>
                  <a:pt x="82042" y="18414"/>
                </a:lnTo>
                <a:lnTo>
                  <a:pt x="81915" y="22606"/>
                </a:lnTo>
                <a:lnTo>
                  <a:pt x="81661" y="28067"/>
                </a:lnTo>
                <a:lnTo>
                  <a:pt x="81406" y="33400"/>
                </a:lnTo>
                <a:lnTo>
                  <a:pt x="81153" y="38988"/>
                </a:lnTo>
                <a:lnTo>
                  <a:pt x="80899" y="44831"/>
                </a:lnTo>
                <a:lnTo>
                  <a:pt x="80518" y="50546"/>
                </a:lnTo>
                <a:lnTo>
                  <a:pt x="80137" y="56134"/>
                </a:lnTo>
                <a:lnTo>
                  <a:pt x="79756" y="61722"/>
                </a:lnTo>
                <a:lnTo>
                  <a:pt x="79375" y="67183"/>
                </a:lnTo>
                <a:lnTo>
                  <a:pt x="78993" y="71374"/>
                </a:lnTo>
                <a:lnTo>
                  <a:pt x="78740" y="74168"/>
                </a:lnTo>
                <a:lnTo>
                  <a:pt x="82804" y="73787"/>
                </a:lnTo>
                <a:lnTo>
                  <a:pt x="87630" y="73151"/>
                </a:lnTo>
                <a:lnTo>
                  <a:pt x="93218" y="72517"/>
                </a:lnTo>
                <a:lnTo>
                  <a:pt x="98679" y="71755"/>
                </a:lnTo>
                <a:lnTo>
                  <a:pt x="104902" y="70738"/>
                </a:lnTo>
                <a:lnTo>
                  <a:pt x="111633" y="69469"/>
                </a:lnTo>
                <a:lnTo>
                  <a:pt x="114046" y="84200"/>
                </a:lnTo>
                <a:lnTo>
                  <a:pt x="68847" y="89834"/>
                </a:lnTo>
                <a:lnTo>
                  <a:pt x="38862" y="90424"/>
                </a:lnTo>
                <a:lnTo>
                  <a:pt x="0" y="90424"/>
                </a:lnTo>
                <a:lnTo>
                  <a:pt x="0" y="75184"/>
                </a:lnTo>
                <a:lnTo>
                  <a:pt x="25018" y="75184"/>
                </a:lnTo>
                <a:lnTo>
                  <a:pt x="24511" y="72389"/>
                </a:lnTo>
                <a:lnTo>
                  <a:pt x="24130" y="68199"/>
                </a:lnTo>
                <a:lnTo>
                  <a:pt x="23749" y="62611"/>
                </a:lnTo>
                <a:lnTo>
                  <a:pt x="23368" y="57023"/>
                </a:lnTo>
                <a:lnTo>
                  <a:pt x="22987" y="51308"/>
                </a:lnTo>
                <a:lnTo>
                  <a:pt x="22606" y="45466"/>
                </a:lnTo>
                <a:lnTo>
                  <a:pt x="22352" y="39750"/>
                </a:lnTo>
                <a:lnTo>
                  <a:pt x="22098" y="34036"/>
                </a:lnTo>
                <a:lnTo>
                  <a:pt x="21843" y="28321"/>
                </a:lnTo>
                <a:lnTo>
                  <a:pt x="21590" y="22733"/>
                </a:lnTo>
                <a:lnTo>
                  <a:pt x="21590" y="18414"/>
                </a:lnTo>
                <a:lnTo>
                  <a:pt x="21590" y="15367"/>
                </a:lnTo>
                <a:lnTo>
                  <a:pt x="1016" y="15367"/>
                </a:lnTo>
                <a:lnTo>
                  <a:pt x="1016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19273" y="1333119"/>
            <a:ext cx="46990" cy="104775"/>
          </a:xfrm>
          <a:custGeom>
            <a:avLst/>
            <a:gdLst/>
            <a:ahLst/>
            <a:cxnLst/>
            <a:rect l="l" t="t" r="r" b="b"/>
            <a:pathLst>
              <a:path w="46989" h="104775">
                <a:moveTo>
                  <a:pt x="29209" y="0"/>
                </a:moveTo>
                <a:lnTo>
                  <a:pt x="46862" y="0"/>
                </a:lnTo>
                <a:lnTo>
                  <a:pt x="46862" y="104520"/>
                </a:lnTo>
                <a:lnTo>
                  <a:pt x="29209" y="104520"/>
                </a:lnTo>
                <a:lnTo>
                  <a:pt x="29209" y="72262"/>
                </a:lnTo>
                <a:lnTo>
                  <a:pt x="0" y="72262"/>
                </a:lnTo>
                <a:lnTo>
                  <a:pt x="0" y="56768"/>
                </a:lnTo>
                <a:lnTo>
                  <a:pt x="29209" y="56768"/>
                </a:lnTo>
                <a:lnTo>
                  <a:pt x="29209" y="45084"/>
                </a:lnTo>
                <a:lnTo>
                  <a:pt x="0" y="45084"/>
                </a:lnTo>
                <a:lnTo>
                  <a:pt x="0" y="29717"/>
                </a:lnTo>
                <a:lnTo>
                  <a:pt x="29209" y="29717"/>
                </a:lnTo>
                <a:lnTo>
                  <a:pt x="29209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60014" y="1333119"/>
            <a:ext cx="49530" cy="170815"/>
          </a:xfrm>
          <a:custGeom>
            <a:avLst/>
            <a:gdLst/>
            <a:ahLst/>
            <a:cxnLst/>
            <a:rect l="l" t="t" r="r" b="b"/>
            <a:pathLst>
              <a:path w="49530" h="170815">
                <a:moveTo>
                  <a:pt x="0" y="0"/>
                </a:moveTo>
                <a:lnTo>
                  <a:pt x="17526" y="0"/>
                </a:lnTo>
                <a:lnTo>
                  <a:pt x="17526" y="63118"/>
                </a:lnTo>
                <a:lnTo>
                  <a:pt x="49530" y="63118"/>
                </a:lnTo>
                <a:lnTo>
                  <a:pt x="49530" y="78612"/>
                </a:lnTo>
                <a:lnTo>
                  <a:pt x="17526" y="78612"/>
                </a:lnTo>
                <a:lnTo>
                  <a:pt x="17526" y="170687"/>
                </a:lnTo>
                <a:lnTo>
                  <a:pt x="0" y="17068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34360" y="1328547"/>
            <a:ext cx="158877" cy="1798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64610" y="1327403"/>
            <a:ext cx="1255776" cy="1859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73727" y="1325625"/>
            <a:ext cx="1525778" cy="1885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67196" y="1328547"/>
            <a:ext cx="155702" cy="1855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97954" y="1331975"/>
            <a:ext cx="902969" cy="177800"/>
          </a:xfrm>
          <a:custGeom>
            <a:avLst/>
            <a:gdLst/>
            <a:ahLst/>
            <a:cxnLst/>
            <a:rect l="l" t="t" r="r" b="b"/>
            <a:pathLst>
              <a:path w="902970" h="177800">
                <a:moveTo>
                  <a:pt x="718439" y="119887"/>
                </a:moveTo>
                <a:lnTo>
                  <a:pt x="595502" y="119887"/>
                </a:lnTo>
                <a:lnTo>
                  <a:pt x="595502" y="175768"/>
                </a:lnTo>
                <a:lnTo>
                  <a:pt x="718439" y="175768"/>
                </a:lnTo>
                <a:lnTo>
                  <a:pt x="718439" y="160527"/>
                </a:lnTo>
                <a:lnTo>
                  <a:pt x="613028" y="160527"/>
                </a:lnTo>
                <a:lnTo>
                  <a:pt x="613028" y="135382"/>
                </a:lnTo>
                <a:lnTo>
                  <a:pt x="718439" y="135382"/>
                </a:lnTo>
                <a:lnTo>
                  <a:pt x="718439" y="119887"/>
                </a:lnTo>
                <a:close/>
              </a:path>
              <a:path w="902970" h="177800">
                <a:moveTo>
                  <a:pt x="718439" y="135382"/>
                </a:moveTo>
                <a:lnTo>
                  <a:pt x="700913" y="135382"/>
                </a:lnTo>
                <a:lnTo>
                  <a:pt x="700913" y="160527"/>
                </a:lnTo>
                <a:lnTo>
                  <a:pt x="718439" y="160527"/>
                </a:lnTo>
                <a:lnTo>
                  <a:pt x="718439" y="135382"/>
                </a:lnTo>
                <a:close/>
              </a:path>
              <a:path w="902970" h="177800">
                <a:moveTo>
                  <a:pt x="839216" y="117601"/>
                </a:moveTo>
                <a:lnTo>
                  <a:pt x="800246" y="121727"/>
                </a:lnTo>
                <a:lnTo>
                  <a:pt x="775970" y="147193"/>
                </a:lnTo>
                <a:lnTo>
                  <a:pt x="776926" y="154148"/>
                </a:lnTo>
                <a:lnTo>
                  <a:pt x="811101" y="174910"/>
                </a:lnTo>
                <a:lnTo>
                  <a:pt x="839216" y="176784"/>
                </a:lnTo>
                <a:lnTo>
                  <a:pt x="854269" y="176309"/>
                </a:lnTo>
                <a:lnTo>
                  <a:pt x="893929" y="165177"/>
                </a:lnTo>
                <a:lnTo>
                  <a:pt x="897299" y="161671"/>
                </a:lnTo>
                <a:lnTo>
                  <a:pt x="839216" y="161671"/>
                </a:lnTo>
                <a:lnTo>
                  <a:pt x="828444" y="161476"/>
                </a:lnTo>
                <a:lnTo>
                  <a:pt x="792861" y="152526"/>
                </a:lnTo>
                <a:lnTo>
                  <a:pt x="792861" y="141732"/>
                </a:lnTo>
                <a:lnTo>
                  <a:pt x="839216" y="132587"/>
                </a:lnTo>
                <a:lnTo>
                  <a:pt x="897213" y="132587"/>
                </a:lnTo>
                <a:lnTo>
                  <a:pt x="893875" y="129137"/>
                </a:lnTo>
                <a:lnTo>
                  <a:pt x="886968" y="124968"/>
                </a:lnTo>
                <a:lnTo>
                  <a:pt x="878131" y="121727"/>
                </a:lnTo>
                <a:lnTo>
                  <a:pt x="867235" y="119427"/>
                </a:lnTo>
                <a:lnTo>
                  <a:pt x="854267" y="118056"/>
                </a:lnTo>
                <a:lnTo>
                  <a:pt x="839216" y="117601"/>
                </a:lnTo>
                <a:close/>
              </a:path>
              <a:path w="902970" h="177800">
                <a:moveTo>
                  <a:pt x="897213" y="132587"/>
                </a:moveTo>
                <a:lnTo>
                  <a:pt x="839216" y="132587"/>
                </a:lnTo>
                <a:lnTo>
                  <a:pt x="849864" y="132800"/>
                </a:lnTo>
                <a:lnTo>
                  <a:pt x="859155" y="133429"/>
                </a:lnTo>
                <a:lnTo>
                  <a:pt x="867112" y="134463"/>
                </a:lnTo>
                <a:lnTo>
                  <a:pt x="873760" y="135889"/>
                </a:lnTo>
                <a:lnTo>
                  <a:pt x="881761" y="138049"/>
                </a:lnTo>
                <a:lnTo>
                  <a:pt x="885825" y="141732"/>
                </a:lnTo>
                <a:lnTo>
                  <a:pt x="885825" y="152526"/>
                </a:lnTo>
                <a:lnTo>
                  <a:pt x="839216" y="161671"/>
                </a:lnTo>
                <a:lnTo>
                  <a:pt x="897299" y="161671"/>
                </a:lnTo>
                <a:lnTo>
                  <a:pt x="898810" y="160099"/>
                </a:lnTo>
                <a:lnTo>
                  <a:pt x="901739" y="154092"/>
                </a:lnTo>
                <a:lnTo>
                  <a:pt x="902716" y="147193"/>
                </a:lnTo>
                <a:lnTo>
                  <a:pt x="901728" y="140219"/>
                </a:lnTo>
                <a:lnTo>
                  <a:pt x="898794" y="134223"/>
                </a:lnTo>
                <a:lnTo>
                  <a:pt x="897213" y="132587"/>
                </a:lnTo>
                <a:close/>
              </a:path>
              <a:path w="902970" h="177800">
                <a:moveTo>
                  <a:pt x="337439" y="112140"/>
                </a:moveTo>
                <a:lnTo>
                  <a:pt x="214502" y="112140"/>
                </a:lnTo>
                <a:lnTo>
                  <a:pt x="214502" y="127635"/>
                </a:lnTo>
                <a:lnTo>
                  <a:pt x="319913" y="127635"/>
                </a:lnTo>
                <a:lnTo>
                  <a:pt x="319913" y="175768"/>
                </a:lnTo>
                <a:lnTo>
                  <a:pt x="337439" y="175768"/>
                </a:lnTo>
                <a:lnTo>
                  <a:pt x="337439" y="112140"/>
                </a:lnTo>
                <a:close/>
              </a:path>
              <a:path w="902970" h="177800">
                <a:moveTo>
                  <a:pt x="147827" y="119507"/>
                </a:moveTo>
                <a:lnTo>
                  <a:pt x="19430" y="119507"/>
                </a:lnTo>
                <a:lnTo>
                  <a:pt x="19430" y="135000"/>
                </a:lnTo>
                <a:lnTo>
                  <a:pt x="130301" y="135000"/>
                </a:lnTo>
                <a:lnTo>
                  <a:pt x="130301" y="177673"/>
                </a:lnTo>
                <a:lnTo>
                  <a:pt x="147827" y="177673"/>
                </a:lnTo>
                <a:lnTo>
                  <a:pt x="147827" y="119507"/>
                </a:lnTo>
                <a:close/>
              </a:path>
              <a:path w="902970" h="177800">
                <a:moveTo>
                  <a:pt x="93218" y="99695"/>
                </a:moveTo>
                <a:lnTo>
                  <a:pt x="75692" y="99695"/>
                </a:lnTo>
                <a:lnTo>
                  <a:pt x="75692" y="119507"/>
                </a:lnTo>
                <a:lnTo>
                  <a:pt x="93218" y="119507"/>
                </a:lnTo>
                <a:lnTo>
                  <a:pt x="93218" y="99695"/>
                </a:lnTo>
                <a:close/>
              </a:path>
              <a:path w="902970" h="177800">
                <a:moveTo>
                  <a:pt x="169164" y="84074"/>
                </a:moveTo>
                <a:lnTo>
                  <a:pt x="0" y="84074"/>
                </a:lnTo>
                <a:lnTo>
                  <a:pt x="0" y="99695"/>
                </a:lnTo>
                <a:lnTo>
                  <a:pt x="169164" y="99695"/>
                </a:lnTo>
                <a:lnTo>
                  <a:pt x="169164" y="84074"/>
                </a:lnTo>
                <a:close/>
              </a:path>
              <a:path w="902970" h="177800">
                <a:moveTo>
                  <a:pt x="803655" y="51815"/>
                </a:moveTo>
                <a:lnTo>
                  <a:pt x="762380" y="64515"/>
                </a:lnTo>
                <a:lnTo>
                  <a:pt x="758444" y="71754"/>
                </a:lnTo>
                <a:lnTo>
                  <a:pt x="758444" y="90297"/>
                </a:lnTo>
                <a:lnTo>
                  <a:pt x="793581" y="109759"/>
                </a:lnTo>
                <a:lnTo>
                  <a:pt x="803655" y="110236"/>
                </a:lnTo>
                <a:lnTo>
                  <a:pt x="813825" y="109759"/>
                </a:lnTo>
                <a:lnTo>
                  <a:pt x="846110" y="96012"/>
                </a:lnTo>
                <a:lnTo>
                  <a:pt x="799465" y="96012"/>
                </a:lnTo>
                <a:lnTo>
                  <a:pt x="795654" y="95631"/>
                </a:lnTo>
                <a:lnTo>
                  <a:pt x="775462" y="83693"/>
                </a:lnTo>
                <a:lnTo>
                  <a:pt x="775462" y="78359"/>
                </a:lnTo>
                <a:lnTo>
                  <a:pt x="776097" y="76073"/>
                </a:lnTo>
                <a:lnTo>
                  <a:pt x="778891" y="72516"/>
                </a:lnTo>
                <a:lnTo>
                  <a:pt x="780796" y="70993"/>
                </a:lnTo>
                <a:lnTo>
                  <a:pt x="783209" y="69850"/>
                </a:lnTo>
                <a:lnTo>
                  <a:pt x="785749" y="68579"/>
                </a:lnTo>
                <a:lnTo>
                  <a:pt x="788670" y="67690"/>
                </a:lnTo>
                <a:lnTo>
                  <a:pt x="792226" y="67183"/>
                </a:lnTo>
                <a:lnTo>
                  <a:pt x="795909" y="66548"/>
                </a:lnTo>
                <a:lnTo>
                  <a:pt x="799719" y="66294"/>
                </a:lnTo>
                <a:lnTo>
                  <a:pt x="846255" y="66294"/>
                </a:lnTo>
                <a:lnTo>
                  <a:pt x="845312" y="64643"/>
                </a:lnTo>
                <a:lnTo>
                  <a:pt x="837311" y="59436"/>
                </a:lnTo>
                <a:lnTo>
                  <a:pt x="830641" y="56102"/>
                </a:lnTo>
                <a:lnTo>
                  <a:pt x="822817" y="53721"/>
                </a:lnTo>
                <a:lnTo>
                  <a:pt x="813825" y="52292"/>
                </a:lnTo>
                <a:lnTo>
                  <a:pt x="803655" y="51815"/>
                </a:lnTo>
                <a:close/>
              </a:path>
              <a:path w="902970" h="177800">
                <a:moveTo>
                  <a:pt x="846255" y="66294"/>
                </a:moveTo>
                <a:lnTo>
                  <a:pt x="807720" y="66294"/>
                </a:lnTo>
                <a:lnTo>
                  <a:pt x="811529" y="66548"/>
                </a:lnTo>
                <a:lnTo>
                  <a:pt x="815213" y="67183"/>
                </a:lnTo>
                <a:lnTo>
                  <a:pt x="832230" y="78359"/>
                </a:lnTo>
                <a:lnTo>
                  <a:pt x="832230" y="83693"/>
                </a:lnTo>
                <a:lnTo>
                  <a:pt x="831596" y="85978"/>
                </a:lnTo>
                <a:lnTo>
                  <a:pt x="830114" y="87884"/>
                </a:lnTo>
                <a:lnTo>
                  <a:pt x="828928" y="89662"/>
                </a:lnTo>
                <a:lnTo>
                  <a:pt x="807847" y="96012"/>
                </a:lnTo>
                <a:lnTo>
                  <a:pt x="846110" y="96012"/>
                </a:lnTo>
                <a:lnTo>
                  <a:pt x="849376" y="90297"/>
                </a:lnTo>
                <a:lnTo>
                  <a:pt x="849376" y="71754"/>
                </a:lnTo>
                <a:lnTo>
                  <a:pt x="846255" y="66294"/>
                </a:lnTo>
                <a:close/>
              </a:path>
              <a:path w="902970" h="177800">
                <a:moveTo>
                  <a:pt x="718439" y="73406"/>
                </a:moveTo>
                <a:lnTo>
                  <a:pt x="700913" y="73406"/>
                </a:lnTo>
                <a:lnTo>
                  <a:pt x="700913" y="111378"/>
                </a:lnTo>
                <a:lnTo>
                  <a:pt x="718439" y="111378"/>
                </a:lnTo>
                <a:lnTo>
                  <a:pt x="718439" y="73406"/>
                </a:lnTo>
                <a:close/>
              </a:path>
              <a:path w="902970" h="177800">
                <a:moveTo>
                  <a:pt x="622300" y="51815"/>
                </a:moveTo>
                <a:lnTo>
                  <a:pt x="581025" y="64515"/>
                </a:lnTo>
                <a:lnTo>
                  <a:pt x="577088" y="71754"/>
                </a:lnTo>
                <a:lnTo>
                  <a:pt x="577088" y="90297"/>
                </a:lnTo>
                <a:lnTo>
                  <a:pt x="612225" y="109759"/>
                </a:lnTo>
                <a:lnTo>
                  <a:pt x="622300" y="110236"/>
                </a:lnTo>
                <a:lnTo>
                  <a:pt x="632469" y="109759"/>
                </a:lnTo>
                <a:lnTo>
                  <a:pt x="664754" y="96012"/>
                </a:lnTo>
                <a:lnTo>
                  <a:pt x="618236" y="96012"/>
                </a:lnTo>
                <a:lnTo>
                  <a:pt x="614299" y="95631"/>
                </a:lnTo>
                <a:lnTo>
                  <a:pt x="594105" y="83693"/>
                </a:lnTo>
                <a:lnTo>
                  <a:pt x="594105" y="78359"/>
                </a:lnTo>
                <a:lnTo>
                  <a:pt x="594741" y="76073"/>
                </a:lnTo>
                <a:lnTo>
                  <a:pt x="597535" y="72516"/>
                </a:lnTo>
                <a:lnTo>
                  <a:pt x="599440" y="70993"/>
                </a:lnTo>
                <a:lnTo>
                  <a:pt x="601852" y="69850"/>
                </a:lnTo>
                <a:lnTo>
                  <a:pt x="604393" y="68579"/>
                </a:lnTo>
                <a:lnTo>
                  <a:pt x="607314" y="67690"/>
                </a:lnTo>
                <a:lnTo>
                  <a:pt x="610870" y="67183"/>
                </a:lnTo>
                <a:lnTo>
                  <a:pt x="614552" y="66548"/>
                </a:lnTo>
                <a:lnTo>
                  <a:pt x="618363" y="66294"/>
                </a:lnTo>
                <a:lnTo>
                  <a:pt x="663593" y="66294"/>
                </a:lnTo>
                <a:lnTo>
                  <a:pt x="662940" y="65150"/>
                </a:lnTo>
                <a:lnTo>
                  <a:pt x="632469" y="52292"/>
                </a:lnTo>
                <a:lnTo>
                  <a:pt x="622300" y="51815"/>
                </a:lnTo>
                <a:close/>
              </a:path>
              <a:path w="902970" h="177800">
                <a:moveTo>
                  <a:pt x="663593" y="66294"/>
                </a:moveTo>
                <a:lnTo>
                  <a:pt x="626364" y="66294"/>
                </a:lnTo>
                <a:lnTo>
                  <a:pt x="630174" y="66548"/>
                </a:lnTo>
                <a:lnTo>
                  <a:pt x="633856" y="67183"/>
                </a:lnTo>
                <a:lnTo>
                  <a:pt x="650875" y="78359"/>
                </a:lnTo>
                <a:lnTo>
                  <a:pt x="650875" y="83693"/>
                </a:lnTo>
                <a:lnTo>
                  <a:pt x="650240" y="85978"/>
                </a:lnTo>
                <a:lnTo>
                  <a:pt x="648758" y="87884"/>
                </a:lnTo>
                <a:lnTo>
                  <a:pt x="647573" y="89662"/>
                </a:lnTo>
                <a:lnTo>
                  <a:pt x="626491" y="96012"/>
                </a:lnTo>
                <a:lnTo>
                  <a:pt x="664754" y="96012"/>
                </a:lnTo>
                <a:lnTo>
                  <a:pt x="668020" y="90297"/>
                </a:lnTo>
                <a:lnTo>
                  <a:pt x="667975" y="78359"/>
                </a:lnTo>
                <a:lnTo>
                  <a:pt x="667766" y="76581"/>
                </a:lnTo>
                <a:lnTo>
                  <a:pt x="667258" y="74422"/>
                </a:lnTo>
                <a:lnTo>
                  <a:pt x="666876" y="73406"/>
                </a:lnTo>
                <a:lnTo>
                  <a:pt x="718439" y="73406"/>
                </a:lnTo>
                <a:lnTo>
                  <a:pt x="718439" y="69341"/>
                </a:lnTo>
                <a:lnTo>
                  <a:pt x="665226" y="69341"/>
                </a:lnTo>
                <a:lnTo>
                  <a:pt x="664972" y="68707"/>
                </a:lnTo>
                <a:lnTo>
                  <a:pt x="663593" y="66294"/>
                </a:lnTo>
                <a:close/>
              </a:path>
              <a:path w="902970" h="177800">
                <a:moveTo>
                  <a:pt x="718439" y="1143"/>
                </a:moveTo>
                <a:lnTo>
                  <a:pt x="700913" y="1143"/>
                </a:lnTo>
                <a:lnTo>
                  <a:pt x="700913" y="58293"/>
                </a:lnTo>
                <a:lnTo>
                  <a:pt x="665226" y="58293"/>
                </a:lnTo>
                <a:lnTo>
                  <a:pt x="665226" y="69341"/>
                </a:lnTo>
                <a:lnTo>
                  <a:pt x="718439" y="69341"/>
                </a:lnTo>
                <a:lnTo>
                  <a:pt x="718439" y="1143"/>
                </a:lnTo>
                <a:close/>
              </a:path>
              <a:path w="902970" h="177800">
                <a:moveTo>
                  <a:pt x="675004" y="29845"/>
                </a:moveTo>
                <a:lnTo>
                  <a:pt x="568705" y="29845"/>
                </a:lnTo>
                <a:lnTo>
                  <a:pt x="568705" y="44703"/>
                </a:lnTo>
                <a:lnTo>
                  <a:pt x="675004" y="44703"/>
                </a:lnTo>
                <a:lnTo>
                  <a:pt x="675004" y="29845"/>
                </a:lnTo>
                <a:close/>
              </a:path>
              <a:path w="902970" h="177800">
                <a:moveTo>
                  <a:pt x="591185" y="0"/>
                </a:moveTo>
                <a:lnTo>
                  <a:pt x="624967" y="19176"/>
                </a:lnTo>
                <a:lnTo>
                  <a:pt x="630809" y="19303"/>
                </a:lnTo>
                <a:lnTo>
                  <a:pt x="636651" y="19303"/>
                </a:lnTo>
                <a:lnTo>
                  <a:pt x="655827" y="18923"/>
                </a:lnTo>
                <a:lnTo>
                  <a:pt x="655827" y="4825"/>
                </a:lnTo>
                <a:lnTo>
                  <a:pt x="628396" y="4825"/>
                </a:lnTo>
                <a:lnTo>
                  <a:pt x="618363" y="4572"/>
                </a:lnTo>
                <a:lnTo>
                  <a:pt x="613283" y="4190"/>
                </a:lnTo>
                <a:lnTo>
                  <a:pt x="603123" y="2921"/>
                </a:lnTo>
                <a:lnTo>
                  <a:pt x="597408" y="1777"/>
                </a:lnTo>
                <a:lnTo>
                  <a:pt x="591185" y="0"/>
                </a:lnTo>
                <a:close/>
              </a:path>
              <a:path w="902970" h="177800">
                <a:moveTo>
                  <a:pt x="655827" y="4572"/>
                </a:moveTo>
                <a:lnTo>
                  <a:pt x="644651" y="4572"/>
                </a:lnTo>
                <a:lnTo>
                  <a:pt x="633602" y="4825"/>
                </a:lnTo>
                <a:lnTo>
                  <a:pt x="655827" y="4825"/>
                </a:lnTo>
                <a:lnTo>
                  <a:pt x="655827" y="4572"/>
                </a:lnTo>
                <a:close/>
              </a:path>
              <a:path w="902970" h="177800">
                <a:moveTo>
                  <a:pt x="214629" y="7874"/>
                </a:moveTo>
                <a:lnTo>
                  <a:pt x="197485" y="7874"/>
                </a:lnTo>
                <a:lnTo>
                  <a:pt x="197485" y="94361"/>
                </a:lnTo>
                <a:lnTo>
                  <a:pt x="284225" y="94361"/>
                </a:lnTo>
                <a:lnTo>
                  <a:pt x="284225" y="79121"/>
                </a:lnTo>
                <a:lnTo>
                  <a:pt x="214629" y="79121"/>
                </a:lnTo>
                <a:lnTo>
                  <a:pt x="214629" y="54990"/>
                </a:lnTo>
                <a:lnTo>
                  <a:pt x="284225" y="54990"/>
                </a:lnTo>
                <a:lnTo>
                  <a:pt x="284225" y="39497"/>
                </a:lnTo>
                <a:lnTo>
                  <a:pt x="214629" y="39497"/>
                </a:lnTo>
                <a:lnTo>
                  <a:pt x="214629" y="7874"/>
                </a:lnTo>
                <a:close/>
              </a:path>
              <a:path w="902970" h="177800">
                <a:moveTo>
                  <a:pt x="284225" y="54990"/>
                </a:moveTo>
                <a:lnTo>
                  <a:pt x="267080" y="54990"/>
                </a:lnTo>
                <a:lnTo>
                  <a:pt x="267080" y="79121"/>
                </a:lnTo>
                <a:lnTo>
                  <a:pt x="284225" y="79121"/>
                </a:lnTo>
                <a:lnTo>
                  <a:pt x="284225" y="54990"/>
                </a:lnTo>
                <a:close/>
              </a:path>
              <a:path w="902970" h="177800">
                <a:moveTo>
                  <a:pt x="284225" y="7874"/>
                </a:moveTo>
                <a:lnTo>
                  <a:pt x="267080" y="7874"/>
                </a:lnTo>
                <a:lnTo>
                  <a:pt x="267080" y="39497"/>
                </a:lnTo>
                <a:lnTo>
                  <a:pt x="284225" y="39497"/>
                </a:lnTo>
                <a:lnTo>
                  <a:pt x="284225" y="7874"/>
                </a:lnTo>
                <a:close/>
              </a:path>
              <a:path w="902970" h="177800">
                <a:moveTo>
                  <a:pt x="504444" y="3175"/>
                </a:moveTo>
                <a:lnTo>
                  <a:pt x="486918" y="3175"/>
                </a:lnTo>
                <a:lnTo>
                  <a:pt x="486918" y="73787"/>
                </a:lnTo>
                <a:lnTo>
                  <a:pt x="457580" y="73787"/>
                </a:lnTo>
                <a:lnTo>
                  <a:pt x="457580" y="89281"/>
                </a:lnTo>
                <a:lnTo>
                  <a:pt x="486918" y="89281"/>
                </a:lnTo>
                <a:lnTo>
                  <a:pt x="486918" y="168783"/>
                </a:lnTo>
                <a:lnTo>
                  <a:pt x="504444" y="168783"/>
                </a:lnTo>
                <a:lnTo>
                  <a:pt x="504444" y="3175"/>
                </a:lnTo>
                <a:close/>
              </a:path>
              <a:path w="902970" h="177800">
                <a:moveTo>
                  <a:pt x="436245" y="57403"/>
                </a:moveTo>
                <a:lnTo>
                  <a:pt x="419862" y="57403"/>
                </a:lnTo>
                <a:lnTo>
                  <a:pt x="419862" y="65912"/>
                </a:lnTo>
                <a:lnTo>
                  <a:pt x="419353" y="71120"/>
                </a:lnTo>
                <a:lnTo>
                  <a:pt x="417322" y="83185"/>
                </a:lnTo>
                <a:lnTo>
                  <a:pt x="415544" y="89408"/>
                </a:lnTo>
                <a:lnTo>
                  <a:pt x="412750" y="95631"/>
                </a:lnTo>
                <a:lnTo>
                  <a:pt x="410083" y="101981"/>
                </a:lnTo>
                <a:lnTo>
                  <a:pt x="382270" y="134112"/>
                </a:lnTo>
                <a:lnTo>
                  <a:pt x="394335" y="144399"/>
                </a:lnTo>
                <a:lnTo>
                  <a:pt x="420624" y="116204"/>
                </a:lnTo>
                <a:lnTo>
                  <a:pt x="425830" y="105156"/>
                </a:lnTo>
                <a:lnTo>
                  <a:pt x="426593" y="103377"/>
                </a:lnTo>
                <a:lnTo>
                  <a:pt x="427227" y="101600"/>
                </a:lnTo>
                <a:lnTo>
                  <a:pt x="427609" y="99949"/>
                </a:lnTo>
                <a:lnTo>
                  <a:pt x="427863" y="98551"/>
                </a:lnTo>
                <a:lnTo>
                  <a:pt x="443651" y="98551"/>
                </a:lnTo>
                <a:lnTo>
                  <a:pt x="441705" y="93472"/>
                </a:lnTo>
                <a:lnTo>
                  <a:pt x="439293" y="87502"/>
                </a:lnTo>
                <a:lnTo>
                  <a:pt x="437896" y="81787"/>
                </a:lnTo>
                <a:lnTo>
                  <a:pt x="436625" y="70865"/>
                </a:lnTo>
                <a:lnTo>
                  <a:pt x="436245" y="65912"/>
                </a:lnTo>
                <a:lnTo>
                  <a:pt x="436245" y="57403"/>
                </a:lnTo>
                <a:close/>
              </a:path>
              <a:path w="902970" h="177800">
                <a:moveTo>
                  <a:pt x="443651" y="98551"/>
                </a:moveTo>
                <a:lnTo>
                  <a:pt x="427863" y="98551"/>
                </a:lnTo>
                <a:lnTo>
                  <a:pt x="427990" y="99187"/>
                </a:lnTo>
                <a:lnTo>
                  <a:pt x="428371" y="100584"/>
                </a:lnTo>
                <a:lnTo>
                  <a:pt x="428878" y="102108"/>
                </a:lnTo>
                <a:lnTo>
                  <a:pt x="430275" y="106552"/>
                </a:lnTo>
                <a:lnTo>
                  <a:pt x="431673" y="109600"/>
                </a:lnTo>
                <a:lnTo>
                  <a:pt x="435228" y="115950"/>
                </a:lnTo>
                <a:lnTo>
                  <a:pt x="437388" y="119125"/>
                </a:lnTo>
                <a:lnTo>
                  <a:pt x="439927" y="122300"/>
                </a:lnTo>
                <a:lnTo>
                  <a:pt x="442341" y="125602"/>
                </a:lnTo>
                <a:lnTo>
                  <a:pt x="445262" y="128777"/>
                </a:lnTo>
                <a:lnTo>
                  <a:pt x="451739" y="135509"/>
                </a:lnTo>
                <a:lnTo>
                  <a:pt x="455929" y="138684"/>
                </a:lnTo>
                <a:lnTo>
                  <a:pt x="460755" y="141732"/>
                </a:lnTo>
                <a:lnTo>
                  <a:pt x="471677" y="131063"/>
                </a:lnTo>
                <a:lnTo>
                  <a:pt x="465728" y="126136"/>
                </a:lnTo>
                <a:lnTo>
                  <a:pt x="460470" y="121269"/>
                </a:lnTo>
                <a:lnTo>
                  <a:pt x="455926" y="116472"/>
                </a:lnTo>
                <a:lnTo>
                  <a:pt x="452120" y="111760"/>
                </a:lnTo>
                <a:lnTo>
                  <a:pt x="447548" y="105537"/>
                </a:lnTo>
                <a:lnTo>
                  <a:pt x="443992" y="99440"/>
                </a:lnTo>
                <a:lnTo>
                  <a:pt x="443651" y="98551"/>
                </a:lnTo>
                <a:close/>
              </a:path>
              <a:path w="902970" h="177800">
                <a:moveTo>
                  <a:pt x="470662" y="42163"/>
                </a:moveTo>
                <a:lnTo>
                  <a:pt x="385318" y="42163"/>
                </a:lnTo>
                <a:lnTo>
                  <a:pt x="385318" y="57403"/>
                </a:lnTo>
                <a:lnTo>
                  <a:pt x="470662" y="57403"/>
                </a:lnTo>
                <a:lnTo>
                  <a:pt x="470662" y="42163"/>
                </a:lnTo>
                <a:close/>
              </a:path>
              <a:path w="902970" h="177800">
                <a:moveTo>
                  <a:pt x="399923" y="5714"/>
                </a:moveTo>
                <a:lnTo>
                  <a:pt x="425830" y="24637"/>
                </a:lnTo>
                <a:lnTo>
                  <a:pt x="430911" y="25019"/>
                </a:lnTo>
                <a:lnTo>
                  <a:pt x="441198" y="25019"/>
                </a:lnTo>
                <a:lnTo>
                  <a:pt x="458597" y="24637"/>
                </a:lnTo>
                <a:lnTo>
                  <a:pt x="458597" y="10668"/>
                </a:lnTo>
                <a:lnTo>
                  <a:pt x="434213" y="10668"/>
                </a:lnTo>
                <a:lnTo>
                  <a:pt x="425450" y="10413"/>
                </a:lnTo>
                <a:lnTo>
                  <a:pt x="420877" y="10033"/>
                </a:lnTo>
                <a:lnTo>
                  <a:pt x="416178" y="9271"/>
                </a:lnTo>
                <a:lnTo>
                  <a:pt x="411606" y="8636"/>
                </a:lnTo>
                <a:lnTo>
                  <a:pt x="406146" y="7493"/>
                </a:lnTo>
                <a:lnTo>
                  <a:pt x="399923" y="5714"/>
                </a:lnTo>
                <a:close/>
              </a:path>
              <a:path w="902970" h="177800">
                <a:moveTo>
                  <a:pt x="458597" y="10287"/>
                </a:moveTo>
                <a:lnTo>
                  <a:pt x="448437" y="10287"/>
                </a:lnTo>
                <a:lnTo>
                  <a:pt x="434213" y="10668"/>
                </a:lnTo>
                <a:lnTo>
                  <a:pt x="458597" y="10668"/>
                </a:lnTo>
                <a:lnTo>
                  <a:pt x="458597" y="10287"/>
                </a:lnTo>
                <a:close/>
              </a:path>
              <a:path w="902970" h="177800">
                <a:moveTo>
                  <a:pt x="899795" y="1143"/>
                </a:moveTo>
                <a:lnTo>
                  <a:pt x="882269" y="1143"/>
                </a:lnTo>
                <a:lnTo>
                  <a:pt x="882269" y="49657"/>
                </a:lnTo>
                <a:lnTo>
                  <a:pt x="849502" y="49657"/>
                </a:lnTo>
                <a:lnTo>
                  <a:pt x="849502" y="64643"/>
                </a:lnTo>
                <a:lnTo>
                  <a:pt x="882269" y="64643"/>
                </a:lnTo>
                <a:lnTo>
                  <a:pt x="882269" y="80772"/>
                </a:lnTo>
                <a:lnTo>
                  <a:pt x="849502" y="80772"/>
                </a:lnTo>
                <a:lnTo>
                  <a:pt x="849502" y="95758"/>
                </a:lnTo>
                <a:lnTo>
                  <a:pt x="882269" y="95758"/>
                </a:lnTo>
                <a:lnTo>
                  <a:pt x="882269" y="115315"/>
                </a:lnTo>
                <a:lnTo>
                  <a:pt x="899795" y="115315"/>
                </a:lnTo>
                <a:lnTo>
                  <a:pt x="899795" y="1143"/>
                </a:lnTo>
                <a:close/>
              </a:path>
              <a:path w="902970" h="177800">
                <a:moveTo>
                  <a:pt x="856361" y="29845"/>
                </a:moveTo>
                <a:lnTo>
                  <a:pt x="750062" y="29845"/>
                </a:lnTo>
                <a:lnTo>
                  <a:pt x="750062" y="44703"/>
                </a:lnTo>
                <a:lnTo>
                  <a:pt x="856361" y="44703"/>
                </a:lnTo>
                <a:lnTo>
                  <a:pt x="856361" y="29845"/>
                </a:lnTo>
                <a:close/>
              </a:path>
              <a:path w="902970" h="177800">
                <a:moveTo>
                  <a:pt x="772541" y="0"/>
                </a:moveTo>
                <a:lnTo>
                  <a:pt x="806323" y="19176"/>
                </a:lnTo>
                <a:lnTo>
                  <a:pt x="812165" y="19303"/>
                </a:lnTo>
                <a:lnTo>
                  <a:pt x="818006" y="19303"/>
                </a:lnTo>
                <a:lnTo>
                  <a:pt x="837184" y="18923"/>
                </a:lnTo>
                <a:lnTo>
                  <a:pt x="837184" y="4825"/>
                </a:lnTo>
                <a:lnTo>
                  <a:pt x="809751" y="4825"/>
                </a:lnTo>
                <a:lnTo>
                  <a:pt x="799719" y="4572"/>
                </a:lnTo>
                <a:lnTo>
                  <a:pt x="794639" y="4190"/>
                </a:lnTo>
                <a:lnTo>
                  <a:pt x="784478" y="2921"/>
                </a:lnTo>
                <a:lnTo>
                  <a:pt x="778764" y="1777"/>
                </a:lnTo>
                <a:lnTo>
                  <a:pt x="772541" y="0"/>
                </a:lnTo>
                <a:close/>
              </a:path>
              <a:path w="902970" h="177800">
                <a:moveTo>
                  <a:pt x="837184" y="4572"/>
                </a:moveTo>
                <a:lnTo>
                  <a:pt x="826008" y="4572"/>
                </a:lnTo>
                <a:lnTo>
                  <a:pt x="814959" y="4825"/>
                </a:lnTo>
                <a:lnTo>
                  <a:pt x="837184" y="4825"/>
                </a:lnTo>
                <a:lnTo>
                  <a:pt x="837184" y="4572"/>
                </a:lnTo>
                <a:close/>
              </a:path>
              <a:path w="902970" h="177800">
                <a:moveTo>
                  <a:pt x="93599" y="6096"/>
                </a:moveTo>
                <a:lnTo>
                  <a:pt x="75692" y="6096"/>
                </a:lnTo>
                <a:lnTo>
                  <a:pt x="75620" y="17907"/>
                </a:lnTo>
                <a:lnTo>
                  <a:pt x="74549" y="21716"/>
                </a:lnTo>
                <a:lnTo>
                  <a:pt x="69723" y="30099"/>
                </a:lnTo>
                <a:lnTo>
                  <a:pt x="66040" y="34289"/>
                </a:lnTo>
                <a:lnTo>
                  <a:pt x="61087" y="38226"/>
                </a:lnTo>
                <a:lnTo>
                  <a:pt x="56134" y="42290"/>
                </a:lnTo>
                <a:lnTo>
                  <a:pt x="13462" y="58800"/>
                </a:lnTo>
                <a:lnTo>
                  <a:pt x="20447" y="72644"/>
                </a:lnTo>
                <a:lnTo>
                  <a:pt x="62712" y="57023"/>
                </a:lnTo>
                <a:lnTo>
                  <a:pt x="84709" y="34162"/>
                </a:lnTo>
                <a:lnTo>
                  <a:pt x="103329" y="34162"/>
                </a:lnTo>
                <a:lnTo>
                  <a:pt x="93599" y="17907"/>
                </a:lnTo>
                <a:lnTo>
                  <a:pt x="93599" y="6096"/>
                </a:lnTo>
                <a:close/>
              </a:path>
              <a:path w="902970" h="177800">
                <a:moveTo>
                  <a:pt x="103329" y="34162"/>
                </a:moveTo>
                <a:lnTo>
                  <a:pt x="84709" y="34162"/>
                </a:lnTo>
                <a:lnTo>
                  <a:pt x="85090" y="35051"/>
                </a:lnTo>
                <a:lnTo>
                  <a:pt x="85344" y="35813"/>
                </a:lnTo>
                <a:lnTo>
                  <a:pt x="85851" y="36702"/>
                </a:lnTo>
                <a:lnTo>
                  <a:pt x="86628" y="38226"/>
                </a:lnTo>
                <a:lnTo>
                  <a:pt x="87502" y="39877"/>
                </a:lnTo>
                <a:lnTo>
                  <a:pt x="88900" y="41910"/>
                </a:lnTo>
                <a:lnTo>
                  <a:pt x="90677" y="43687"/>
                </a:lnTo>
                <a:lnTo>
                  <a:pt x="93345" y="46862"/>
                </a:lnTo>
                <a:lnTo>
                  <a:pt x="96698" y="49817"/>
                </a:lnTo>
                <a:lnTo>
                  <a:pt x="104775" y="55118"/>
                </a:lnTo>
                <a:lnTo>
                  <a:pt x="109220" y="57403"/>
                </a:lnTo>
                <a:lnTo>
                  <a:pt x="114173" y="59562"/>
                </a:lnTo>
                <a:lnTo>
                  <a:pt x="118999" y="61722"/>
                </a:lnTo>
                <a:lnTo>
                  <a:pt x="124205" y="63626"/>
                </a:lnTo>
                <a:lnTo>
                  <a:pt x="129794" y="65150"/>
                </a:lnTo>
                <a:lnTo>
                  <a:pt x="135254" y="66801"/>
                </a:lnTo>
                <a:lnTo>
                  <a:pt x="141477" y="68325"/>
                </a:lnTo>
                <a:lnTo>
                  <a:pt x="148463" y="69596"/>
                </a:lnTo>
                <a:lnTo>
                  <a:pt x="155575" y="55372"/>
                </a:lnTo>
                <a:lnTo>
                  <a:pt x="147119" y="53679"/>
                </a:lnTo>
                <a:lnTo>
                  <a:pt x="139461" y="51831"/>
                </a:lnTo>
                <a:lnTo>
                  <a:pt x="107823" y="37591"/>
                </a:lnTo>
                <a:lnTo>
                  <a:pt x="103329" y="34162"/>
                </a:lnTo>
                <a:close/>
              </a:path>
              <a:path w="902970" h="177800">
                <a:moveTo>
                  <a:pt x="537845" y="1143"/>
                </a:moveTo>
                <a:lnTo>
                  <a:pt x="520192" y="1143"/>
                </a:lnTo>
                <a:lnTo>
                  <a:pt x="520192" y="171831"/>
                </a:lnTo>
                <a:lnTo>
                  <a:pt x="537845" y="171831"/>
                </a:lnTo>
                <a:lnTo>
                  <a:pt x="537845" y="1143"/>
                </a:lnTo>
                <a:close/>
              </a:path>
              <a:path w="902970" h="177800">
                <a:moveTo>
                  <a:pt x="337439" y="1143"/>
                </a:moveTo>
                <a:lnTo>
                  <a:pt x="319913" y="1143"/>
                </a:lnTo>
                <a:lnTo>
                  <a:pt x="319913" y="103632"/>
                </a:lnTo>
                <a:lnTo>
                  <a:pt x="337439" y="103632"/>
                </a:lnTo>
                <a:lnTo>
                  <a:pt x="337439" y="64135"/>
                </a:lnTo>
                <a:lnTo>
                  <a:pt x="369443" y="64135"/>
                </a:lnTo>
                <a:lnTo>
                  <a:pt x="369443" y="48640"/>
                </a:lnTo>
                <a:lnTo>
                  <a:pt x="337439" y="48640"/>
                </a:lnTo>
                <a:lnTo>
                  <a:pt x="337439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10983" y="1467358"/>
            <a:ext cx="88265" cy="25400"/>
          </a:xfrm>
          <a:custGeom>
            <a:avLst/>
            <a:gdLst/>
            <a:ahLst/>
            <a:cxnLst/>
            <a:rect l="l" t="t" r="r" b="b"/>
            <a:pathLst>
              <a:path w="88265" h="25400">
                <a:moveTo>
                  <a:pt x="0" y="0"/>
                </a:moveTo>
                <a:lnTo>
                  <a:pt x="0" y="25145"/>
                </a:lnTo>
                <a:lnTo>
                  <a:pt x="87884" y="25145"/>
                </a:lnTo>
                <a:lnTo>
                  <a:pt x="8788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90816" y="1464563"/>
            <a:ext cx="93345" cy="29209"/>
          </a:xfrm>
          <a:custGeom>
            <a:avLst/>
            <a:gdLst/>
            <a:ahLst/>
            <a:cxnLst/>
            <a:rect l="l" t="t" r="r" b="b"/>
            <a:pathLst>
              <a:path w="93345" h="29209">
                <a:moveTo>
                  <a:pt x="46354" y="0"/>
                </a:moveTo>
                <a:lnTo>
                  <a:pt x="3936" y="5461"/>
                </a:lnTo>
                <a:lnTo>
                  <a:pt x="0" y="9144"/>
                </a:lnTo>
                <a:lnTo>
                  <a:pt x="0" y="14605"/>
                </a:lnTo>
                <a:lnTo>
                  <a:pt x="0" y="19938"/>
                </a:lnTo>
                <a:lnTo>
                  <a:pt x="46354" y="29083"/>
                </a:lnTo>
                <a:lnTo>
                  <a:pt x="57023" y="28888"/>
                </a:lnTo>
                <a:lnTo>
                  <a:pt x="92963" y="19938"/>
                </a:lnTo>
                <a:lnTo>
                  <a:pt x="92963" y="14605"/>
                </a:lnTo>
                <a:lnTo>
                  <a:pt x="92963" y="9144"/>
                </a:lnTo>
                <a:lnTo>
                  <a:pt x="57003" y="212"/>
                </a:lnTo>
                <a:lnTo>
                  <a:pt x="46354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93457" y="1451863"/>
            <a:ext cx="123189" cy="55880"/>
          </a:xfrm>
          <a:custGeom>
            <a:avLst/>
            <a:gdLst/>
            <a:ahLst/>
            <a:cxnLst/>
            <a:rect l="l" t="t" r="r" b="b"/>
            <a:pathLst>
              <a:path w="123190" h="55880">
                <a:moveTo>
                  <a:pt x="0" y="0"/>
                </a:moveTo>
                <a:lnTo>
                  <a:pt x="122936" y="0"/>
                </a:lnTo>
                <a:lnTo>
                  <a:pt x="122936" y="55880"/>
                </a:lnTo>
                <a:lnTo>
                  <a:pt x="0" y="558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73925" y="1449577"/>
            <a:ext cx="127000" cy="59690"/>
          </a:xfrm>
          <a:custGeom>
            <a:avLst/>
            <a:gdLst/>
            <a:ahLst/>
            <a:cxnLst/>
            <a:rect l="l" t="t" r="r" b="b"/>
            <a:pathLst>
              <a:path w="127000" h="59690">
                <a:moveTo>
                  <a:pt x="63246" y="0"/>
                </a:moveTo>
                <a:lnTo>
                  <a:pt x="102161" y="4125"/>
                </a:lnTo>
                <a:lnTo>
                  <a:pt x="126746" y="29591"/>
                </a:lnTo>
                <a:lnTo>
                  <a:pt x="125769" y="36490"/>
                </a:lnTo>
                <a:lnTo>
                  <a:pt x="91281" y="57292"/>
                </a:lnTo>
                <a:lnTo>
                  <a:pt x="63246" y="59182"/>
                </a:lnTo>
                <a:lnTo>
                  <a:pt x="48123" y="58709"/>
                </a:lnTo>
                <a:lnTo>
                  <a:pt x="8679" y="47646"/>
                </a:lnTo>
                <a:lnTo>
                  <a:pt x="0" y="29591"/>
                </a:lnTo>
                <a:lnTo>
                  <a:pt x="956" y="22617"/>
                </a:lnTo>
                <a:lnTo>
                  <a:pt x="35178" y="1825"/>
                </a:lnTo>
                <a:lnTo>
                  <a:pt x="63246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12457" y="1444116"/>
            <a:ext cx="123189" cy="64135"/>
          </a:xfrm>
          <a:custGeom>
            <a:avLst/>
            <a:gdLst/>
            <a:ahLst/>
            <a:cxnLst/>
            <a:rect l="l" t="t" r="r" b="b"/>
            <a:pathLst>
              <a:path w="123190" h="64134">
                <a:moveTo>
                  <a:pt x="0" y="0"/>
                </a:moveTo>
                <a:lnTo>
                  <a:pt x="122936" y="0"/>
                </a:lnTo>
                <a:lnTo>
                  <a:pt x="122936" y="63627"/>
                </a:lnTo>
                <a:lnTo>
                  <a:pt x="105410" y="63627"/>
                </a:lnTo>
                <a:lnTo>
                  <a:pt x="105410" y="15494"/>
                </a:lnTo>
                <a:lnTo>
                  <a:pt x="0" y="154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97954" y="1416050"/>
            <a:ext cx="169545" cy="93980"/>
          </a:xfrm>
          <a:custGeom>
            <a:avLst/>
            <a:gdLst/>
            <a:ahLst/>
            <a:cxnLst/>
            <a:rect l="l" t="t" r="r" b="b"/>
            <a:pathLst>
              <a:path w="169545" h="93980">
                <a:moveTo>
                  <a:pt x="0" y="0"/>
                </a:moveTo>
                <a:lnTo>
                  <a:pt x="169164" y="0"/>
                </a:lnTo>
                <a:lnTo>
                  <a:pt x="169164" y="15621"/>
                </a:lnTo>
                <a:lnTo>
                  <a:pt x="93218" y="15621"/>
                </a:lnTo>
                <a:lnTo>
                  <a:pt x="93218" y="35433"/>
                </a:lnTo>
                <a:lnTo>
                  <a:pt x="147827" y="35433"/>
                </a:lnTo>
                <a:lnTo>
                  <a:pt x="147827" y="93599"/>
                </a:lnTo>
                <a:lnTo>
                  <a:pt x="130301" y="93599"/>
                </a:lnTo>
                <a:lnTo>
                  <a:pt x="130301" y="50926"/>
                </a:lnTo>
                <a:lnTo>
                  <a:pt x="19430" y="50926"/>
                </a:lnTo>
                <a:lnTo>
                  <a:pt x="19430" y="35433"/>
                </a:lnTo>
                <a:lnTo>
                  <a:pt x="75692" y="35433"/>
                </a:lnTo>
                <a:lnTo>
                  <a:pt x="75692" y="15621"/>
                </a:lnTo>
                <a:lnTo>
                  <a:pt x="0" y="156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73417" y="1398269"/>
            <a:ext cx="57150" cy="29845"/>
          </a:xfrm>
          <a:custGeom>
            <a:avLst/>
            <a:gdLst/>
            <a:ahLst/>
            <a:cxnLst/>
            <a:rect l="l" t="t" r="r" b="b"/>
            <a:pathLst>
              <a:path w="57150" h="29844">
                <a:moveTo>
                  <a:pt x="28193" y="0"/>
                </a:moveTo>
                <a:lnTo>
                  <a:pt x="24256" y="0"/>
                </a:lnTo>
                <a:lnTo>
                  <a:pt x="20447" y="253"/>
                </a:lnTo>
                <a:lnTo>
                  <a:pt x="16763" y="888"/>
                </a:lnTo>
                <a:lnTo>
                  <a:pt x="13207" y="1396"/>
                </a:lnTo>
                <a:lnTo>
                  <a:pt x="10286" y="2285"/>
                </a:lnTo>
                <a:lnTo>
                  <a:pt x="7747" y="3555"/>
                </a:lnTo>
                <a:lnTo>
                  <a:pt x="5333" y="4699"/>
                </a:lnTo>
                <a:lnTo>
                  <a:pt x="3428" y="6222"/>
                </a:lnTo>
                <a:lnTo>
                  <a:pt x="2031" y="8000"/>
                </a:lnTo>
                <a:lnTo>
                  <a:pt x="634" y="9778"/>
                </a:lnTo>
                <a:lnTo>
                  <a:pt x="0" y="12064"/>
                </a:lnTo>
                <a:lnTo>
                  <a:pt x="0" y="14731"/>
                </a:lnTo>
                <a:lnTo>
                  <a:pt x="0" y="17399"/>
                </a:lnTo>
                <a:lnTo>
                  <a:pt x="16763" y="28828"/>
                </a:lnTo>
                <a:lnTo>
                  <a:pt x="20192" y="29337"/>
                </a:lnTo>
                <a:lnTo>
                  <a:pt x="24002" y="29717"/>
                </a:lnTo>
                <a:lnTo>
                  <a:pt x="28193" y="29717"/>
                </a:lnTo>
                <a:lnTo>
                  <a:pt x="32384" y="29717"/>
                </a:lnTo>
                <a:lnTo>
                  <a:pt x="36322" y="29337"/>
                </a:lnTo>
                <a:lnTo>
                  <a:pt x="39750" y="28828"/>
                </a:lnTo>
                <a:lnTo>
                  <a:pt x="43306" y="28320"/>
                </a:lnTo>
                <a:lnTo>
                  <a:pt x="54736" y="21462"/>
                </a:lnTo>
                <a:lnTo>
                  <a:pt x="56133" y="19684"/>
                </a:lnTo>
                <a:lnTo>
                  <a:pt x="56768" y="17399"/>
                </a:lnTo>
                <a:lnTo>
                  <a:pt x="56768" y="14731"/>
                </a:lnTo>
                <a:lnTo>
                  <a:pt x="56768" y="12064"/>
                </a:lnTo>
                <a:lnTo>
                  <a:pt x="48894" y="3555"/>
                </a:lnTo>
                <a:lnTo>
                  <a:pt x="46354" y="2285"/>
                </a:lnTo>
                <a:lnTo>
                  <a:pt x="43306" y="1396"/>
                </a:lnTo>
                <a:lnTo>
                  <a:pt x="39750" y="888"/>
                </a:lnTo>
                <a:lnTo>
                  <a:pt x="36067" y="253"/>
                </a:lnTo>
                <a:lnTo>
                  <a:pt x="32257" y="0"/>
                </a:lnTo>
                <a:lnTo>
                  <a:pt x="2819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92060" y="1398269"/>
            <a:ext cx="57150" cy="29845"/>
          </a:xfrm>
          <a:custGeom>
            <a:avLst/>
            <a:gdLst/>
            <a:ahLst/>
            <a:cxnLst/>
            <a:rect l="l" t="t" r="r" b="b"/>
            <a:pathLst>
              <a:path w="57150" h="29844">
                <a:moveTo>
                  <a:pt x="28194" y="0"/>
                </a:moveTo>
                <a:lnTo>
                  <a:pt x="24257" y="0"/>
                </a:lnTo>
                <a:lnTo>
                  <a:pt x="20447" y="253"/>
                </a:lnTo>
                <a:lnTo>
                  <a:pt x="16764" y="888"/>
                </a:lnTo>
                <a:lnTo>
                  <a:pt x="13208" y="1396"/>
                </a:lnTo>
                <a:lnTo>
                  <a:pt x="10287" y="2285"/>
                </a:lnTo>
                <a:lnTo>
                  <a:pt x="7747" y="3555"/>
                </a:lnTo>
                <a:lnTo>
                  <a:pt x="5334" y="4699"/>
                </a:lnTo>
                <a:lnTo>
                  <a:pt x="3429" y="6222"/>
                </a:lnTo>
                <a:lnTo>
                  <a:pt x="2032" y="8000"/>
                </a:lnTo>
                <a:lnTo>
                  <a:pt x="635" y="9778"/>
                </a:lnTo>
                <a:lnTo>
                  <a:pt x="0" y="12064"/>
                </a:lnTo>
                <a:lnTo>
                  <a:pt x="0" y="14731"/>
                </a:lnTo>
                <a:lnTo>
                  <a:pt x="0" y="17399"/>
                </a:lnTo>
                <a:lnTo>
                  <a:pt x="16764" y="28828"/>
                </a:lnTo>
                <a:lnTo>
                  <a:pt x="20193" y="29337"/>
                </a:lnTo>
                <a:lnTo>
                  <a:pt x="24130" y="29717"/>
                </a:lnTo>
                <a:lnTo>
                  <a:pt x="28194" y="29717"/>
                </a:lnTo>
                <a:lnTo>
                  <a:pt x="32385" y="29717"/>
                </a:lnTo>
                <a:lnTo>
                  <a:pt x="36322" y="29337"/>
                </a:lnTo>
                <a:lnTo>
                  <a:pt x="39750" y="28828"/>
                </a:lnTo>
                <a:lnTo>
                  <a:pt x="43307" y="28320"/>
                </a:lnTo>
                <a:lnTo>
                  <a:pt x="54737" y="21462"/>
                </a:lnTo>
                <a:lnTo>
                  <a:pt x="56134" y="19684"/>
                </a:lnTo>
                <a:lnTo>
                  <a:pt x="56769" y="17399"/>
                </a:lnTo>
                <a:lnTo>
                  <a:pt x="56769" y="14731"/>
                </a:lnTo>
                <a:lnTo>
                  <a:pt x="56769" y="12064"/>
                </a:lnTo>
                <a:lnTo>
                  <a:pt x="48895" y="3555"/>
                </a:lnTo>
                <a:lnTo>
                  <a:pt x="46355" y="2285"/>
                </a:lnTo>
                <a:lnTo>
                  <a:pt x="43307" y="1396"/>
                </a:lnTo>
                <a:lnTo>
                  <a:pt x="39750" y="888"/>
                </a:lnTo>
                <a:lnTo>
                  <a:pt x="36068" y="253"/>
                </a:lnTo>
                <a:lnTo>
                  <a:pt x="32258" y="0"/>
                </a:lnTo>
                <a:lnTo>
                  <a:pt x="28194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12584" y="1386966"/>
            <a:ext cx="52705" cy="24130"/>
          </a:xfrm>
          <a:custGeom>
            <a:avLst/>
            <a:gdLst/>
            <a:ahLst/>
            <a:cxnLst/>
            <a:rect l="l" t="t" r="r" b="b"/>
            <a:pathLst>
              <a:path w="52704" h="24130">
                <a:moveTo>
                  <a:pt x="0" y="0"/>
                </a:moveTo>
                <a:lnTo>
                  <a:pt x="0" y="24130"/>
                </a:lnTo>
                <a:lnTo>
                  <a:pt x="52450" y="24130"/>
                </a:lnTo>
                <a:lnTo>
                  <a:pt x="52450" y="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56398" y="1383791"/>
            <a:ext cx="91440" cy="58419"/>
          </a:xfrm>
          <a:custGeom>
            <a:avLst/>
            <a:gdLst/>
            <a:ahLst/>
            <a:cxnLst/>
            <a:rect l="l" t="t" r="r" b="b"/>
            <a:pathLst>
              <a:path w="91440" h="58419">
                <a:moveTo>
                  <a:pt x="45211" y="0"/>
                </a:moveTo>
                <a:lnTo>
                  <a:pt x="86868" y="12827"/>
                </a:lnTo>
                <a:lnTo>
                  <a:pt x="90931" y="19938"/>
                </a:lnTo>
                <a:lnTo>
                  <a:pt x="90931" y="29210"/>
                </a:lnTo>
                <a:lnTo>
                  <a:pt x="90931" y="38481"/>
                </a:lnTo>
                <a:lnTo>
                  <a:pt x="55381" y="57943"/>
                </a:lnTo>
                <a:lnTo>
                  <a:pt x="45211" y="58420"/>
                </a:lnTo>
                <a:lnTo>
                  <a:pt x="35137" y="57943"/>
                </a:lnTo>
                <a:lnTo>
                  <a:pt x="0" y="38481"/>
                </a:lnTo>
                <a:lnTo>
                  <a:pt x="0" y="29210"/>
                </a:lnTo>
                <a:lnTo>
                  <a:pt x="0" y="19938"/>
                </a:lnTo>
                <a:lnTo>
                  <a:pt x="35190" y="476"/>
                </a:lnTo>
                <a:lnTo>
                  <a:pt x="4521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80225" y="1374139"/>
            <a:ext cx="89535" cy="102235"/>
          </a:xfrm>
          <a:custGeom>
            <a:avLst/>
            <a:gdLst/>
            <a:ahLst/>
            <a:cxnLst/>
            <a:rect l="l" t="t" r="r" b="b"/>
            <a:pathLst>
              <a:path w="89534" h="102234">
                <a:moveTo>
                  <a:pt x="3048" y="0"/>
                </a:moveTo>
                <a:lnTo>
                  <a:pt x="88392" y="0"/>
                </a:lnTo>
                <a:lnTo>
                  <a:pt x="88392" y="15239"/>
                </a:lnTo>
                <a:lnTo>
                  <a:pt x="53975" y="15239"/>
                </a:lnTo>
                <a:lnTo>
                  <a:pt x="53975" y="19304"/>
                </a:lnTo>
                <a:lnTo>
                  <a:pt x="53975" y="23749"/>
                </a:lnTo>
                <a:lnTo>
                  <a:pt x="54355" y="28701"/>
                </a:lnTo>
                <a:lnTo>
                  <a:pt x="54991" y="34162"/>
                </a:lnTo>
                <a:lnTo>
                  <a:pt x="55625" y="39624"/>
                </a:lnTo>
                <a:lnTo>
                  <a:pt x="57023" y="45338"/>
                </a:lnTo>
                <a:lnTo>
                  <a:pt x="59435" y="51308"/>
                </a:lnTo>
                <a:lnTo>
                  <a:pt x="61722" y="57276"/>
                </a:lnTo>
                <a:lnTo>
                  <a:pt x="89407" y="88900"/>
                </a:lnTo>
                <a:lnTo>
                  <a:pt x="78485" y="99568"/>
                </a:lnTo>
                <a:lnTo>
                  <a:pt x="73659" y="96520"/>
                </a:lnTo>
                <a:lnTo>
                  <a:pt x="69469" y="93345"/>
                </a:lnTo>
                <a:lnTo>
                  <a:pt x="66294" y="90043"/>
                </a:lnTo>
                <a:lnTo>
                  <a:pt x="62992" y="86613"/>
                </a:lnTo>
                <a:lnTo>
                  <a:pt x="60071" y="83438"/>
                </a:lnTo>
                <a:lnTo>
                  <a:pt x="57657" y="80137"/>
                </a:lnTo>
                <a:lnTo>
                  <a:pt x="55118" y="76962"/>
                </a:lnTo>
                <a:lnTo>
                  <a:pt x="52958" y="73787"/>
                </a:lnTo>
                <a:lnTo>
                  <a:pt x="51180" y="70612"/>
                </a:lnTo>
                <a:lnTo>
                  <a:pt x="49402" y="67437"/>
                </a:lnTo>
                <a:lnTo>
                  <a:pt x="48005" y="64388"/>
                </a:lnTo>
                <a:lnTo>
                  <a:pt x="47117" y="61595"/>
                </a:lnTo>
                <a:lnTo>
                  <a:pt x="46608" y="59944"/>
                </a:lnTo>
                <a:lnTo>
                  <a:pt x="46100" y="58420"/>
                </a:lnTo>
                <a:lnTo>
                  <a:pt x="45720" y="57023"/>
                </a:lnTo>
                <a:lnTo>
                  <a:pt x="45593" y="56387"/>
                </a:lnTo>
                <a:lnTo>
                  <a:pt x="45339" y="57785"/>
                </a:lnTo>
                <a:lnTo>
                  <a:pt x="44957" y="59436"/>
                </a:lnTo>
                <a:lnTo>
                  <a:pt x="44323" y="61213"/>
                </a:lnTo>
                <a:lnTo>
                  <a:pt x="43560" y="62992"/>
                </a:lnTo>
                <a:lnTo>
                  <a:pt x="41655" y="67945"/>
                </a:lnTo>
                <a:lnTo>
                  <a:pt x="12065" y="102235"/>
                </a:lnTo>
                <a:lnTo>
                  <a:pt x="0" y="91948"/>
                </a:lnTo>
                <a:lnTo>
                  <a:pt x="5693" y="87092"/>
                </a:lnTo>
                <a:lnTo>
                  <a:pt x="10779" y="82248"/>
                </a:lnTo>
                <a:lnTo>
                  <a:pt x="30479" y="53467"/>
                </a:lnTo>
                <a:lnTo>
                  <a:pt x="33274" y="47244"/>
                </a:lnTo>
                <a:lnTo>
                  <a:pt x="35051" y="41021"/>
                </a:lnTo>
                <a:lnTo>
                  <a:pt x="36068" y="35051"/>
                </a:lnTo>
                <a:lnTo>
                  <a:pt x="37083" y="28956"/>
                </a:lnTo>
                <a:lnTo>
                  <a:pt x="37592" y="23749"/>
                </a:lnTo>
                <a:lnTo>
                  <a:pt x="37592" y="19304"/>
                </a:lnTo>
                <a:lnTo>
                  <a:pt x="37592" y="15239"/>
                </a:lnTo>
                <a:lnTo>
                  <a:pt x="3048" y="15239"/>
                </a:lnTo>
                <a:lnTo>
                  <a:pt x="304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43444" y="136925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443" y="0"/>
                </a:lnTo>
              </a:path>
            </a:pathLst>
          </a:custGeom>
          <a:ln w="24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62089" y="136925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443" y="0"/>
                </a:lnTo>
              </a:path>
            </a:pathLst>
          </a:custGeom>
          <a:ln w="24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95440" y="1339850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0" y="0"/>
                </a:moveTo>
                <a:lnTo>
                  <a:pt x="17144" y="0"/>
                </a:lnTo>
                <a:lnTo>
                  <a:pt x="17144" y="31623"/>
                </a:lnTo>
                <a:lnTo>
                  <a:pt x="69595" y="31623"/>
                </a:lnTo>
                <a:lnTo>
                  <a:pt x="69595" y="0"/>
                </a:lnTo>
                <a:lnTo>
                  <a:pt x="86740" y="0"/>
                </a:lnTo>
                <a:lnTo>
                  <a:pt x="86740" y="86487"/>
                </a:lnTo>
                <a:lnTo>
                  <a:pt x="0" y="8648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11417" y="1338072"/>
            <a:ext cx="142240" cy="66675"/>
          </a:xfrm>
          <a:custGeom>
            <a:avLst/>
            <a:gdLst/>
            <a:ahLst/>
            <a:cxnLst/>
            <a:rect l="l" t="t" r="r" b="b"/>
            <a:pathLst>
              <a:path w="142240" h="66675">
                <a:moveTo>
                  <a:pt x="62229" y="0"/>
                </a:moveTo>
                <a:lnTo>
                  <a:pt x="80136" y="0"/>
                </a:lnTo>
                <a:lnTo>
                  <a:pt x="80136" y="7747"/>
                </a:lnTo>
                <a:lnTo>
                  <a:pt x="80136" y="11811"/>
                </a:lnTo>
                <a:lnTo>
                  <a:pt x="113029" y="41528"/>
                </a:lnTo>
                <a:lnTo>
                  <a:pt x="142112" y="49275"/>
                </a:lnTo>
                <a:lnTo>
                  <a:pt x="135000" y="63500"/>
                </a:lnTo>
                <a:lnTo>
                  <a:pt x="128015" y="62229"/>
                </a:lnTo>
                <a:lnTo>
                  <a:pt x="121792" y="60705"/>
                </a:lnTo>
                <a:lnTo>
                  <a:pt x="116331" y="59054"/>
                </a:lnTo>
                <a:lnTo>
                  <a:pt x="110743" y="57530"/>
                </a:lnTo>
                <a:lnTo>
                  <a:pt x="105536" y="55625"/>
                </a:lnTo>
                <a:lnTo>
                  <a:pt x="100710" y="53466"/>
                </a:lnTo>
                <a:lnTo>
                  <a:pt x="95757" y="51307"/>
                </a:lnTo>
                <a:lnTo>
                  <a:pt x="91312" y="49022"/>
                </a:lnTo>
                <a:lnTo>
                  <a:pt x="87249" y="46354"/>
                </a:lnTo>
                <a:lnTo>
                  <a:pt x="83184" y="43687"/>
                </a:lnTo>
                <a:lnTo>
                  <a:pt x="79882" y="40766"/>
                </a:lnTo>
                <a:lnTo>
                  <a:pt x="77215" y="37591"/>
                </a:lnTo>
                <a:lnTo>
                  <a:pt x="75437" y="35813"/>
                </a:lnTo>
                <a:lnTo>
                  <a:pt x="74040" y="33781"/>
                </a:lnTo>
                <a:lnTo>
                  <a:pt x="72898" y="31623"/>
                </a:lnTo>
                <a:lnTo>
                  <a:pt x="72389" y="30606"/>
                </a:lnTo>
                <a:lnTo>
                  <a:pt x="71881" y="29717"/>
                </a:lnTo>
                <a:lnTo>
                  <a:pt x="71627" y="28955"/>
                </a:lnTo>
                <a:lnTo>
                  <a:pt x="71247" y="28066"/>
                </a:lnTo>
                <a:lnTo>
                  <a:pt x="69596" y="32003"/>
                </a:lnTo>
                <a:lnTo>
                  <a:pt x="68706" y="33654"/>
                </a:lnTo>
                <a:lnTo>
                  <a:pt x="34059" y="58261"/>
                </a:lnTo>
                <a:lnTo>
                  <a:pt x="6984" y="66548"/>
                </a:lnTo>
                <a:lnTo>
                  <a:pt x="0" y="52704"/>
                </a:lnTo>
                <a:lnTo>
                  <a:pt x="8217" y="50613"/>
                </a:lnTo>
                <a:lnTo>
                  <a:pt x="15732" y="48355"/>
                </a:lnTo>
                <a:lnTo>
                  <a:pt x="47625" y="32130"/>
                </a:lnTo>
                <a:lnTo>
                  <a:pt x="52577" y="28193"/>
                </a:lnTo>
                <a:lnTo>
                  <a:pt x="56260" y="24002"/>
                </a:lnTo>
                <a:lnTo>
                  <a:pt x="58674" y="19812"/>
                </a:lnTo>
                <a:lnTo>
                  <a:pt x="61086" y="15620"/>
                </a:lnTo>
                <a:lnTo>
                  <a:pt x="62229" y="11556"/>
                </a:lnTo>
                <a:lnTo>
                  <a:pt x="62229" y="7747"/>
                </a:lnTo>
                <a:lnTo>
                  <a:pt x="6222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94830" y="1337691"/>
            <a:ext cx="62230" cy="19685"/>
          </a:xfrm>
          <a:custGeom>
            <a:avLst/>
            <a:gdLst/>
            <a:ahLst/>
            <a:cxnLst/>
            <a:rect l="l" t="t" r="r" b="b"/>
            <a:pathLst>
              <a:path w="62229" h="19684">
                <a:moveTo>
                  <a:pt x="3048" y="0"/>
                </a:moveTo>
                <a:lnTo>
                  <a:pt x="9271" y="1778"/>
                </a:lnTo>
                <a:lnTo>
                  <a:pt x="14731" y="2921"/>
                </a:lnTo>
                <a:lnTo>
                  <a:pt x="19303" y="3556"/>
                </a:lnTo>
                <a:lnTo>
                  <a:pt x="24002" y="4318"/>
                </a:lnTo>
                <a:lnTo>
                  <a:pt x="28575" y="4699"/>
                </a:lnTo>
                <a:lnTo>
                  <a:pt x="32893" y="4825"/>
                </a:lnTo>
                <a:lnTo>
                  <a:pt x="37338" y="4953"/>
                </a:lnTo>
                <a:lnTo>
                  <a:pt x="41910" y="4825"/>
                </a:lnTo>
                <a:lnTo>
                  <a:pt x="46736" y="4699"/>
                </a:lnTo>
                <a:lnTo>
                  <a:pt x="51562" y="4572"/>
                </a:lnTo>
                <a:lnTo>
                  <a:pt x="56515" y="4572"/>
                </a:lnTo>
                <a:lnTo>
                  <a:pt x="61722" y="4572"/>
                </a:lnTo>
                <a:lnTo>
                  <a:pt x="61722" y="18923"/>
                </a:lnTo>
                <a:lnTo>
                  <a:pt x="55245" y="19050"/>
                </a:lnTo>
                <a:lnTo>
                  <a:pt x="49402" y="19176"/>
                </a:lnTo>
                <a:lnTo>
                  <a:pt x="44323" y="19304"/>
                </a:lnTo>
                <a:lnTo>
                  <a:pt x="39116" y="19304"/>
                </a:lnTo>
                <a:lnTo>
                  <a:pt x="34036" y="19304"/>
                </a:lnTo>
                <a:lnTo>
                  <a:pt x="28955" y="18923"/>
                </a:lnTo>
                <a:lnTo>
                  <a:pt x="23875" y="18669"/>
                </a:lnTo>
                <a:lnTo>
                  <a:pt x="19050" y="18161"/>
                </a:lnTo>
                <a:lnTo>
                  <a:pt x="14350" y="17525"/>
                </a:lnTo>
                <a:lnTo>
                  <a:pt x="9651" y="16763"/>
                </a:lnTo>
                <a:lnTo>
                  <a:pt x="4825" y="15494"/>
                </a:lnTo>
                <a:lnTo>
                  <a:pt x="0" y="13462"/>
                </a:lnTo>
                <a:lnTo>
                  <a:pt x="304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55535" y="1335150"/>
            <a:ext cx="46990" cy="165735"/>
          </a:xfrm>
          <a:custGeom>
            <a:avLst/>
            <a:gdLst/>
            <a:ahLst/>
            <a:cxnLst/>
            <a:rect l="l" t="t" r="r" b="b"/>
            <a:pathLst>
              <a:path w="46990" h="165734">
                <a:moveTo>
                  <a:pt x="29337" y="0"/>
                </a:moveTo>
                <a:lnTo>
                  <a:pt x="46863" y="0"/>
                </a:lnTo>
                <a:lnTo>
                  <a:pt x="46863" y="165608"/>
                </a:lnTo>
                <a:lnTo>
                  <a:pt x="29337" y="165608"/>
                </a:lnTo>
                <a:lnTo>
                  <a:pt x="29337" y="86106"/>
                </a:lnTo>
                <a:lnTo>
                  <a:pt x="0" y="86106"/>
                </a:lnTo>
                <a:lnTo>
                  <a:pt x="0" y="70612"/>
                </a:lnTo>
                <a:lnTo>
                  <a:pt x="29337" y="70612"/>
                </a:lnTo>
                <a:lnTo>
                  <a:pt x="29337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47457" y="1333119"/>
            <a:ext cx="50800" cy="114300"/>
          </a:xfrm>
          <a:custGeom>
            <a:avLst/>
            <a:gdLst/>
            <a:ahLst/>
            <a:cxnLst/>
            <a:rect l="l" t="t" r="r" b="b"/>
            <a:pathLst>
              <a:path w="50800" h="114300">
                <a:moveTo>
                  <a:pt x="32766" y="0"/>
                </a:moveTo>
                <a:lnTo>
                  <a:pt x="50292" y="0"/>
                </a:lnTo>
                <a:lnTo>
                  <a:pt x="50292" y="114172"/>
                </a:lnTo>
                <a:lnTo>
                  <a:pt x="32766" y="114172"/>
                </a:lnTo>
                <a:lnTo>
                  <a:pt x="32766" y="94614"/>
                </a:lnTo>
                <a:lnTo>
                  <a:pt x="0" y="94614"/>
                </a:lnTo>
                <a:lnTo>
                  <a:pt x="0" y="79628"/>
                </a:lnTo>
                <a:lnTo>
                  <a:pt x="32766" y="79628"/>
                </a:lnTo>
                <a:lnTo>
                  <a:pt x="32766" y="63500"/>
                </a:lnTo>
                <a:lnTo>
                  <a:pt x="0" y="63500"/>
                </a:lnTo>
                <a:lnTo>
                  <a:pt x="0" y="48513"/>
                </a:lnTo>
                <a:lnTo>
                  <a:pt x="32766" y="48513"/>
                </a:lnTo>
                <a:lnTo>
                  <a:pt x="32766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75043" y="1333119"/>
            <a:ext cx="141605" cy="110489"/>
          </a:xfrm>
          <a:custGeom>
            <a:avLst/>
            <a:gdLst/>
            <a:ahLst/>
            <a:cxnLst/>
            <a:rect l="l" t="t" r="r" b="b"/>
            <a:pathLst>
              <a:path w="141604" h="110490">
                <a:moveTo>
                  <a:pt x="123825" y="0"/>
                </a:moveTo>
                <a:lnTo>
                  <a:pt x="141350" y="0"/>
                </a:lnTo>
                <a:lnTo>
                  <a:pt x="141350" y="110235"/>
                </a:lnTo>
                <a:lnTo>
                  <a:pt x="123825" y="110235"/>
                </a:lnTo>
                <a:lnTo>
                  <a:pt x="123825" y="72262"/>
                </a:lnTo>
                <a:lnTo>
                  <a:pt x="89788" y="72262"/>
                </a:lnTo>
                <a:lnTo>
                  <a:pt x="90170" y="73278"/>
                </a:lnTo>
                <a:lnTo>
                  <a:pt x="90677" y="75437"/>
                </a:lnTo>
                <a:lnTo>
                  <a:pt x="90931" y="77596"/>
                </a:lnTo>
                <a:lnTo>
                  <a:pt x="90931" y="79882"/>
                </a:lnTo>
                <a:lnTo>
                  <a:pt x="90931" y="89153"/>
                </a:lnTo>
                <a:lnTo>
                  <a:pt x="55381" y="108616"/>
                </a:lnTo>
                <a:lnTo>
                  <a:pt x="45211" y="109092"/>
                </a:lnTo>
                <a:lnTo>
                  <a:pt x="35137" y="108616"/>
                </a:lnTo>
                <a:lnTo>
                  <a:pt x="0" y="89153"/>
                </a:lnTo>
                <a:lnTo>
                  <a:pt x="0" y="79882"/>
                </a:lnTo>
                <a:lnTo>
                  <a:pt x="0" y="70611"/>
                </a:lnTo>
                <a:lnTo>
                  <a:pt x="35137" y="51149"/>
                </a:lnTo>
                <a:lnTo>
                  <a:pt x="45211" y="50672"/>
                </a:lnTo>
                <a:lnTo>
                  <a:pt x="55381" y="51149"/>
                </a:lnTo>
                <a:lnTo>
                  <a:pt x="88137" y="68198"/>
                </a:lnTo>
                <a:lnTo>
                  <a:pt x="88137" y="57150"/>
                </a:lnTo>
                <a:lnTo>
                  <a:pt x="123825" y="57150"/>
                </a:lnTo>
                <a:lnTo>
                  <a:pt x="12382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26973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7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17868" y="1333119"/>
            <a:ext cx="49530" cy="102870"/>
          </a:xfrm>
          <a:custGeom>
            <a:avLst/>
            <a:gdLst/>
            <a:ahLst/>
            <a:cxnLst/>
            <a:rect l="l" t="t" r="r" b="b"/>
            <a:pathLst>
              <a:path w="49529" h="102869">
                <a:moveTo>
                  <a:pt x="0" y="0"/>
                </a:moveTo>
                <a:lnTo>
                  <a:pt x="17525" y="0"/>
                </a:lnTo>
                <a:lnTo>
                  <a:pt x="17525" y="47497"/>
                </a:lnTo>
                <a:lnTo>
                  <a:pt x="49529" y="47497"/>
                </a:lnTo>
                <a:lnTo>
                  <a:pt x="49529" y="62991"/>
                </a:lnTo>
                <a:lnTo>
                  <a:pt x="17525" y="62991"/>
                </a:lnTo>
                <a:lnTo>
                  <a:pt x="17525" y="102488"/>
                </a:lnTo>
                <a:lnTo>
                  <a:pt x="0" y="1024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67447" y="1331975"/>
            <a:ext cx="67945" cy="19685"/>
          </a:xfrm>
          <a:custGeom>
            <a:avLst/>
            <a:gdLst/>
            <a:ahLst/>
            <a:cxnLst/>
            <a:rect l="l" t="t" r="r" b="b"/>
            <a:pathLst>
              <a:path w="67945" h="19684">
                <a:moveTo>
                  <a:pt x="3048" y="0"/>
                </a:moveTo>
                <a:lnTo>
                  <a:pt x="35305" y="4699"/>
                </a:lnTo>
                <a:lnTo>
                  <a:pt x="40258" y="4825"/>
                </a:lnTo>
                <a:lnTo>
                  <a:pt x="45466" y="4825"/>
                </a:lnTo>
                <a:lnTo>
                  <a:pt x="50926" y="4699"/>
                </a:lnTo>
                <a:lnTo>
                  <a:pt x="56515" y="4572"/>
                </a:lnTo>
                <a:lnTo>
                  <a:pt x="61975" y="4572"/>
                </a:lnTo>
                <a:lnTo>
                  <a:pt x="67691" y="4572"/>
                </a:lnTo>
                <a:lnTo>
                  <a:pt x="67691" y="18923"/>
                </a:lnTo>
                <a:lnTo>
                  <a:pt x="60705" y="19050"/>
                </a:lnTo>
                <a:lnTo>
                  <a:pt x="54355" y="19176"/>
                </a:lnTo>
                <a:lnTo>
                  <a:pt x="48513" y="19303"/>
                </a:lnTo>
                <a:lnTo>
                  <a:pt x="42672" y="19303"/>
                </a:lnTo>
                <a:lnTo>
                  <a:pt x="36829" y="19176"/>
                </a:lnTo>
                <a:lnTo>
                  <a:pt x="31115" y="18923"/>
                </a:lnTo>
                <a:lnTo>
                  <a:pt x="25400" y="18669"/>
                </a:lnTo>
                <a:lnTo>
                  <a:pt x="0" y="13462"/>
                </a:lnTo>
                <a:lnTo>
                  <a:pt x="304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86092" y="1331975"/>
            <a:ext cx="67945" cy="19685"/>
          </a:xfrm>
          <a:custGeom>
            <a:avLst/>
            <a:gdLst/>
            <a:ahLst/>
            <a:cxnLst/>
            <a:rect l="l" t="t" r="r" b="b"/>
            <a:pathLst>
              <a:path w="67945" h="19684">
                <a:moveTo>
                  <a:pt x="3048" y="0"/>
                </a:moveTo>
                <a:lnTo>
                  <a:pt x="35305" y="4699"/>
                </a:lnTo>
                <a:lnTo>
                  <a:pt x="40258" y="4825"/>
                </a:lnTo>
                <a:lnTo>
                  <a:pt x="45465" y="4825"/>
                </a:lnTo>
                <a:lnTo>
                  <a:pt x="50926" y="4699"/>
                </a:lnTo>
                <a:lnTo>
                  <a:pt x="56514" y="4572"/>
                </a:lnTo>
                <a:lnTo>
                  <a:pt x="61975" y="4572"/>
                </a:lnTo>
                <a:lnTo>
                  <a:pt x="67690" y="4572"/>
                </a:lnTo>
                <a:lnTo>
                  <a:pt x="67690" y="18923"/>
                </a:lnTo>
                <a:lnTo>
                  <a:pt x="60705" y="19050"/>
                </a:lnTo>
                <a:lnTo>
                  <a:pt x="54355" y="19176"/>
                </a:lnTo>
                <a:lnTo>
                  <a:pt x="48513" y="19303"/>
                </a:lnTo>
                <a:lnTo>
                  <a:pt x="42672" y="19303"/>
                </a:lnTo>
                <a:lnTo>
                  <a:pt x="0" y="13462"/>
                </a:lnTo>
                <a:lnTo>
                  <a:pt x="304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474839" y="1333119"/>
            <a:ext cx="368300" cy="177800"/>
          </a:xfrm>
          <a:custGeom>
            <a:avLst/>
            <a:gdLst/>
            <a:ahLst/>
            <a:cxnLst/>
            <a:rect l="l" t="t" r="r" b="b"/>
            <a:pathLst>
              <a:path w="368300" h="177800">
                <a:moveTo>
                  <a:pt x="275843" y="113791"/>
                </a:moveTo>
                <a:lnTo>
                  <a:pt x="235981" y="118238"/>
                </a:lnTo>
                <a:lnTo>
                  <a:pt x="211327" y="145668"/>
                </a:lnTo>
                <a:lnTo>
                  <a:pt x="212304" y="153241"/>
                </a:lnTo>
                <a:lnTo>
                  <a:pt x="247062" y="175609"/>
                </a:lnTo>
                <a:lnTo>
                  <a:pt x="275843" y="177545"/>
                </a:lnTo>
                <a:lnTo>
                  <a:pt x="291157" y="177047"/>
                </a:lnTo>
                <a:lnTo>
                  <a:pt x="331265" y="165242"/>
                </a:lnTo>
                <a:lnTo>
                  <a:pt x="333561" y="162686"/>
                </a:lnTo>
                <a:lnTo>
                  <a:pt x="275843" y="162686"/>
                </a:lnTo>
                <a:lnTo>
                  <a:pt x="264939" y="162444"/>
                </a:lnTo>
                <a:lnTo>
                  <a:pt x="229107" y="151637"/>
                </a:lnTo>
                <a:lnTo>
                  <a:pt x="229107" y="139700"/>
                </a:lnTo>
                <a:lnTo>
                  <a:pt x="275843" y="128650"/>
                </a:lnTo>
                <a:lnTo>
                  <a:pt x="333436" y="128650"/>
                </a:lnTo>
                <a:lnTo>
                  <a:pt x="331212" y="126166"/>
                </a:lnTo>
                <a:lnTo>
                  <a:pt x="324357" y="121665"/>
                </a:lnTo>
                <a:lnTo>
                  <a:pt x="315402" y="118238"/>
                </a:lnTo>
                <a:lnTo>
                  <a:pt x="304339" y="115776"/>
                </a:lnTo>
                <a:lnTo>
                  <a:pt x="291157" y="114290"/>
                </a:lnTo>
                <a:lnTo>
                  <a:pt x="275843" y="113791"/>
                </a:lnTo>
                <a:close/>
              </a:path>
              <a:path w="368300" h="177800">
                <a:moveTo>
                  <a:pt x="333436" y="128650"/>
                </a:moveTo>
                <a:lnTo>
                  <a:pt x="275843" y="128650"/>
                </a:lnTo>
                <a:lnTo>
                  <a:pt x="286656" y="128910"/>
                </a:lnTo>
                <a:lnTo>
                  <a:pt x="322325" y="151637"/>
                </a:lnTo>
                <a:lnTo>
                  <a:pt x="318515" y="155955"/>
                </a:lnTo>
                <a:lnTo>
                  <a:pt x="275843" y="162686"/>
                </a:lnTo>
                <a:lnTo>
                  <a:pt x="333561" y="162686"/>
                </a:lnTo>
                <a:lnTo>
                  <a:pt x="336184" y="159765"/>
                </a:lnTo>
                <a:lnTo>
                  <a:pt x="339127" y="153241"/>
                </a:lnTo>
                <a:lnTo>
                  <a:pt x="340105" y="145668"/>
                </a:lnTo>
                <a:lnTo>
                  <a:pt x="339109" y="138168"/>
                </a:lnTo>
                <a:lnTo>
                  <a:pt x="336137" y="131667"/>
                </a:lnTo>
                <a:lnTo>
                  <a:pt x="333436" y="128650"/>
                </a:lnTo>
                <a:close/>
              </a:path>
              <a:path w="368300" h="177800">
                <a:moveTo>
                  <a:pt x="43433" y="123951"/>
                </a:moveTo>
                <a:lnTo>
                  <a:pt x="25780" y="123951"/>
                </a:lnTo>
                <a:lnTo>
                  <a:pt x="25780" y="173608"/>
                </a:lnTo>
                <a:lnTo>
                  <a:pt x="154558" y="173608"/>
                </a:lnTo>
                <a:lnTo>
                  <a:pt x="154558" y="158114"/>
                </a:lnTo>
                <a:lnTo>
                  <a:pt x="43433" y="158114"/>
                </a:lnTo>
                <a:lnTo>
                  <a:pt x="43433" y="123951"/>
                </a:lnTo>
                <a:close/>
              </a:path>
              <a:path w="368300" h="177800">
                <a:moveTo>
                  <a:pt x="149732" y="102742"/>
                </a:moveTo>
                <a:lnTo>
                  <a:pt x="132206" y="102742"/>
                </a:lnTo>
                <a:lnTo>
                  <a:pt x="132206" y="139318"/>
                </a:lnTo>
                <a:lnTo>
                  <a:pt x="149732" y="139318"/>
                </a:lnTo>
                <a:lnTo>
                  <a:pt x="149732" y="102742"/>
                </a:lnTo>
                <a:close/>
              </a:path>
              <a:path w="368300" h="177800">
                <a:moveTo>
                  <a:pt x="149732" y="0"/>
                </a:moveTo>
                <a:lnTo>
                  <a:pt x="132206" y="0"/>
                </a:lnTo>
                <a:lnTo>
                  <a:pt x="132206" y="87629"/>
                </a:lnTo>
                <a:lnTo>
                  <a:pt x="124535" y="88937"/>
                </a:lnTo>
                <a:lnTo>
                  <a:pt x="116554" y="89995"/>
                </a:lnTo>
                <a:lnTo>
                  <a:pt x="108239" y="90791"/>
                </a:lnTo>
                <a:lnTo>
                  <a:pt x="93599" y="91693"/>
                </a:lnTo>
                <a:lnTo>
                  <a:pt x="87629" y="91820"/>
                </a:lnTo>
                <a:lnTo>
                  <a:pt x="81279" y="92075"/>
                </a:lnTo>
                <a:lnTo>
                  <a:pt x="61975" y="92201"/>
                </a:lnTo>
                <a:lnTo>
                  <a:pt x="0" y="92201"/>
                </a:lnTo>
                <a:lnTo>
                  <a:pt x="0" y="107441"/>
                </a:lnTo>
                <a:lnTo>
                  <a:pt x="60832" y="107441"/>
                </a:lnTo>
                <a:lnTo>
                  <a:pt x="71403" y="107390"/>
                </a:lnTo>
                <a:lnTo>
                  <a:pt x="109525" y="105832"/>
                </a:lnTo>
                <a:lnTo>
                  <a:pt x="132206" y="102742"/>
                </a:lnTo>
                <a:lnTo>
                  <a:pt x="149732" y="102742"/>
                </a:lnTo>
                <a:lnTo>
                  <a:pt x="149732" y="80390"/>
                </a:lnTo>
                <a:lnTo>
                  <a:pt x="180720" y="80390"/>
                </a:lnTo>
                <a:lnTo>
                  <a:pt x="180720" y="64896"/>
                </a:lnTo>
                <a:lnTo>
                  <a:pt x="149732" y="64896"/>
                </a:lnTo>
                <a:lnTo>
                  <a:pt x="149732" y="0"/>
                </a:lnTo>
                <a:close/>
              </a:path>
              <a:path w="368300" h="177800">
                <a:moveTo>
                  <a:pt x="61975" y="53847"/>
                </a:moveTo>
                <a:lnTo>
                  <a:pt x="44703" y="53847"/>
                </a:lnTo>
                <a:lnTo>
                  <a:pt x="44703" y="92201"/>
                </a:lnTo>
                <a:lnTo>
                  <a:pt x="61975" y="92201"/>
                </a:lnTo>
                <a:lnTo>
                  <a:pt x="61975" y="53847"/>
                </a:lnTo>
                <a:close/>
              </a:path>
              <a:path w="368300" h="177800">
                <a:moveTo>
                  <a:pt x="109219" y="9651"/>
                </a:moveTo>
                <a:lnTo>
                  <a:pt x="13588" y="9651"/>
                </a:lnTo>
                <a:lnTo>
                  <a:pt x="13588" y="25145"/>
                </a:lnTo>
                <a:lnTo>
                  <a:pt x="91439" y="25145"/>
                </a:lnTo>
                <a:lnTo>
                  <a:pt x="91255" y="30225"/>
                </a:lnTo>
                <a:lnTo>
                  <a:pt x="90931" y="40893"/>
                </a:lnTo>
                <a:lnTo>
                  <a:pt x="90550" y="45719"/>
                </a:lnTo>
                <a:lnTo>
                  <a:pt x="90296" y="50672"/>
                </a:lnTo>
                <a:lnTo>
                  <a:pt x="89788" y="55879"/>
                </a:lnTo>
                <a:lnTo>
                  <a:pt x="88518" y="66547"/>
                </a:lnTo>
                <a:lnTo>
                  <a:pt x="87502" y="72516"/>
                </a:lnTo>
                <a:lnTo>
                  <a:pt x="86359" y="78866"/>
                </a:lnTo>
                <a:lnTo>
                  <a:pt x="102869" y="81406"/>
                </a:lnTo>
                <a:lnTo>
                  <a:pt x="108584" y="36194"/>
                </a:lnTo>
                <a:lnTo>
                  <a:pt x="109219" y="13588"/>
                </a:lnTo>
                <a:lnTo>
                  <a:pt x="109219" y="9651"/>
                </a:lnTo>
                <a:close/>
              </a:path>
              <a:path w="368300" h="177800">
                <a:moveTo>
                  <a:pt x="337184" y="93090"/>
                </a:moveTo>
                <a:lnTo>
                  <a:pt x="319658" y="93090"/>
                </a:lnTo>
                <a:lnTo>
                  <a:pt x="319658" y="112267"/>
                </a:lnTo>
                <a:lnTo>
                  <a:pt x="337184" y="112267"/>
                </a:lnTo>
                <a:lnTo>
                  <a:pt x="337184" y="93090"/>
                </a:lnTo>
                <a:close/>
              </a:path>
              <a:path w="368300" h="177800">
                <a:moveTo>
                  <a:pt x="337184" y="0"/>
                </a:moveTo>
                <a:lnTo>
                  <a:pt x="319658" y="0"/>
                </a:lnTo>
                <a:lnTo>
                  <a:pt x="319658" y="77977"/>
                </a:lnTo>
                <a:lnTo>
                  <a:pt x="311917" y="79285"/>
                </a:lnTo>
                <a:lnTo>
                  <a:pt x="273557" y="82168"/>
                </a:lnTo>
                <a:lnTo>
                  <a:pt x="249427" y="82550"/>
                </a:lnTo>
                <a:lnTo>
                  <a:pt x="187451" y="82550"/>
                </a:lnTo>
                <a:lnTo>
                  <a:pt x="187451" y="97789"/>
                </a:lnTo>
                <a:lnTo>
                  <a:pt x="246252" y="97789"/>
                </a:lnTo>
                <a:lnTo>
                  <a:pt x="256946" y="97720"/>
                </a:lnTo>
                <a:lnTo>
                  <a:pt x="296388" y="96180"/>
                </a:lnTo>
                <a:lnTo>
                  <a:pt x="319658" y="93090"/>
                </a:lnTo>
                <a:lnTo>
                  <a:pt x="337184" y="93090"/>
                </a:lnTo>
                <a:lnTo>
                  <a:pt x="337184" y="70611"/>
                </a:lnTo>
                <a:lnTo>
                  <a:pt x="368172" y="70611"/>
                </a:lnTo>
                <a:lnTo>
                  <a:pt x="368172" y="55244"/>
                </a:lnTo>
                <a:lnTo>
                  <a:pt x="337184" y="55244"/>
                </a:lnTo>
                <a:lnTo>
                  <a:pt x="337184" y="0"/>
                </a:lnTo>
                <a:close/>
              </a:path>
              <a:path w="368300" h="177800">
                <a:moveTo>
                  <a:pt x="249427" y="44195"/>
                </a:moveTo>
                <a:lnTo>
                  <a:pt x="232155" y="44195"/>
                </a:lnTo>
                <a:lnTo>
                  <a:pt x="232155" y="82550"/>
                </a:lnTo>
                <a:lnTo>
                  <a:pt x="249427" y="82550"/>
                </a:lnTo>
                <a:lnTo>
                  <a:pt x="249427" y="44195"/>
                </a:lnTo>
                <a:close/>
              </a:path>
              <a:path w="368300" h="177800">
                <a:moveTo>
                  <a:pt x="296671" y="7746"/>
                </a:moveTo>
                <a:lnTo>
                  <a:pt x="201040" y="7746"/>
                </a:lnTo>
                <a:lnTo>
                  <a:pt x="201040" y="23113"/>
                </a:lnTo>
                <a:lnTo>
                  <a:pt x="278891" y="23113"/>
                </a:lnTo>
                <a:lnTo>
                  <a:pt x="278735" y="27050"/>
                </a:lnTo>
                <a:lnTo>
                  <a:pt x="278383" y="37464"/>
                </a:lnTo>
                <a:lnTo>
                  <a:pt x="278002" y="41782"/>
                </a:lnTo>
                <a:lnTo>
                  <a:pt x="277749" y="46227"/>
                </a:lnTo>
                <a:lnTo>
                  <a:pt x="277240" y="50926"/>
                </a:lnTo>
                <a:lnTo>
                  <a:pt x="275970" y="60832"/>
                </a:lnTo>
                <a:lnTo>
                  <a:pt x="273811" y="72897"/>
                </a:lnTo>
                <a:lnTo>
                  <a:pt x="290321" y="75437"/>
                </a:lnTo>
                <a:lnTo>
                  <a:pt x="296036" y="32638"/>
                </a:lnTo>
                <a:lnTo>
                  <a:pt x="296671" y="11683"/>
                </a:lnTo>
                <a:lnTo>
                  <a:pt x="296671" y="7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470267" y="1328547"/>
            <a:ext cx="377316" cy="1866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01558" y="1333119"/>
            <a:ext cx="511175" cy="176530"/>
          </a:xfrm>
          <a:custGeom>
            <a:avLst/>
            <a:gdLst/>
            <a:ahLst/>
            <a:cxnLst/>
            <a:rect l="l" t="t" r="r" b="b"/>
            <a:pathLst>
              <a:path w="511175" h="176530">
                <a:moveTo>
                  <a:pt x="147827" y="118363"/>
                </a:moveTo>
                <a:lnTo>
                  <a:pt x="19431" y="118363"/>
                </a:lnTo>
                <a:lnTo>
                  <a:pt x="19431" y="133857"/>
                </a:lnTo>
                <a:lnTo>
                  <a:pt x="130301" y="133857"/>
                </a:lnTo>
                <a:lnTo>
                  <a:pt x="130301" y="176529"/>
                </a:lnTo>
                <a:lnTo>
                  <a:pt x="147827" y="176529"/>
                </a:lnTo>
                <a:lnTo>
                  <a:pt x="147827" y="118363"/>
                </a:lnTo>
                <a:close/>
              </a:path>
              <a:path w="511175" h="176530">
                <a:moveTo>
                  <a:pt x="334518" y="113029"/>
                </a:moveTo>
                <a:lnTo>
                  <a:pt x="210693" y="113029"/>
                </a:lnTo>
                <a:lnTo>
                  <a:pt x="210693" y="128523"/>
                </a:lnTo>
                <a:lnTo>
                  <a:pt x="316992" y="128523"/>
                </a:lnTo>
                <a:lnTo>
                  <a:pt x="316992" y="174625"/>
                </a:lnTo>
                <a:lnTo>
                  <a:pt x="334518" y="174625"/>
                </a:lnTo>
                <a:lnTo>
                  <a:pt x="334518" y="113029"/>
                </a:lnTo>
                <a:close/>
              </a:path>
              <a:path w="511175" h="176530">
                <a:moveTo>
                  <a:pt x="169164" y="88645"/>
                </a:moveTo>
                <a:lnTo>
                  <a:pt x="0" y="88645"/>
                </a:lnTo>
                <a:lnTo>
                  <a:pt x="0" y="104266"/>
                </a:lnTo>
                <a:lnTo>
                  <a:pt x="169164" y="104266"/>
                </a:lnTo>
                <a:lnTo>
                  <a:pt x="169164" y="88645"/>
                </a:lnTo>
                <a:close/>
              </a:path>
              <a:path w="511175" h="176530">
                <a:moveTo>
                  <a:pt x="93472" y="71881"/>
                </a:moveTo>
                <a:lnTo>
                  <a:pt x="75692" y="71881"/>
                </a:lnTo>
                <a:lnTo>
                  <a:pt x="75692" y="88645"/>
                </a:lnTo>
                <a:lnTo>
                  <a:pt x="93472" y="88645"/>
                </a:lnTo>
                <a:lnTo>
                  <a:pt x="93472" y="71881"/>
                </a:lnTo>
                <a:close/>
              </a:path>
              <a:path w="511175" h="176530">
                <a:moveTo>
                  <a:pt x="148336" y="5968"/>
                </a:moveTo>
                <a:lnTo>
                  <a:pt x="20955" y="5968"/>
                </a:lnTo>
                <a:lnTo>
                  <a:pt x="20955" y="71881"/>
                </a:lnTo>
                <a:lnTo>
                  <a:pt x="148336" y="71881"/>
                </a:lnTo>
                <a:lnTo>
                  <a:pt x="148336" y="56387"/>
                </a:lnTo>
                <a:lnTo>
                  <a:pt x="38481" y="56387"/>
                </a:lnTo>
                <a:lnTo>
                  <a:pt x="38481" y="21335"/>
                </a:lnTo>
                <a:lnTo>
                  <a:pt x="148336" y="21335"/>
                </a:lnTo>
                <a:lnTo>
                  <a:pt x="148336" y="5968"/>
                </a:lnTo>
                <a:close/>
              </a:path>
              <a:path w="511175" h="176530">
                <a:moveTo>
                  <a:pt x="148336" y="21335"/>
                </a:moveTo>
                <a:lnTo>
                  <a:pt x="130810" y="21335"/>
                </a:lnTo>
                <a:lnTo>
                  <a:pt x="130810" y="56387"/>
                </a:lnTo>
                <a:lnTo>
                  <a:pt x="148336" y="56387"/>
                </a:lnTo>
                <a:lnTo>
                  <a:pt x="148336" y="21335"/>
                </a:lnTo>
                <a:close/>
              </a:path>
              <a:path w="511175" h="176530">
                <a:moveTo>
                  <a:pt x="429387" y="27177"/>
                </a:moveTo>
                <a:lnTo>
                  <a:pt x="412496" y="27177"/>
                </a:lnTo>
                <a:lnTo>
                  <a:pt x="412496" y="35432"/>
                </a:lnTo>
                <a:lnTo>
                  <a:pt x="411662" y="47982"/>
                </a:lnTo>
                <a:lnTo>
                  <a:pt x="399161" y="84200"/>
                </a:lnTo>
                <a:lnTo>
                  <a:pt x="371764" y="118187"/>
                </a:lnTo>
                <a:lnTo>
                  <a:pt x="359283" y="128904"/>
                </a:lnTo>
                <a:lnTo>
                  <a:pt x="370332" y="139572"/>
                </a:lnTo>
                <a:lnTo>
                  <a:pt x="400939" y="111125"/>
                </a:lnTo>
                <a:lnTo>
                  <a:pt x="413512" y="92201"/>
                </a:lnTo>
                <a:lnTo>
                  <a:pt x="415798" y="88010"/>
                </a:lnTo>
                <a:lnTo>
                  <a:pt x="417322" y="84454"/>
                </a:lnTo>
                <a:lnTo>
                  <a:pt x="418211" y="81787"/>
                </a:lnTo>
                <a:lnTo>
                  <a:pt x="419100" y="79247"/>
                </a:lnTo>
                <a:lnTo>
                  <a:pt x="420624" y="74167"/>
                </a:lnTo>
                <a:lnTo>
                  <a:pt x="420877" y="72897"/>
                </a:lnTo>
                <a:lnTo>
                  <a:pt x="421012" y="72366"/>
                </a:lnTo>
                <a:lnTo>
                  <a:pt x="421259" y="71627"/>
                </a:lnTo>
                <a:lnTo>
                  <a:pt x="436492" y="71627"/>
                </a:lnTo>
                <a:lnTo>
                  <a:pt x="432546" y="59880"/>
                </a:lnTo>
                <a:lnTo>
                  <a:pt x="430174" y="47787"/>
                </a:lnTo>
                <a:lnTo>
                  <a:pt x="429387" y="35432"/>
                </a:lnTo>
                <a:lnTo>
                  <a:pt x="429387" y="27177"/>
                </a:lnTo>
                <a:close/>
              </a:path>
              <a:path w="511175" h="176530">
                <a:moveTo>
                  <a:pt x="436492" y="71627"/>
                </a:moveTo>
                <a:lnTo>
                  <a:pt x="421259" y="71627"/>
                </a:lnTo>
                <a:lnTo>
                  <a:pt x="421386" y="72516"/>
                </a:lnTo>
                <a:lnTo>
                  <a:pt x="421513" y="72897"/>
                </a:lnTo>
                <a:lnTo>
                  <a:pt x="421767" y="74167"/>
                </a:lnTo>
                <a:lnTo>
                  <a:pt x="422148" y="76707"/>
                </a:lnTo>
                <a:lnTo>
                  <a:pt x="422910" y="79375"/>
                </a:lnTo>
                <a:lnTo>
                  <a:pt x="424052" y="82168"/>
                </a:lnTo>
                <a:lnTo>
                  <a:pt x="424942" y="84962"/>
                </a:lnTo>
                <a:lnTo>
                  <a:pt x="426466" y="88391"/>
                </a:lnTo>
                <a:lnTo>
                  <a:pt x="428625" y="92328"/>
                </a:lnTo>
                <a:lnTo>
                  <a:pt x="430657" y="96265"/>
                </a:lnTo>
                <a:lnTo>
                  <a:pt x="433450" y="100583"/>
                </a:lnTo>
                <a:lnTo>
                  <a:pt x="436951" y="105124"/>
                </a:lnTo>
                <a:lnTo>
                  <a:pt x="440309" y="109600"/>
                </a:lnTo>
                <a:lnTo>
                  <a:pt x="444500" y="114553"/>
                </a:lnTo>
                <a:lnTo>
                  <a:pt x="449452" y="119760"/>
                </a:lnTo>
                <a:lnTo>
                  <a:pt x="454279" y="124967"/>
                </a:lnTo>
                <a:lnTo>
                  <a:pt x="460599" y="130508"/>
                </a:lnTo>
                <a:lnTo>
                  <a:pt x="467868" y="136397"/>
                </a:lnTo>
                <a:lnTo>
                  <a:pt x="479425" y="125348"/>
                </a:lnTo>
                <a:lnTo>
                  <a:pt x="467858" y="115439"/>
                </a:lnTo>
                <a:lnTo>
                  <a:pt x="457679" y="105028"/>
                </a:lnTo>
                <a:lnTo>
                  <a:pt x="449153" y="94380"/>
                </a:lnTo>
                <a:lnTo>
                  <a:pt x="442087" y="83184"/>
                </a:lnTo>
                <a:lnTo>
                  <a:pt x="436492" y="71627"/>
                </a:lnTo>
                <a:close/>
              </a:path>
              <a:path w="511175" h="176530">
                <a:moveTo>
                  <a:pt x="473456" y="11683"/>
                </a:moveTo>
                <a:lnTo>
                  <a:pt x="366395" y="11683"/>
                </a:lnTo>
                <a:lnTo>
                  <a:pt x="366395" y="27177"/>
                </a:lnTo>
                <a:lnTo>
                  <a:pt x="473456" y="27177"/>
                </a:lnTo>
                <a:lnTo>
                  <a:pt x="473456" y="11683"/>
                </a:lnTo>
                <a:close/>
              </a:path>
              <a:path w="511175" h="176530">
                <a:moveTo>
                  <a:pt x="249047" y="25145"/>
                </a:moveTo>
                <a:lnTo>
                  <a:pt x="231394" y="25145"/>
                </a:lnTo>
                <a:lnTo>
                  <a:pt x="231140" y="31495"/>
                </a:lnTo>
                <a:lnTo>
                  <a:pt x="230632" y="36829"/>
                </a:lnTo>
                <a:lnTo>
                  <a:pt x="230124" y="39750"/>
                </a:lnTo>
                <a:lnTo>
                  <a:pt x="229362" y="45592"/>
                </a:lnTo>
                <a:lnTo>
                  <a:pt x="227330" y="51561"/>
                </a:lnTo>
                <a:lnTo>
                  <a:pt x="198405" y="85296"/>
                </a:lnTo>
                <a:lnTo>
                  <a:pt x="182880" y="94614"/>
                </a:lnTo>
                <a:lnTo>
                  <a:pt x="193548" y="106679"/>
                </a:lnTo>
                <a:lnTo>
                  <a:pt x="227584" y="82803"/>
                </a:lnTo>
                <a:lnTo>
                  <a:pt x="235712" y="70992"/>
                </a:lnTo>
                <a:lnTo>
                  <a:pt x="237236" y="68579"/>
                </a:lnTo>
                <a:lnTo>
                  <a:pt x="238379" y="66039"/>
                </a:lnTo>
                <a:lnTo>
                  <a:pt x="239606" y="62102"/>
                </a:lnTo>
                <a:lnTo>
                  <a:pt x="240157" y="60451"/>
                </a:lnTo>
                <a:lnTo>
                  <a:pt x="240411" y="59435"/>
                </a:lnTo>
                <a:lnTo>
                  <a:pt x="258708" y="59435"/>
                </a:lnTo>
                <a:lnTo>
                  <a:pt x="256032" y="54863"/>
                </a:lnTo>
                <a:lnTo>
                  <a:pt x="252984" y="49529"/>
                </a:lnTo>
                <a:lnTo>
                  <a:pt x="250951" y="44195"/>
                </a:lnTo>
                <a:lnTo>
                  <a:pt x="249427" y="33781"/>
                </a:lnTo>
                <a:lnTo>
                  <a:pt x="249300" y="31368"/>
                </a:lnTo>
                <a:lnTo>
                  <a:pt x="249047" y="25145"/>
                </a:lnTo>
                <a:close/>
              </a:path>
              <a:path w="511175" h="176530">
                <a:moveTo>
                  <a:pt x="334518" y="0"/>
                </a:moveTo>
                <a:lnTo>
                  <a:pt x="316992" y="0"/>
                </a:lnTo>
                <a:lnTo>
                  <a:pt x="316992" y="42798"/>
                </a:lnTo>
                <a:lnTo>
                  <a:pt x="275463" y="42798"/>
                </a:lnTo>
                <a:lnTo>
                  <a:pt x="275463" y="57784"/>
                </a:lnTo>
                <a:lnTo>
                  <a:pt x="316992" y="57784"/>
                </a:lnTo>
                <a:lnTo>
                  <a:pt x="316992" y="104520"/>
                </a:lnTo>
                <a:lnTo>
                  <a:pt x="334518" y="104520"/>
                </a:lnTo>
                <a:lnTo>
                  <a:pt x="334518" y="0"/>
                </a:lnTo>
                <a:close/>
              </a:path>
              <a:path w="511175" h="176530">
                <a:moveTo>
                  <a:pt x="258708" y="59435"/>
                </a:moveTo>
                <a:lnTo>
                  <a:pt x="240411" y="59435"/>
                </a:lnTo>
                <a:lnTo>
                  <a:pt x="240665" y="60451"/>
                </a:lnTo>
                <a:lnTo>
                  <a:pt x="240919" y="61213"/>
                </a:lnTo>
                <a:lnTo>
                  <a:pt x="241173" y="62102"/>
                </a:lnTo>
                <a:lnTo>
                  <a:pt x="241681" y="63245"/>
                </a:lnTo>
                <a:lnTo>
                  <a:pt x="242443" y="65531"/>
                </a:lnTo>
                <a:lnTo>
                  <a:pt x="243967" y="68325"/>
                </a:lnTo>
                <a:lnTo>
                  <a:pt x="246380" y="71373"/>
                </a:lnTo>
                <a:lnTo>
                  <a:pt x="249047" y="74929"/>
                </a:lnTo>
                <a:lnTo>
                  <a:pt x="253111" y="79120"/>
                </a:lnTo>
                <a:lnTo>
                  <a:pt x="284607" y="98425"/>
                </a:lnTo>
                <a:lnTo>
                  <a:pt x="295401" y="85089"/>
                </a:lnTo>
                <a:lnTo>
                  <a:pt x="287424" y="81520"/>
                </a:lnTo>
                <a:lnTo>
                  <a:pt x="280447" y="77866"/>
                </a:lnTo>
                <a:lnTo>
                  <a:pt x="274470" y="74142"/>
                </a:lnTo>
                <a:lnTo>
                  <a:pt x="269494" y="70357"/>
                </a:lnTo>
                <a:lnTo>
                  <a:pt x="263525" y="65277"/>
                </a:lnTo>
                <a:lnTo>
                  <a:pt x="259080" y="60070"/>
                </a:lnTo>
                <a:lnTo>
                  <a:pt x="258708" y="59435"/>
                </a:lnTo>
                <a:close/>
              </a:path>
              <a:path w="511175" h="176530">
                <a:moveTo>
                  <a:pt x="290068" y="9651"/>
                </a:moveTo>
                <a:lnTo>
                  <a:pt x="188849" y="9651"/>
                </a:lnTo>
                <a:lnTo>
                  <a:pt x="188849" y="25145"/>
                </a:lnTo>
                <a:lnTo>
                  <a:pt x="290068" y="25145"/>
                </a:lnTo>
                <a:lnTo>
                  <a:pt x="290068" y="9651"/>
                </a:lnTo>
                <a:close/>
              </a:path>
              <a:path w="511175" h="176530">
                <a:moveTo>
                  <a:pt x="510921" y="0"/>
                </a:moveTo>
                <a:lnTo>
                  <a:pt x="493395" y="0"/>
                </a:lnTo>
                <a:lnTo>
                  <a:pt x="493395" y="170687"/>
                </a:lnTo>
                <a:lnTo>
                  <a:pt x="510921" y="170687"/>
                </a:lnTo>
                <a:lnTo>
                  <a:pt x="510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20990" y="1451483"/>
            <a:ext cx="128905" cy="58419"/>
          </a:xfrm>
          <a:custGeom>
            <a:avLst/>
            <a:gdLst/>
            <a:ahLst/>
            <a:cxnLst/>
            <a:rect l="l" t="t" r="r" b="b"/>
            <a:pathLst>
              <a:path w="128904" h="58419">
                <a:moveTo>
                  <a:pt x="0" y="0"/>
                </a:moveTo>
                <a:lnTo>
                  <a:pt x="128396" y="0"/>
                </a:lnTo>
                <a:lnTo>
                  <a:pt x="128396" y="58165"/>
                </a:lnTo>
                <a:lnTo>
                  <a:pt x="110870" y="58165"/>
                </a:lnTo>
                <a:lnTo>
                  <a:pt x="110870" y="15493"/>
                </a:lnTo>
                <a:lnTo>
                  <a:pt x="0" y="154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12252" y="1446149"/>
            <a:ext cx="123825" cy="61594"/>
          </a:xfrm>
          <a:custGeom>
            <a:avLst/>
            <a:gdLst/>
            <a:ahLst/>
            <a:cxnLst/>
            <a:rect l="l" t="t" r="r" b="b"/>
            <a:pathLst>
              <a:path w="123825" h="61594">
                <a:moveTo>
                  <a:pt x="0" y="0"/>
                </a:moveTo>
                <a:lnTo>
                  <a:pt x="123825" y="0"/>
                </a:lnTo>
                <a:lnTo>
                  <a:pt x="123825" y="61595"/>
                </a:lnTo>
                <a:lnTo>
                  <a:pt x="106299" y="61595"/>
                </a:lnTo>
                <a:lnTo>
                  <a:pt x="106299" y="15493"/>
                </a:lnTo>
                <a:lnTo>
                  <a:pt x="0" y="154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40040" y="1354455"/>
            <a:ext cx="92710" cy="35560"/>
          </a:xfrm>
          <a:custGeom>
            <a:avLst/>
            <a:gdLst/>
            <a:ahLst/>
            <a:cxnLst/>
            <a:rect l="l" t="t" r="r" b="b"/>
            <a:pathLst>
              <a:path w="92709" h="35559">
                <a:moveTo>
                  <a:pt x="0" y="0"/>
                </a:moveTo>
                <a:lnTo>
                  <a:pt x="0" y="35052"/>
                </a:lnTo>
                <a:lnTo>
                  <a:pt x="92328" y="35052"/>
                </a:lnTo>
                <a:lnTo>
                  <a:pt x="92328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60842" y="1344802"/>
            <a:ext cx="120650" cy="128270"/>
          </a:xfrm>
          <a:custGeom>
            <a:avLst/>
            <a:gdLst/>
            <a:ahLst/>
            <a:cxnLst/>
            <a:rect l="l" t="t" r="r" b="b"/>
            <a:pathLst>
              <a:path w="120650" h="128269">
                <a:moveTo>
                  <a:pt x="7111" y="0"/>
                </a:moveTo>
                <a:lnTo>
                  <a:pt x="114173" y="0"/>
                </a:lnTo>
                <a:lnTo>
                  <a:pt x="114173" y="15494"/>
                </a:lnTo>
                <a:lnTo>
                  <a:pt x="70103" y="15494"/>
                </a:lnTo>
                <a:lnTo>
                  <a:pt x="70103" y="23749"/>
                </a:lnTo>
                <a:lnTo>
                  <a:pt x="82803" y="71500"/>
                </a:lnTo>
                <a:lnTo>
                  <a:pt x="108575" y="103755"/>
                </a:lnTo>
                <a:lnTo>
                  <a:pt x="120141" y="113664"/>
                </a:lnTo>
                <a:lnTo>
                  <a:pt x="108584" y="124713"/>
                </a:lnTo>
                <a:lnTo>
                  <a:pt x="101218" y="118745"/>
                </a:lnTo>
                <a:lnTo>
                  <a:pt x="94996" y="113284"/>
                </a:lnTo>
                <a:lnTo>
                  <a:pt x="90169" y="108076"/>
                </a:lnTo>
                <a:lnTo>
                  <a:pt x="85216" y="102870"/>
                </a:lnTo>
                <a:lnTo>
                  <a:pt x="81025" y="97917"/>
                </a:lnTo>
                <a:lnTo>
                  <a:pt x="77597" y="93345"/>
                </a:lnTo>
                <a:lnTo>
                  <a:pt x="74167" y="88900"/>
                </a:lnTo>
                <a:lnTo>
                  <a:pt x="71374" y="84582"/>
                </a:lnTo>
                <a:lnTo>
                  <a:pt x="69341" y="80645"/>
                </a:lnTo>
                <a:lnTo>
                  <a:pt x="67182" y="76708"/>
                </a:lnTo>
                <a:lnTo>
                  <a:pt x="65658" y="73279"/>
                </a:lnTo>
                <a:lnTo>
                  <a:pt x="64769" y="70485"/>
                </a:lnTo>
                <a:lnTo>
                  <a:pt x="63626" y="67691"/>
                </a:lnTo>
                <a:lnTo>
                  <a:pt x="62864" y="65024"/>
                </a:lnTo>
                <a:lnTo>
                  <a:pt x="62483" y="62484"/>
                </a:lnTo>
                <a:lnTo>
                  <a:pt x="62356" y="61849"/>
                </a:lnTo>
                <a:lnTo>
                  <a:pt x="62229" y="61213"/>
                </a:lnTo>
                <a:lnTo>
                  <a:pt x="62102" y="60833"/>
                </a:lnTo>
                <a:lnTo>
                  <a:pt x="61975" y="59944"/>
                </a:lnTo>
                <a:lnTo>
                  <a:pt x="61722" y="60706"/>
                </a:lnTo>
                <a:lnTo>
                  <a:pt x="61594" y="61213"/>
                </a:lnTo>
                <a:lnTo>
                  <a:pt x="61467" y="61849"/>
                </a:lnTo>
                <a:lnTo>
                  <a:pt x="61340" y="62484"/>
                </a:lnTo>
                <a:lnTo>
                  <a:pt x="60578" y="65024"/>
                </a:lnTo>
                <a:lnTo>
                  <a:pt x="59816" y="67563"/>
                </a:lnTo>
                <a:lnTo>
                  <a:pt x="58927" y="70104"/>
                </a:lnTo>
                <a:lnTo>
                  <a:pt x="58038" y="72771"/>
                </a:lnTo>
                <a:lnTo>
                  <a:pt x="56514" y="76326"/>
                </a:lnTo>
                <a:lnTo>
                  <a:pt x="54228" y="80518"/>
                </a:lnTo>
                <a:lnTo>
                  <a:pt x="52069" y="84836"/>
                </a:lnTo>
                <a:lnTo>
                  <a:pt x="27443" y="114476"/>
                </a:lnTo>
                <a:lnTo>
                  <a:pt x="11049" y="127888"/>
                </a:lnTo>
                <a:lnTo>
                  <a:pt x="0" y="117221"/>
                </a:lnTo>
                <a:lnTo>
                  <a:pt x="12481" y="106503"/>
                </a:lnTo>
                <a:lnTo>
                  <a:pt x="23272" y="95488"/>
                </a:lnTo>
                <a:lnTo>
                  <a:pt x="45712" y="60682"/>
                </a:lnTo>
                <a:lnTo>
                  <a:pt x="53212" y="23749"/>
                </a:lnTo>
                <a:lnTo>
                  <a:pt x="53212" y="15494"/>
                </a:lnTo>
                <a:lnTo>
                  <a:pt x="7111" y="15494"/>
                </a:lnTo>
                <a:lnTo>
                  <a:pt x="711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084439" y="1342771"/>
            <a:ext cx="113030" cy="97155"/>
          </a:xfrm>
          <a:custGeom>
            <a:avLst/>
            <a:gdLst/>
            <a:ahLst/>
            <a:cxnLst/>
            <a:rect l="l" t="t" r="r" b="b"/>
            <a:pathLst>
              <a:path w="113029" h="97155">
                <a:moveTo>
                  <a:pt x="5968" y="0"/>
                </a:moveTo>
                <a:lnTo>
                  <a:pt x="107187" y="0"/>
                </a:lnTo>
                <a:lnTo>
                  <a:pt x="107187" y="15493"/>
                </a:lnTo>
                <a:lnTo>
                  <a:pt x="66166" y="15493"/>
                </a:lnTo>
                <a:lnTo>
                  <a:pt x="66420" y="21716"/>
                </a:lnTo>
                <a:lnTo>
                  <a:pt x="66547" y="24129"/>
                </a:lnTo>
                <a:lnTo>
                  <a:pt x="66928" y="26669"/>
                </a:lnTo>
                <a:lnTo>
                  <a:pt x="67309" y="29337"/>
                </a:lnTo>
                <a:lnTo>
                  <a:pt x="91590" y="64490"/>
                </a:lnTo>
                <a:lnTo>
                  <a:pt x="112521" y="75437"/>
                </a:lnTo>
                <a:lnTo>
                  <a:pt x="101726" y="88773"/>
                </a:lnTo>
                <a:lnTo>
                  <a:pt x="66166" y="65277"/>
                </a:lnTo>
                <a:lnTo>
                  <a:pt x="63500" y="61721"/>
                </a:lnTo>
                <a:lnTo>
                  <a:pt x="61086" y="58674"/>
                </a:lnTo>
                <a:lnTo>
                  <a:pt x="59562" y="55879"/>
                </a:lnTo>
                <a:lnTo>
                  <a:pt x="58800" y="53593"/>
                </a:lnTo>
                <a:lnTo>
                  <a:pt x="58292" y="52450"/>
                </a:lnTo>
                <a:lnTo>
                  <a:pt x="58038" y="51562"/>
                </a:lnTo>
                <a:lnTo>
                  <a:pt x="57784" y="50800"/>
                </a:lnTo>
                <a:lnTo>
                  <a:pt x="57530" y="49783"/>
                </a:lnTo>
                <a:lnTo>
                  <a:pt x="57276" y="50800"/>
                </a:lnTo>
                <a:lnTo>
                  <a:pt x="57022" y="51562"/>
                </a:lnTo>
                <a:lnTo>
                  <a:pt x="56641" y="52704"/>
                </a:lnTo>
                <a:lnTo>
                  <a:pt x="56260" y="53975"/>
                </a:lnTo>
                <a:lnTo>
                  <a:pt x="55499" y="56387"/>
                </a:lnTo>
                <a:lnTo>
                  <a:pt x="54355" y="58927"/>
                </a:lnTo>
                <a:lnTo>
                  <a:pt x="52831" y="61340"/>
                </a:lnTo>
                <a:lnTo>
                  <a:pt x="51053" y="64515"/>
                </a:lnTo>
                <a:lnTo>
                  <a:pt x="49021" y="67563"/>
                </a:lnTo>
                <a:lnTo>
                  <a:pt x="46862" y="70357"/>
                </a:lnTo>
                <a:lnTo>
                  <a:pt x="44703" y="73151"/>
                </a:lnTo>
                <a:lnTo>
                  <a:pt x="27812" y="87502"/>
                </a:lnTo>
                <a:lnTo>
                  <a:pt x="23494" y="90550"/>
                </a:lnTo>
                <a:lnTo>
                  <a:pt x="17779" y="93725"/>
                </a:lnTo>
                <a:lnTo>
                  <a:pt x="10667" y="97027"/>
                </a:lnTo>
                <a:lnTo>
                  <a:pt x="0" y="84962"/>
                </a:lnTo>
                <a:lnTo>
                  <a:pt x="8262" y="80297"/>
                </a:lnTo>
                <a:lnTo>
                  <a:pt x="15525" y="75644"/>
                </a:lnTo>
                <a:lnTo>
                  <a:pt x="41275" y="48005"/>
                </a:lnTo>
                <a:lnTo>
                  <a:pt x="44450" y="41909"/>
                </a:lnTo>
                <a:lnTo>
                  <a:pt x="46481" y="35940"/>
                </a:lnTo>
                <a:lnTo>
                  <a:pt x="47243" y="30099"/>
                </a:lnTo>
                <a:lnTo>
                  <a:pt x="47751" y="27177"/>
                </a:lnTo>
                <a:lnTo>
                  <a:pt x="48005" y="24383"/>
                </a:lnTo>
                <a:lnTo>
                  <a:pt x="48259" y="21843"/>
                </a:lnTo>
                <a:lnTo>
                  <a:pt x="48513" y="15493"/>
                </a:lnTo>
                <a:lnTo>
                  <a:pt x="5968" y="15493"/>
                </a:lnTo>
                <a:lnTo>
                  <a:pt x="596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901558" y="1339088"/>
            <a:ext cx="169545" cy="98425"/>
          </a:xfrm>
          <a:custGeom>
            <a:avLst/>
            <a:gdLst/>
            <a:ahLst/>
            <a:cxnLst/>
            <a:rect l="l" t="t" r="r" b="b"/>
            <a:pathLst>
              <a:path w="169545" h="98425">
                <a:moveTo>
                  <a:pt x="20955" y="0"/>
                </a:moveTo>
                <a:lnTo>
                  <a:pt x="148336" y="0"/>
                </a:lnTo>
                <a:lnTo>
                  <a:pt x="148336" y="65912"/>
                </a:lnTo>
                <a:lnTo>
                  <a:pt x="93472" y="65912"/>
                </a:lnTo>
                <a:lnTo>
                  <a:pt x="93472" y="82676"/>
                </a:lnTo>
                <a:lnTo>
                  <a:pt x="169164" y="82676"/>
                </a:lnTo>
                <a:lnTo>
                  <a:pt x="169164" y="98298"/>
                </a:lnTo>
                <a:lnTo>
                  <a:pt x="0" y="98298"/>
                </a:lnTo>
                <a:lnTo>
                  <a:pt x="0" y="82676"/>
                </a:lnTo>
                <a:lnTo>
                  <a:pt x="75692" y="82676"/>
                </a:lnTo>
                <a:lnTo>
                  <a:pt x="75692" y="65912"/>
                </a:lnTo>
                <a:lnTo>
                  <a:pt x="20955" y="65912"/>
                </a:lnTo>
                <a:lnTo>
                  <a:pt x="2095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03717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77021" y="1333119"/>
            <a:ext cx="59055" cy="104775"/>
          </a:xfrm>
          <a:custGeom>
            <a:avLst/>
            <a:gdLst/>
            <a:ahLst/>
            <a:cxnLst/>
            <a:rect l="l" t="t" r="r" b="b"/>
            <a:pathLst>
              <a:path w="59054" h="104775">
                <a:moveTo>
                  <a:pt x="41528" y="0"/>
                </a:moveTo>
                <a:lnTo>
                  <a:pt x="59054" y="0"/>
                </a:lnTo>
                <a:lnTo>
                  <a:pt x="59054" y="104520"/>
                </a:lnTo>
                <a:lnTo>
                  <a:pt x="41528" y="104520"/>
                </a:lnTo>
                <a:lnTo>
                  <a:pt x="41528" y="57784"/>
                </a:lnTo>
                <a:lnTo>
                  <a:pt x="0" y="57784"/>
                </a:lnTo>
                <a:lnTo>
                  <a:pt x="0" y="42798"/>
                </a:lnTo>
                <a:lnTo>
                  <a:pt x="41528" y="42798"/>
                </a:lnTo>
                <a:lnTo>
                  <a:pt x="4152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491346" y="1333119"/>
            <a:ext cx="339725" cy="176530"/>
          </a:xfrm>
          <a:custGeom>
            <a:avLst/>
            <a:gdLst/>
            <a:ahLst/>
            <a:cxnLst/>
            <a:rect l="l" t="t" r="r" b="b"/>
            <a:pathLst>
              <a:path w="339725" h="176530">
                <a:moveTo>
                  <a:pt x="275844" y="109092"/>
                </a:moveTo>
                <a:lnTo>
                  <a:pt x="236821" y="113968"/>
                </a:lnTo>
                <a:lnTo>
                  <a:pt x="212344" y="142366"/>
                </a:lnTo>
                <a:lnTo>
                  <a:pt x="213320" y="149967"/>
                </a:lnTo>
                <a:lnTo>
                  <a:pt x="247713" y="173466"/>
                </a:lnTo>
                <a:lnTo>
                  <a:pt x="275844" y="175640"/>
                </a:lnTo>
                <a:lnTo>
                  <a:pt x="290968" y="175095"/>
                </a:lnTo>
                <a:lnTo>
                  <a:pt x="330557" y="162244"/>
                </a:lnTo>
                <a:lnTo>
                  <a:pt x="332026" y="160527"/>
                </a:lnTo>
                <a:lnTo>
                  <a:pt x="275844" y="160527"/>
                </a:lnTo>
                <a:lnTo>
                  <a:pt x="265177" y="160264"/>
                </a:lnTo>
                <a:lnTo>
                  <a:pt x="229361" y="148716"/>
                </a:lnTo>
                <a:lnTo>
                  <a:pt x="229361" y="136016"/>
                </a:lnTo>
                <a:lnTo>
                  <a:pt x="275844" y="124078"/>
                </a:lnTo>
                <a:lnTo>
                  <a:pt x="331940" y="124078"/>
                </a:lnTo>
                <a:lnTo>
                  <a:pt x="330557" y="122471"/>
                </a:lnTo>
                <a:lnTo>
                  <a:pt x="323723" y="117728"/>
                </a:lnTo>
                <a:lnTo>
                  <a:pt x="314866" y="113915"/>
                </a:lnTo>
                <a:lnTo>
                  <a:pt x="303926" y="111220"/>
                </a:lnTo>
                <a:lnTo>
                  <a:pt x="290915" y="109620"/>
                </a:lnTo>
                <a:lnTo>
                  <a:pt x="275844" y="109092"/>
                </a:lnTo>
                <a:close/>
              </a:path>
              <a:path w="339725" h="176530">
                <a:moveTo>
                  <a:pt x="331940" y="124078"/>
                </a:moveTo>
                <a:lnTo>
                  <a:pt x="275844" y="124078"/>
                </a:lnTo>
                <a:lnTo>
                  <a:pt x="286438" y="124362"/>
                </a:lnTo>
                <a:lnTo>
                  <a:pt x="295735" y="125206"/>
                </a:lnTo>
                <a:lnTo>
                  <a:pt x="303722" y="126597"/>
                </a:lnTo>
                <a:lnTo>
                  <a:pt x="310387" y="128523"/>
                </a:lnTo>
                <a:lnTo>
                  <a:pt x="318388" y="131444"/>
                </a:lnTo>
                <a:lnTo>
                  <a:pt x="322452" y="136016"/>
                </a:lnTo>
                <a:lnTo>
                  <a:pt x="322343" y="148716"/>
                </a:lnTo>
                <a:lnTo>
                  <a:pt x="275844" y="160527"/>
                </a:lnTo>
                <a:lnTo>
                  <a:pt x="332026" y="160527"/>
                </a:lnTo>
                <a:lnTo>
                  <a:pt x="335438" y="156543"/>
                </a:lnTo>
                <a:lnTo>
                  <a:pt x="338367" y="149913"/>
                </a:lnTo>
                <a:lnTo>
                  <a:pt x="339344" y="142366"/>
                </a:lnTo>
                <a:lnTo>
                  <a:pt x="338367" y="134766"/>
                </a:lnTo>
                <a:lnTo>
                  <a:pt x="335438" y="128142"/>
                </a:lnTo>
                <a:lnTo>
                  <a:pt x="331940" y="124078"/>
                </a:lnTo>
                <a:close/>
              </a:path>
              <a:path w="339725" h="176530">
                <a:moveTo>
                  <a:pt x="147827" y="118236"/>
                </a:moveTo>
                <a:lnTo>
                  <a:pt x="19430" y="118236"/>
                </a:lnTo>
                <a:lnTo>
                  <a:pt x="19430" y="133603"/>
                </a:lnTo>
                <a:lnTo>
                  <a:pt x="130301" y="133603"/>
                </a:lnTo>
                <a:lnTo>
                  <a:pt x="130301" y="176529"/>
                </a:lnTo>
                <a:lnTo>
                  <a:pt x="147827" y="176529"/>
                </a:lnTo>
                <a:lnTo>
                  <a:pt x="147827" y="118236"/>
                </a:lnTo>
                <a:close/>
              </a:path>
              <a:path w="339725" h="176530">
                <a:moveTo>
                  <a:pt x="64897" y="100329"/>
                </a:moveTo>
                <a:lnTo>
                  <a:pt x="48005" y="100329"/>
                </a:lnTo>
                <a:lnTo>
                  <a:pt x="48005" y="118236"/>
                </a:lnTo>
                <a:lnTo>
                  <a:pt x="64897" y="118236"/>
                </a:lnTo>
                <a:lnTo>
                  <a:pt x="64897" y="100329"/>
                </a:lnTo>
                <a:close/>
              </a:path>
              <a:path w="339725" h="176530">
                <a:moveTo>
                  <a:pt x="123189" y="100329"/>
                </a:moveTo>
                <a:lnTo>
                  <a:pt x="106172" y="100329"/>
                </a:lnTo>
                <a:lnTo>
                  <a:pt x="106172" y="118236"/>
                </a:lnTo>
                <a:lnTo>
                  <a:pt x="123189" y="118236"/>
                </a:lnTo>
                <a:lnTo>
                  <a:pt x="123189" y="100329"/>
                </a:lnTo>
                <a:close/>
              </a:path>
              <a:path w="339725" h="176530">
                <a:moveTo>
                  <a:pt x="169163" y="84708"/>
                </a:moveTo>
                <a:lnTo>
                  <a:pt x="0" y="84708"/>
                </a:lnTo>
                <a:lnTo>
                  <a:pt x="0" y="100329"/>
                </a:lnTo>
                <a:lnTo>
                  <a:pt x="169163" y="100329"/>
                </a:lnTo>
                <a:lnTo>
                  <a:pt x="169163" y="84708"/>
                </a:lnTo>
                <a:close/>
              </a:path>
              <a:path w="339725" h="176530">
                <a:moveTo>
                  <a:pt x="84454" y="2920"/>
                </a:moveTo>
                <a:lnTo>
                  <a:pt x="44128" y="7850"/>
                </a:lnTo>
                <a:lnTo>
                  <a:pt x="18033" y="37083"/>
                </a:lnTo>
                <a:lnTo>
                  <a:pt x="19079" y="44819"/>
                </a:lnTo>
                <a:lnTo>
                  <a:pt x="55467" y="68929"/>
                </a:lnTo>
                <a:lnTo>
                  <a:pt x="84454" y="71119"/>
                </a:lnTo>
                <a:lnTo>
                  <a:pt x="99857" y="70572"/>
                </a:lnTo>
                <a:lnTo>
                  <a:pt x="141539" y="57425"/>
                </a:lnTo>
                <a:lnTo>
                  <a:pt x="142599" y="56260"/>
                </a:lnTo>
                <a:lnTo>
                  <a:pt x="84454" y="56260"/>
                </a:lnTo>
                <a:lnTo>
                  <a:pt x="73552" y="55951"/>
                </a:lnTo>
                <a:lnTo>
                  <a:pt x="35813" y="43306"/>
                </a:lnTo>
                <a:lnTo>
                  <a:pt x="35813" y="30733"/>
                </a:lnTo>
                <a:lnTo>
                  <a:pt x="73572" y="18089"/>
                </a:lnTo>
                <a:lnTo>
                  <a:pt x="84454" y="17779"/>
                </a:lnTo>
                <a:lnTo>
                  <a:pt x="142552" y="17779"/>
                </a:lnTo>
                <a:lnTo>
                  <a:pt x="141539" y="16670"/>
                </a:lnTo>
                <a:lnTo>
                  <a:pt x="134111" y="11810"/>
                </a:lnTo>
                <a:lnTo>
                  <a:pt x="124656" y="7957"/>
                </a:lnTo>
                <a:lnTo>
                  <a:pt x="113236" y="5175"/>
                </a:lnTo>
                <a:lnTo>
                  <a:pt x="99839" y="3488"/>
                </a:lnTo>
                <a:lnTo>
                  <a:pt x="84454" y="2920"/>
                </a:lnTo>
                <a:close/>
              </a:path>
              <a:path w="339725" h="176530">
                <a:moveTo>
                  <a:pt x="142552" y="17779"/>
                </a:moveTo>
                <a:lnTo>
                  <a:pt x="84454" y="17779"/>
                </a:lnTo>
                <a:lnTo>
                  <a:pt x="95285" y="18089"/>
                </a:lnTo>
                <a:lnTo>
                  <a:pt x="104901" y="19018"/>
                </a:lnTo>
                <a:lnTo>
                  <a:pt x="133350" y="43306"/>
                </a:lnTo>
                <a:lnTo>
                  <a:pt x="129031" y="48005"/>
                </a:lnTo>
                <a:lnTo>
                  <a:pt x="84454" y="56260"/>
                </a:lnTo>
                <a:lnTo>
                  <a:pt x="142599" y="56260"/>
                </a:lnTo>
                <a:lnTo>
                  <a:pt x="146859" y="51577"/>
                </a:lnTo>
                <a:lnTo>
                  <a:pt x="150060" y="44801"/>
                </a:lnTo>
                <a:lnTo>
                  <a:pt x="151129" y="37083"/>
                </a:lnTo>
                <a:lnTo>
                  <a:pt x="150051" y="29275"/>
                </a:lnTo>
                <a:lnTo>
                  <a:pt x="146859" y="22494"/>
                </a:lnTo>
                <a:lnTo>
                  <a:pt x="142552" y="17779"/>
                </a:lnTo>
                <a:close/>
              </a:path>
              <a:path w="339725" h="176530">
                <a:moveTo>
                  <a:pt x="336550" y="0"/>
                </a:moveTo>
                <a:lnTo>
                  <a:pt x="318897" y="0"/>
                </a:lnTo>
                <a:lnTo>
                  <a:pt x="318897" y="38988"/>
                </a:lnTo>
                <a:lnTo>
                  <a:pt x="274066" y="38988"/>
                </a:lnTo>
                <a:lnTo>
                  <a:pt x="274066" y="54101"/>
                </a:lnTo>
                <a:lnTo>
                  <a:pt x="318897" y="54101"/>
                </a:lnTo>
                <a:lnTo>
                  <a:pt x="318897" y="105536"/>
                </a:lnTo>
                <a:lnTo>
                  <a:pt x="336550" y="105536"/>
                </a:lnTo>
                <a:lnTo>
                  <a:pt x="336550" y="0"/>
                </a:lnTo>
                <a:close/>
              </a:path>
              <a:path w="339725" h="176530">
                <a:moveTo>
                  <a:pt x="246633" y="6730"/>
                </a:moveTo>
                <a:lnTo>
                  <a:pt x="229107" y="6730"/>
                </a:lnTo>
                <a:lnTo>
                  <a:pt x="229093" y="23367"/>
                </a:lnTo>
                <a:lnTo>
                  <a:pt x="228473" y="28828"/>
                </a:lnTo>
                <a:lnTo>
                  <a:pt x="211835" y="67182"/>
                </a:lnTo>
                <a:lnTo>
                  <a:pt x="180975" y="92963"/>
                </a:lnTo>
                <a:lnTo>
                  <a:pt x="193039" y="104139"/>
                </a:lnTo>
                <a:lnTo>
                  <a:pt x="226695" y="75818"/>
                </a:lnTo>
                <a:lnTo>
                  <a:pt x="237489" y="55371"/>
                </a:lnTo>
                <a:lnTo>
                  <a:pt x="237902" y="54101"/>
                </a:lnTo>
                <a:lnTo>
                  <a:pt x="238125" y="53212"/>
                </a:lnTo>
                <a:lnTo>
                  <a:pt x="238378" y="52323"/>
                </a:lnTo>
                <a:lnTo>
                  <a:pt x="255309" y="52196"/>
                </a:lnTo>
                <a:lnTo>
                  <a:pt x="251713" y="45846"/>
                </a:lnTo>
                <a:lnTo>
                  <a:pt x="249427" y="40131"/>
                </a:lnTo>
                <a:lnTo>
                  <a:pt x="247142" y="28828"/>
                </a:lnTo>
                <a:lnTo>
                  <a:pt x="246633" y="23367"/>
                </a:lnTo>
                <a:lnTo>
                  <a:pt x="246633" y="6730"/>
                </a:lnTo>
                <a:close/>
              </a:path>
              <a:path w="339725" h="176530">
                <a:moveTo>
                  <a:pt x="255309" y="52196"/>
                </a:moveTo>
                <a:lnTo>
                  <a:pt x="238378" y="52196"/>
                </a:lnTo>
                <a:lnTo>
                  <a:pt x="239268" y="55371"/>
                </a:lnTo>
                <a:lnTo>
                  <a:pt x="240093" y="57403"/>
                </a:lnTo>
                <a:lnTo>
                  <a:pt x="241046" y="59308"/>
                </a:lnTo>
                <a:lnTo>
                  <a:pt x="243458" y="63626"/>
                </a:lnTo>
                <a:lnTo>
                  <a:pt x="244982" y="65785"/>
                </a:lnTo>
                <a:lnTo>
                  <a:pt x="246633" y="68325"/>
                </a:lnTo>
                <a:lnTo>
                  <a:pt x="282955" y="96011"/>
                </a:lnTo>
                <a:lnTo>
                  <a:pt x="293750" y="83184"/>
                </a:lnTo>
                <a:lnTo>
                  <a:pt x="286256" y="79593"/>
                </a:lnTo>
                <a:lnTo>
                  <a:pt x="279510" y="75818"/>
                </a:lnTo>
                <a:lnTo>
                  <a:pt x="273837" y="72076"/>
                </a:lnTo>
                <a:lnTo>
                  <a:pt x="268985" y="68198"/>
                </a:lnTo>
                <a:lnTo>
                  <a:pt x="263017" y="62864"/>
                </a:lnTo>
                <a:lnTo>
                  <a:pt x="258318" y="57403"/>
                </a:lnTo>
                <a:lnTo>
                  <a:pt x="255309" y="52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486775" y="1328547"/>
            <a:ext cx="348488" cy="1856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04797" y="265302"/>
            <a:ext cx="433070" cy="2296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27529" y="269875"/>
            <a:ext cx="421640" cy="219710"/>
          </a:xfrm>
          <a:custGeom>
            <a:avLst/>
            <a:gdLst/>
            <a:ahLst/>
            <a:cxnLst/>
            <a:rect l="l" t="t" r="r" b="b"/>
            <a:pathLst>
              <a:path w="421639" h="219709">
                <a:moveTo>
                  <a:pt x="48387" y="158114"/>
                </a:moveTo>
                <a:lnTo>
                  <a:pt x="26288" y="158114"/>
                </a:lnTo>
                <a:lnTo>
                  <a:pt x="26288" y="219201"/>
                </a:lnTo>
                <a:lnTo>
                  <a:pt x="193547" y="219201"/>
                </a:lnTo>
                <a:lnTo>
                  <a:pt x="193547" y="199771"/>
                </a:lnTo>
                <a:lnTo>
                  <a:pt x="48387" y="199771"/>
                </a:lnTo>
                <a:lnTo>
                  <a:pt x="48387" y="158114"/>
                </a:lnTo>
                <a:close/>
              </a:path>
              <a:path w="421639" h="219709">
                <a:moveTo>
                  <a:pt x="118237" y="147827"/>
                </a:moveTo>
                <a:lnTo>
                  <a:pt x="96265" y="147827"/>
                </a:lnTo>
                <a:lnTo>
                  <a:pt x="96265" y="182372"/>
                </a:lnTo>
                <a:lnTo>
                  <a:pt x="118237" y="182372"/>
                </a:lnTo>
                <a:lnTo>
                  <a:pt x="118237" y="147827"/>
                </a:lnTo>
                <a:close/>
              </a:path>
              <a:path w="421639" h="219709">
                <a:moveTo>
                  <a:pt x="212344" y="128524"/>
                </a:moveTo>
                <a:lnTo>
                  <a:pt x="0" y="128524"/>
                </a:lnTo>
                <a:lnTo>
                  <a:pt x="0" y="147827"/>
                </a:lnTo>
                <a:lnTo>
                  <a:pt x="212344" y="147827"/>
                </a:lnTo>
                <a:lnTo>
                  <a:pt x="212344" y="128524"/>
                </a:lnTo>
                <a:close/>
              </a:path>
              <a:path w="421639" h="219709">
                <a:moveTo>
                  <a:pt x="421386" y="141859"/>
                </a:moveTo>
                <a:lnTo>
                  <a:pt x="265811" y="141859"/>
                </a:lnTo>
                <a:lnTo>
                  <a:pt x="265811" y="161289"/>
                </a:lnTo>
                <a:lnTo>
                  <a:pt x="399414" y="161289"/>
                </a:lnTo>
                <a:lnTo>
                  <a:pt x="399414" y="219201"/>
                </a:lnTo>
                <a:lnTo>
                  <a:pt x="421386" y="219201"/>
                </a:lnTo>
                <a:lnTo>
                  <a:pt x="421386" y="141859"/>
                </a:lnTo>
                <a:close/>
              </a:path>
              <a:path w="421639" h="219709">
                <a:moveTo>
                  <a:pt x="48387" y="8635"/>
                </a:moveTo>
                <a:lnTo>
                  <a:pt x="26288" y="8635"/>
                </a:lnTo>
                <a:lnTo>
                  <a:pt x="26288" y="108076"/>
                </a:lnTo>
                <a:lnTo>
                  <a:pt x="186308" y="108076"/>
                </a:lnTo>
                <a:lnTo>
                  <a:pt x="186308" y="88773"/>
                </a:lnTo>
                <a:lnTo>
                  <a:pt x="48387" y="88773"/>
                </a:lnTo>
                <a:lnTo>
                  <a:pt x="48387" y="65404"/>
                </a:lnTo>
                <a:lnTo>
                  <a:pt x="186308" y="65404"/>
                </a:lnTo>
                <a:lnTo>
                  <a:pt x="186308" y="46481"/>
                </a:lnTo>
                <a:lnTo>
                  <a:pt x="48387" y="46481"/>
                </a:lnTo>
                <a:lnTo>
                  <a:pt x="48387" y="8635"/>
                </a:lnTo>
                <a:close/>
              </a:path>
              <a:path w="421639" h="219709">
                <a:moveTo>
                  <a:pt x="186308" y="65404"/>
                </a:moveTo>
                <a:lnTo>
                  <a:pt x="164211" y="65404"/>
                </a:lnTo>
                <a:lnTo>
                  <a:pt x="164211" y="88773"/>
                </a:lnTo>
                <a:lnTo>
                  <a:pt x="186308" y="88773"/>
                </a:lnTo>
                <a:lnTo>
                  <a:pt x="186308" y="65404"/>
                </a:lnTo>
                <a:close/>
              </a:path>
              <a:path w="421639" h="219709">
                <a:moveTo>
                  <a:pt x="186308" y="8635"/>
                </a:moveTo>
                <a:lnTo>
                  <a:pt x="164211" y="8635"/>
                </a:lnTo>
                <a:lnTo>
                  <a:pt x="164211" y="46481"/>
                </a:lnTo>
                <a:lnTo>
                  <a:pt x="186308" y="46481"/>
                </a:lnTo>
                <a:lnTo>
                  <a:pt x="186308" y="8635"/>
                </a:lnTo>
                <a:close/>
              </a:path>
              <a:path w="421639" h="219709">
                <a:moveTo>
                  <a:pt x="421386" y="0"/>
                </a:moveTo>
                <a:lnTo>
                  <a:pt x="399414" y="0"/>
                </a:lnTo>
                <a:lnTo>
                  <a:pt x="399414" y="48895"/>
                </a:lnTo>
                <a:lnTo>
                  <a:pt x="343153" y="48895"/>
                </a:lnTo>
                <a:lnTo>
                  <a:pt x="343153" y="67818"/>
                </a:lnTo>
                <a:lnTo>
                  <a:pt x="399414" y="67818"/>
                </a:lnTo>
                <a:lnTo>
                  <a:pt x="399414" y="131190"/>
                </a:lnTo>
                <a:lnTo>
                  <a:pt x="421386" y="131190"/>
                </a:lnTo>
                <a:lnTo>
                  <a:pt x="421386" y="0"/>
                </a:lnTo>
                <a:close/>
              </a:path>
              <a:path w="421639" h="219709">
                <a:moveTo>
                  <a:pt x="308609" y="8381"/>
                </a:moveTo>
                <a:lnTo>
                  <a:pt x="286638" y="8381"/>
                </a:lnTo>
                <a:lnTo>
                  <a:pt x="286622" y="29336"/>
                </a:lnTo>
                <a:lnTo>
                  <a:pt x="285750" y="36195"/>
                </a:lnTo>
                <a:lnTo>
                  <a:pt x="271712" y="74060"/>
                </a:lnTo>
                <a:lnTo>
                  <a:pt x="243586" y="104568"/>
                </a:lnTo>
                <a:lnTo>
                  <a:pt x="226187" y="116586"/>
                </a:lnTo>
                <a:lnTo>
                  <a:pt x="241426" y="130683"/>
                </a:lnTo>
                <a:lnTo>
                  <a:pt x="275970" y="103632"/>
                </a:lnTo>
                <a:lnTo>
                  <a:pt x="297216" y="69342"/>
                </a:lnTo>
                <a:lnTo>
                  <a:pt x="298195" y="65913"/>
                </a:lnTo>
                <a:lnTo>
                  <a:pt x="319884" y="65913"/>
                </a:lnTo>
                <a:lnTo>
                  <a:pt x="308609" y="29336"/>
                </a:lnTo>
                <a:lnTo>
                  <a:pt x="308609" y="8381"/>
                </a:lnTo>
                <a:close/>
              </a:path>
              <a:path w="421639" h="219709">
                <a:moveTo>
                  <a:pt x="319884" y="65913"/>
                </a:moveTo>
                <a:lnTo>
                  <a:pt x="298195" y="65913"/>
                </a:lnTo>
                <a:lnTo>
                  <a:pt x="299084" y="69342"/>
                </a:lnTo>
                <a:lnTo>
                  <a:pt x="300736" y="73025"/>
                </a:lnTo>
                <a:lnTo>
                  <a:pt x="303275" y="77343"/>
                </a:lnTo>
                <a:lnTo>
                  <a:pt x="304672" y="79882"/>
                </a:lnTo>
                <a:lnTo>
                  <a:pt x="306450" y="82676"/>
                </a:lnTo>
                <a:lnTo>
                  <a:pt x="308737" y="85725"/>
                </a:lnTo>
                <a:lnTo>
                  <a:pt x="310895" y="88773"/>
                </a:lnTo>
                <a:lnTo>
                  <a:pt x="341931" y="114125"/>
                </a:lnTo>
                <a:lnTo>
                  <a:pt x="354330" y="120523"/>
                </a:lnTo>
                <a:lnTo>
                  <a:pt x="367792" y="104394"/>
                </a:lnTo>
                <a:lnTo>
                  <a:pt x="358340" y="99867"/>
                </a:lnTo>
                <a:lnTo>
                  <a:pt x="349996" y="95234"/>
                </a:lnTo>
                <a:lnTo>
                  <a:pt x="322603" y="70149"/>
                </a:lnTo>
                <a:lnTo>
                  <a:pt x="319884" y="65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822957" y="265302"/>
            <a:ext cx="430530" cy="2283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75843" y="4046220"/>
            <a:ext cx="4596383" cy="25511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6" name="object 96"/>
          <p:cNvGraphicFramePr>
            <a:graphicFrameLocks noGrp="1"/>
          </p:cNvGraphicFramePr>
          <p:nvPr/>
        </p:nvGraphicFramePr>
        <p:xfrm>
          <a:off x="5010213" y="1694878"/>
          <a:ext cx="4605019" cy="5448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935">
                <a:tc gridSpan="2"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130" dirty="0">
                          <a:latin typeface="Arial Unicode MS"/>
                          <a:cs typeface="Arial Unicode MS"/>
                        </a:rPr>
                        <a:t>위치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080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2857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322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천안시 </a:t>
                      </a: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서북구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성정동,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동남구 </a:t>
                      </a:r>
                      <a:r>
                        <a:rPr sz="1100" spc="-160" dirty="0">
                          <a:latin typeface="Arial Unicode MS"/>
                          <a:cs typeface="Arial Unicode MS"/>
                        </a:rPr>
                        <a:t>중앙동ㆍ문성동  </a:t>
                      </a: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일원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98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2857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95">
                <a:tc gridSpan="2"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면적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210,000</a:t>
                      </a:r>
                      <a:r>
                        <a:rPr sz="1100" spc="-180" dirty="0">
                          <a:latin typeface="Arial Unicode MS"/>
                          <a:cs typeface="Arial Unicode MS"/>
                        </a:rPr>
                        <a:t>㎡</a:t>
                      </a: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(63,525평)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0480" algn="ctr">
                        <a:lnSpc>
                          <a:spcPct val="100000"/>
                        </a:lnSpc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사업비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635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6,531억원(재정보조 </a:t>
                      </a: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180억,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부처연계 </a:t>
                      </a: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272억,</a:t>
                      </a: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35" dirty="0">
                          <a:latin typeface="Arial Unicode MS"/>
                          <a:cs typeface="Arial Unicode MS"/>
                        </a:rPr>
                        <a:t>기금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86995" marR="28575">
                        <a:lnSpc>
                          <a:spcPct val="100000"/>
                        </a:lnSpc>
                      </a:pPr>
                      <a:r>
                        <a:rPr sz="1100" spc="-55" dirty="0">
                          <a:latin typeface="Arial Unicode MS"/>
                          <a:cs typeface="Arial Unicode MS"/>
                        </a:rPr>
                        <a:t>42억,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지방비 </a:t>
                      </a: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622억,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공공기관 </a:t>
                      </a: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1291억,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민간 </a:t>
                      </a:r>
                      <a:r>
                        <a:rPr sz="1100" spc="-55" dirty="0">
                          <a:latin typeface="Arial Unicode MS"/>
                          <a:cs typeface="Arial Unicode MS"/>
                        </a:rPr>
                        <a:t>4,124  </a:t>
                      </a: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억)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95">
                <a:tc gridSpan="2"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130" dirty="0">
                          <a:latin typeface="Arial Unicode MS"/>
                          <a:cs typeface="Arial Unicode MS"/>
                        </a:rPr>
                        <a:t>사업기간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2018년 </a:t>
                      </a:r>
                      <a:r>
                        <a:rPr sz="1100" spc="80" dirty="0">
                          <a:latin typeface="Arial Unicode MS"/>
                          <a:cs typeface="Arial Unicode MS"/>
                        </a:rPr>
                        <a:t>~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2022년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0480" algn="ctr">
                        <a:lnSpc>
                          <a:spcPct val="100000"/>
                        </a:lnSpc>
                      </a:pP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내용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635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철도유휴보지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및 </a:t>
                      </a:r>
                      <a:r>
                        <a:rPr sz="1100" spc="-140" dirty="0">
                          <a:latin typeface="Arial Unicode MS"/>
                          <a:cs typeface="Arial Unicode MS"/>
                        </a:rPr>
                        <a:t>시유지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등을 </a:t>
                      </a: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활용한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도시재생을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통 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해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광역교통거점 기능창출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및 </a:t>
                      </a:r>
                      <a:r>
                        <a:rPr sz="1100" spc="-165" dirty="0">
                          <a:latin typeface="Arial Unicode MS"/>
                          <a:cs typeface="Arial Unicode MS"/>
                        </a:rPr>
                        <a:t>신경제ㆍ교통중심의  </a:t>
                      </a:r>
                      <a:r>
                        <a:rPr sz="1100" spc="-80" dirty="0">
                          <a:latin typeface="Arial Unicode MS"/>
                          <a:cs typeface="Arial Unicode MS"/>
                        </a:rPr>
                        <a:t>복합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스마트거점공간</a:t>
                      </a:r>
                      <a:r>
                        <a:rPr sz="1100" spc="1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조성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397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93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기대효과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marR="125095" indent="-444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5" dirty="0">
                          <a:latin typeface="Arial Unicode MS"/>
                          <a:cs typeface="Arial Unicode MS"/>
                        </a:rPr>
                        <a:t>일</a:t>
                      </a: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차</a:t>
                      </a: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리</a:t>
                      </a: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창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출  </a:t>
                      </a: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18,608개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825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건설단계 </a:t>
                      </a: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5,237개 </a:t>
                      </a:r>
                      <a:r>
                        <a:rPr sz="1100" spc="114" dirty="0">
                          <a:latin typeface="Arial Unicode MS"/>
                          <a:cs typeface="Arial Unicode MS"/>
                        </a:rPr>
                        <a:t>/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운영관리단계</a:t>
                      </a:r>
                      <a:r>
                        <a:rPr sz="1100" spc="-5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13,371개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144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46355" indent="285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00" spc="-135" dirty="0">
                          <a:latin typeface="Arial Unicode MS"/>
                          <a:cs typeface="Arial Unicode MS"/>
                        </a:rPr>
                        <a:t>사회적기업을 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통한</a:t>
                      </a:r>
                      <a:r>
                        <a:rPr sz="1100" spc="-13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지역상생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58419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5년간 </a:t>
                      </a: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30개</a:t>
                      </a:r>
                      <a:r>
                        <a:rPr sz="1100" spc="5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발굴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81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2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3175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공</a:t>
                      </a: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공임</a:t>
                      </a: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대</a:t>
                      </a: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주</a:t>
                      </a: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택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ㆍ 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상가를 </a:t>
                      </a: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통한 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청년인구 유입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460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107314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청년주택 </a:t>
                      </a: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150실,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크라우드펀딩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사회주택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10호,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공  </a:t>
                      </a: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공임대상가</a:t>
                      </a: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55" dirty="0">
                          <a:latin typeface="Arial Unicode MS"/>
                          <a:cs typeface="Arial Unicode MS"/>
                        </a:rPr>
                        <a:t>33호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842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93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단위사업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285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marR="71755" indent="1765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스마트  </a:t>
                      </a:r>
                      <a:r>
                        <a:rPr sz="1100" spc="5" dirty="0">
                          <a:latin typeface="Arial Unicode MS"/>
                          <a:cs typeface="Arial Unicode MS"/>
                        </a:rPr>
                        <a:t>도</a:t>
                      </a: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시</a:t>
                      </a: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공간조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성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825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622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스마트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도시플랫폼,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스마트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에너지공원 조성, </a:t>
                      </a: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스마  </a:t>
                      </a: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트시범</a:t>
                      </a: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Zone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825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9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285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870" marR="68580" indent="-2501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사</a:t>
                      </a: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회</a:t>
                      </a: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통</a:t>
                      </a: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합</a:t>
                      </a: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기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반 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조성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825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크라우스펀딩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사회주택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보급, </a:t>
                      </a: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공공임대상가</a:t>
                      </a: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조성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207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9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285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 marR="187325" indent="666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자율형  </a:t>
                      </a: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마을</a:t>
                      </a: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관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리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825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1460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주민역량강화, </a:t>
                      </a: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마을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공동관리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시스템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구축,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상가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가 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로환경정비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825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9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285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870" marR="71120" indent="-2470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 Unicode MS"/>
                          <a:cs typeface="Arial Unicode MS"/>
                        </a:rPr>
                        <a:t>공유</a:t>
                      </a: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공</a:t>
                      </a: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감</a:t>
                      </a: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공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간 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조성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825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285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수변생태네트워크</a:t>
                      </a: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조성</a:t>
                      </a:r>
                      <a:endParaRPr sz="110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9207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285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7" name="object 97"/>
          <p:cNvSpPr/>
          <p:nvPr/>
        </p:nvSpPr>
        <p:spPr>
          <a:xfrm>
            <a:off x="277368" y="1700783"/>
            <a:ext cx="4594860" cy="22326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66444" y="2895600"/>
            <a:ext cx="178308" cy="1783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22603" y="2686811"/>
            <a:ext cx="628015" cy="212090"/>
          </a:xfrm>
          <a:custGeom>
            <a:avLst/>
            <a:gdLst/>
            <a:ahLst/>
            <a:cxnLst/>
            <a:rect l="l" t="t" r="r" b="b"/>
            <a:pathLst>
              <a:path w="628014" h="212089">
                <a:moveTo>
                  <a:pt x="592582" y="0"/>
                </a:moveTo>
                <a:lnTo>
                  <a:pt x="35306" y="0"/>
                </a:lnTo>
                <a:lnTo>
                  <a:pt x="21565" y="2766"/>
                </a:lnTo>
                <a:lnTo>
                  <a:pt x="10342" y="10318"/>
                </a:lnTo>
                <a:lnTo>
                  <a:pt x="2775" y="21538"/>
                </a:lnTo>
                <a:lnTo>
                  <a:pt x="0" y="35305"/>
                </a:lnTo>
                <a:lnTo>
                  <a:pt x="0" y="176529"/>
                </a:lnTo>
                <a:lnTo>
                  <a:pt x="2775" y="190297"/>
                </a:lnTo>
                <a:lnTo>
                  <a:pt x="10342" y="201517"/>
                </a:lnTo>
                <a:lnTo>
                  <a:pt x="21565" y="209069"/>
                </a:lnTo>
                <a:lnTo>
                  <a:pt x="35306" y="211836"/>
                </a:lnTo>
                <a:lnTo>
                  <a:pt x="592582" y="211836"/>
                </a:lnTo>
                <a:lnTo>
                  <a:pt x="606349" y="209069"/>
                </a:lnTo>
                <a:lnTo>
                  <a:pt x="617569" y="201517"/>
                </a:lnTo>
                <a:lnTo>
                  <a:pt x="625121" y="190297"/>
                </a:lnTo>
                <a:lnTo>
                  <a:pt x="627888" y="176529"/>
                </a:lnTo>
                <a:lnTo>
                  <a:pt x="627888" y="35305"/>
                </a:lnTo>
                <a:lnTo>
                  <a:pt x="625121" y="21538"/>
                </a:lnTo>
                <a:lnTo>
                  <a:pt x="617569" y="10318"/>
                </a:lnTo>
                <a:lnTo>
                  <a:pt x="606349" y="2766"/>
                </a:lnTo>
                <a:lnTo>
                  <a:pt x="59258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189126" y="2666492"/>
            <a:ext cx="29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75" dirty="0">
                <a:solidFill>
                  <a:srgbClr val="FFFFFF"/>
                </a:solidFill>
                <a:latin typeface="나눔고딕"/>
                <a:cs typeface="나눔고딕"/>
              </a:rPr>
              <a:t>S</a:t>
            </a:r>
            <a:r>
              <a:rPr sz="1400" b="1" spc="-75" dirty="0">
                <a:solidFill>
                  <a:srgbClr val="FFFFFF"/>
                </a:solidFill>
                <a:latin typeface="나눔고딕"/>
                <a:cs typeface="나눔고딕"/>
              </a:rPr>
              <a:t>I</a:t>
            </a:r>
            <a:r>
              <a:rPr sz="1400" b="1" spc="-85" dirty="0">
                <a:solidFill>
                  <a:srgbClr val="FFFFFF"/>
                </a:solidFill>
                <a:latin typeface="나눔고딕"/>
                <a:cs typeface="나눔고딕"/>
              </a:rPr>
              <a:t>T</a:t>
            </a:r>
            <a:r>
              <a:rPr sz="1400" b="1" spc="-235" dirty="0">
                <a:solidFill>
                  <a:srgbClr val="FFFFFF"/>
                </a:solidFill>
                <a:latin typeface="나눔고딕"/>
                <a:cs typeface="나눔고딕"/>
              </a:rPr>
              <a:t>E</a:t>
            </a:r>
            <a:endParaRPr sz="1400">
              <a:latin typeface="나눔고딕"/>
              <a:cs typeface="나눔고딕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829050" y="2605277"/>
            <a:ext cx="792480" cy="791210"/>
          </a:xfrm>
          <a:custGeom>
            <a:avLst/>
            <a:gdLst/>
            <a:ahLst/>
            <a:cxnLst/>
            <a:rect l="l" t="t" r="r" b="b"/>
            <a:pathLst>
              <a:path w="792479" h="791210">
                <a:moveTo>
                  <a:pt x="396239" y="0"/>
                </a:moveTo>
                <a:lnTo>
                  <a:pt x="350033" y="2660"/>
                </a:lnTo>
                <a:lnTo>
                  <a:pt x="305390" y="10443"/>
                </a:lnTo>
                <a:lnTo>
                  <a:pt x="262611" y="23053"/>
                </a:lnTo>
                <a:lnTo>
                  <a:pt x="221990" y="40192"/>
                </a:lnTo>
                <a:lnTo>
                  <a:pt x="183827" y="61565"/>
                </a:lnTo>
                <a:lnTo>
                  <a:pt x="148418" y="86874"/>
                </a:lnTo>
                <a:lnTo>
                  <a:pt x="116062" y="115824"/>
                </a:lnTo>
                <a:lnTo>
                  <a:pt x="87054" y="148116"/>
                </a:lnTo>
                <a:lnTo>
                  <a:pt x="61693" y="183456"/>
                </a:lnTo>
                <a:lnTo>
                  <a:pt x="40277" y="221546"/>
                </a:lnTo>
                <a:lnTo>
                  <a:pt x="23102" y="262090"/>
                </a:lnTo>
                <a:lnTo>
                  <a:pt x="10465" y="304791"/>
                </a:lnTo>
                <a:lnTo>
                  <a:pt x="2666" y="349352"/>
                </a:lnTo>
                <a:lnTo>
                  <a:pt x="0" y="395477"/>
                </a:lnTo>
                <a:lnTo>
                  <a:pt x="2666" y="441603"/>
                </a:lnTo>
                <a:lnTo>
                  <a:pt x="10465" y="486164"/>
                </a:lnTo>
                <a:lnTo>
                  <a:pt x="23102" y="528865"/>
                </a:lnTo>
                <a:lnTo>
                  <a:pt x="40277" y="569409"/>
                </a:lnTo>
                <a:lnTo>
                  <a:pt x="61693" y="607499"/>
                </a:lnTo>
                <a:lnTo>
                  <a:pt x="87054" y="642839"/>
                </a:lnTo>
                <a:lnTo>
                  <a:pt x="116062" y="675132"/>
                </a:lnTo>
                <a:lnTo>
                  <a:pt x="148418" y="704081"/>
                </a:lnTo>
                <a:lnTo>
                  <a:pt x="183827" y="729390"/>
                </a:lnTo>
                <a:lnTo>
                  <a:pt x="221990" y="750763"/>
                </a:lnTo>
                <a:lnTo>
                  <a:pt x="262611" y="767902"/>
                </a:lnTo>
                <a:lnTo>
                  <a:pt x="305390" y="780512"/>
                </a:lnTo>
                <a:lnTo>
                  <a:pt x="350033" y="788295"/>
                </a:lnTo>
                <a:lnTo>
                  <a:pt x="396239" y="790956"/>
                </a:lnTo>
                <a:lnTo>
                  <a:pt x="442446" y="788295"/>
                </a:lnTo>
                <a:lnTo>
                  <a:pt x="487089" y="780512"/>
                </a:lnTo>
                <a:lnTo>
                  <a:pt x="529868" y="767902"/>
                </a:lnTo>
                <a:lnTo>
                  <a:pt x="570489" y="750763"/>
                </a:lnTo>
                <a:lnTo>
                  <a:pt x="608652" y="729390"/>
                </a:lnTo>
                <a:lnTo>
                  <a:pt x="644061" y="704081"/>
                </a:lnTo>
                <a:lnTo>
                  <a:pt x="676417" y="675132"/>
                </a:lnTo>
                <a:lnTo>
                  <a:pt x="705425" y="642839"/>
                </a:lnTo>
                <a:lnTo>
                  <a:pt x="730786" y="607499"/>
                </a:lnTo>
                <a:lnTo>
                  <a:pt x="752202" y="569409"/>
                </a:lnTo>
                <a:lnTo>
                  <a:pt x="769377" y="528865"/>
                </a:lnTo>
                <a:lnTo>
                  <a:pt x="782014" y="486164"/>
                </a:lnTo>
                <a:lnTo>
                  <a:pt x="789813" y="441603"/>
                </a:lnTo>
                <a:lnTo>
                  <a:pt x="792479" y="395477"/>
                </a:lnTo>
                <a:lnTo>
                  <a:pt x="789813" y="349352"/>
                </a:lnTo>
                <a:lnTo>
                  <a:pt x="782014" y="304791"/>
                </a:lnTo>
                <a:lnTo>
                  <a:pt x="769377" y="262090"/>
                </a:lnTo>
                <a:lnTo>
                  <a:pt x="752202" y="221546"/>
                </a:lnTo>
                <a:lnTo>
                  <a:pt x="730786" y="183456"/>
                </a:lnTo>
                <a:lnTo>
                  <a:pt x="705425" y="148116"/>
                </a:lnTo>
                <a:lnTo>
                  <a:pt x="676417" y="115824"/>
                </a:lnTo>
                <a:lnTo>
                  <a:pt x="644061" y="86874"/>
                </a:lnTo>
                <a:lnTo>
                  <a:pt x="608652" y="61565"/>
                </a:lnTo>
                <a:lnTo>
                  <a:pt x="570489" y="40192"/>
                </a:lnTo>
                <a:lnTo>
                  <a:pt x="529868" y="23053"/>
                </a:lnTo>
                <a:lnTo>
                  <a:pt x="487089" y="10443"/>
                </a:lnTo>
                <a:lnTo>
                  <a:pt x="442446" y="2660"/>
                </a:lnTo>
                <a:lnTo>
                  <a:pt x="396239" y="0"/>
                </a:lnTo>
                <a:close/>
              </a:path>
            </a:pathLst>
          </a:custGeom>
          <a:solidFill>
            <a:srgbClr val="F1DCDB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829050" y="2605277"/>
            <a:ext cx="792480" cy="791210"/>
          </a:xfrm>
          <a:custGeom>
            <a:avLst/>
            <a:gdLst/>
            <a:ahLst/>
            <a:cxnLst/>
            <a:rect l="l" t="t" r="r" b="b"/>
            <a:pathLst>
              <a:path w="792479" h="791210">
                <a:moveTo>
                  <a:pt x="0" y="395477"/>
                </a:moveTo>
                <a:lnTo>
                  <a:pt x="2666" y="349352"/>
                </a:lnTo>
                <a:lnTo>
                  <a:pt x="10465" y="304791"/>
                </a:lnTo>
                <a:lnTo>
                  <a:pt x="23102" y="262090"/>
                </a:lnTo>
                <a:lnTo>
                  <a:pt x="40277" y="221546"/>
                </a:lnTo>
                <a:lnTo>
                  <a:pt x="61693" y="183456"/>
                </a:lnTo>
                <a:lnTo>
                  <a:pt x="87054" y="148116"/>
                </a:lnTo>
                <a:lnTo>
                  <a:pt x="116062" y="115824"/>
                </a:lnTo>
                <a:lnTo>
                  <a:pt x="148418" y="86874"/>
                </a:lnTo>
                <a:lnTo>
                  <a:pt x="183827" y="61565"/>
                </a:lnTo>
                <a:lnTo>
                  <a:pt x="221990" y="40192"/>
                </a:lnTo>
                <a:lnTo>
                  <a:pt x="262611" y="23053"/>
                </a:lnTo>
                <a:lnTo>
                  <a:pt x="305390" y="10443"/>
                </a:lnTo>
                <a:lnTo>
                  <a:pt x="350033" y="2660"/>
                </a:lnTo>
                <a:lnTo>
                  <a:pt x="396239" y="0"/>
                </a:lnTo>
                <a:lnTo>
                  <a:pt x="442446" y="2660"/>
                </a:lnTo>
                <a:lnTo>
                  <a:pt x="487089" y="10443"/>
                </a:lnTo>
                <a:lnTo>
                  <a:pt x="529868" y="23053"/>
                </a:lnTo>
                <a:lnTo>
                  <a:pt x="570489" y="40192"/>
                </a:lnTo>
                <a:lnTo>
                  <a:pt x="608652" y="61565"/>
                </a:lnTo>
                <a:lnTo>
                  <a:pt x="644061" y="86874"/>
                </a:lnTo>
                <a:lnTo>
                  <a:pt x="676417" y="115824"/>
                </a:lnTo>
                <a:lnTo>
                  <a:pt x="705425" y="148116"/>
                </a:lnTo>
                <a:lnTo>
                  <a:pt x="730786" y="183456"/>
                </a:lnTo>
                <a:lnTo>
                  <a:pt x="752202" y="221546"/>
                </a:lnTo>
                <a:lnTo>
                  <a:pt x="769377" y="262090"/>
                </a:lnTo>
                <a:lnTo>
                  <a:pt x="782014" y="304791"/>
                </a:lnTo>
                <a:lnTo>
                  <a:pt x="789813" y="349352"/>
                </a:lnTo>
                <a:lnTo>
                  <a:pt x="792479" y="395477"/>
                </a:lnTo>
                <a:lnTo>
                  <a:pt x="789813" y="441603"/>
                </a:lnTo>
                <a:lnTo>
                  <a:pt x="782014" y="486164"/>
                </a:lnTo>
                <a:lnTo>
                  <a:pt x="769377" y="528865"/>
                </a:lnTo>
                <a:lnTo>
                  <a:pt x="752202" y="569409"/>
                </a:lnTo>
                <a:lnTo>
                  <a:pt x="730786" y="607499"/>
                </a:lnTo>
                <a:lnTo>
                  <a:pt x="705425" y="642839"/>
                </a:lnTo>
                <a:lnTo>
                  <a:pt x="676417" y="675131"/>
                </a:lnTo>
                <a:lnTo>
                  <a:pt x="644061" y="704081"/>
                </a:lnTo>
                <a:lnTo>
                  <a:pt x="608652" y="729390"/>
                </a:lnTo>
                <a:lnTo>
                  <a:pt x="570489" y="750763"/>
                </a:lnTo>
                <a:lnTo>
                  <a:pt x="529868" y="767902"/>
                </a:lnTo>
                <a:lnTo>
                  <a:pt x="487089" y="780512"/>
                </a:lnTo>
                <a:lnTo>
                  <a:pt x="442446" y="788295"/>
                </a:lnTo>
                <a:lnTo>
                  <a:pt x="396239" y="790956"/>
                </a:lnTo>
                <a:lnTo>
                  <a:pt x="350033" y="788295"/>
                </a:lnTo>
                <a:lnTo>
                  <a:pt x="305390" y="780512"/>
                </a:lnTo>
                <a:lnTo>
                  <a:pt x="262611" y="767902"/>
                </a:lnTo>
                <a:lnTo>
                  <a:pt x="221990" y="750763"/>
                </a:lnTo>
                <a:lnTo>
                  <a:pt x="183827" y="729390"/>
                </a:lnTo>
                <a:lnTo>
                  <a:pt x="148418" y="704081"/>
                </a:lnTo>
                <a:lnTo>
                  <a:pt x="116062" y="675132"/>
                </a:lnTo>
                <a:lnTo>
                  <a:pt x="87054" y="642839"/>
                </a:lnTo>
                <a:lnTo>
                  <a:pt x="61693" y="607499"/>
                </a:lnTo>
                <a:lnTo>
                  <a:pt x="40277" y="569409"/>
                </a:lnTo>
                <a:lnTo>
                  <a:pt x="23102" y="528865"/>
                </a:lnTo>
                <a:lnTo>
                  <a:pt x="10465" y="486164"/>
                </a:lnTo>
                <a:lnTo>
                  <a:pt x="2666" y="441603"/>
                </a:lnTo>
                <a:lnTo>
                  <a:pt x="0" y="395477"/>
                </a:lnTo>
                <a:close/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869435" y="2837688"/>
            <a:ext cx="704088" cy="1874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899534" y="2867914"/>
            <a:ext cx="643890" cy="126364"/>
          </a:xfrm>
          <a:custGeom>
            <a:avLst/>
            <a:gdLst/>
            <a:ahLst/>
            <a:cxnLst/>
            <a:rect l="l" t="t" r="r" b="b"/>
            <a:pathLst>
              <a:path w="643889" h="126364">
                <a:moveTo>
                  <a:pt x="567309" y="84709"/>
                </a:moveTo>
                <a:lnTo>
                  <a:pt x="557402" y="84709"/>
                </a:lnTo>
                <a:lnTo>
                  <a:pt x="557402" y="122555"/>
                </a:lnTo>
                <a:lnTo>
                  <a:pt x="643509" y="122555"/>
                </a:lnTo>
                <a:lnTo>
                  <a:pt x="643509" y="113919"/>
                </a:lnTo>
                <a:lnTo>
                  <a:pt x="567309" y="113919"/>
                </a:lnTo>
                <a:lnTo>
                  <a:pt x="567309" y="84709"/>
                </a:lnTo>
                <a:close/>
              </a:path>
              <a:path w="643889" h="126364">
                <a:moveTo>
                  <a:pt x="640461" y="0"/>
                </a:moveTo>
                <a:lnTo>
                  <a:pt x="630554" y="0"/>
                </a:lnTo>
                <a:lnTo>
                  <a:pt x="630554" y="69214"/>
                </a:lnTo>
                <a:lnTo>
                  <a:pt x="603250" y="69214"/>
                </a:lnTo>
                <a:lnTo>
                  <a:pt x="603250" y="77597"/>
                </a:lnTo>
                <a:lnTo>
                  <a:pt x="630554" y="77597"/>
                </a:lnTo>
                <a:lnTo>
                  <a:pt x="630554" y="98171"/>
                </a:lnTo>
                <a:lnTo>
                  <a:pt x="640461" y="98171"/>
                </a:lnTo>
                <a:lnTo>
                  <a:pt x="640461" y="0"/>
                </a:lnTo>
                <a:close/>
              </a:path>
              <a:path w="643889" h="126364">
                <a:moveTo>
                  <a:pt x="585469" y="57912"/>
                </a:moveTo>
                <a:lnTo>
                  <a:pt x="575817" y="57912"/>
                </a:lnTo>
                <a:lnTo>
                  <a:pt x="575817" y="91566"/>
                </a:lnTo>
                <a:lnTo>
                  <a:pt x="585469" y="91566"/>
                </a:lnTo>
                <a:lnTo>
                  <a:pt x="585469" y="57912"/>
                </a:lnTo>
                <a:close/>
              </a:path>
              <a:path w="643889" h="126364">
                <a:moveTo>
                  <a:pt x="609345" y="6350"/>
                </a:moveTo>
                <a:lnTo>
                  <a:pt x="549528" y="6350"/>
                </a:lnTo>
                <a:lnTo>
                  <a:pt x="549528" y="15112"/>
                </a:lnTo>
                <a:lnTo>
                  <a:pt x="599566" y="15112"/>
                </a:lnTo>
                <a:lnTo>
                  <a:pt x="599548" y="18899"/>
                </a:lnTo>
                <a:lnTo>
                  <a:pt x="569928" y="49387"/>
                </a:lnTo>
                <a:lnTo>
                  <a:pt x="537717" y="49657"/>
                </a:lnTo>
                <a:lnTo>
                  <a:pt x="539114" y="58800"/>
                </a:lnTo>
                <a:lnTo>
                  <a:pt x="545903" y="58751"/>
                </a:lnTo>
                <a:lnTo>
                  <a:pt x="564243" y="58318"/>
                </a:lnTo>
                <a:lnTo>
                  <a:pt x="575817" y="57912"/>
                </a:lnTo>
                <a:lnTo>
                  <a:pt x="585469" y="57912"/>
                </a:lnTo>
                <a:lnTo>
                  <a:pt x="585469" y="57531"/>
                </a:lnTo>
                <a:lnTo>
                  <a:pt x="615759" y="56316"/>
                </a:lnTo>
                <a:lnTo>
                  <a:pt x="620902" y="56007"/>
                </a:lnTo>
                <a:lnTo>
                  <a:pt x="620433" y="48260"/>
                </a:lnTo>
                <a:lnTo>
                  <a:pt x="608202" y="48260"/>
                </a:lnTo>
                <a:lnTo>
                  <a:pt x="608703" y="39854"/>
                </a:lnTo>
                <a:lnTo>
                  <a:pt x="609060" y="30067"/>
                </a:lnTo>
                <a:lnTo>
                  <a:pt x="609274" y="18899"/>
                </a:lnTo>
                <a:lnTo>
                  <a:pt x="609345" y="6350"/>
                </a:lnTo>
                <a:close/>
              </a:path>
              <a:path w="643889" h="126364">
                <a:moveTo>
                  <a:pt x="620394" y="47625"/>
                </a:moveTo>
                <a:lnTo>
                  <a:pt x="617474" y="47878"/>
                </a:lnTo>
                <a:lnTo>
                  <a:pt x="613410" y="48006"/>
                </a:lnTo>
                <a:lnTo>
                  <a:pt x="608202" y="48260"/>
                </a:lnTo>
                <a:lnTo>
                  <a:pt x="620433" y="48260"/>
                </a:lnTo>
                <a:lnTo>
                  <a:pt x="620394" y="47625"/>
                </a:lnTo>
                <a:close/>
              </a:path>
              <a:path w="643889" h="126364">
                <a:moveTo>
                  <a:pt x="34036" y="81407"/>
                </a:moveTo>
                <a:lnTo>
                  <a:pt x="24129" y="81407"/>
                </a:lnTo>
                <a:lnTo>
                  <a:pt x="24129" y="122174"/>
                </a:lnTo>
                <a:lnTo>
                  <a:pt x="105155" y="122174"/>
                </a:lnTo>
                <a:lnTo>
                  <a:pt x="105155" y="113537"/>
                </a:lnTo>
                <a:lnTo>
                  <a:pt x="34036" y="113537"/>
                </a:lnTo>
                <a:lnTo>
                  <a:pt x="34036" y="81407"/>
                </a:lnTo>
                <a:close/>
              </a:path>
              <a:path w="643889" h="126364">
                <a:moveTo>
                  <a:pt x="101853" y="0"/>
                </a:moveTo>
                <a:lnTo>
                  <a:pt x="92075" y="0"/>
                </a:lnTo>
                <a:lnTo>
                  <a:pt x="92075" y="37084"/>
                </a:lnTo>
                <a:lnTo>
                  <a:pt x="64007" y="37084"/>
                </a:lnTo>
                <a:lnTo>
                  <a:pt x="64007" y="45847"/>
                </a:lnTo>
                <a:lnTo>
                  <a:pt x="92075" y="45847"/>
                </a:lnTo>
                <a:lnTo>
                  <a:pt x="92075" y="92328"/>
                </a:lnTo>
                <a:lnTo>
                  <a:pt x="101853" y="92328"/>
                </a:lnTo>
                <a:lnTo>
                  <a:pt x="101853" y="0"/>
                </a:lnTo>
                <a:close/>
              </a:path>
              <a:path w="643889" h="126364">
                <a:moveTo>
                  <a:pt x="42799" y="23368"/>
                </a:moveTo>
                <a:lnTo>
                  <a:pt x="32765" y="23368"/>
                </a:lnTo>
                <a:lnTo>
                  <a:pt x="32765" y="39243"/>
                </a:lnTo>
                <a:lnTo>
                  <a:pt x="29463" y="46482"/>
                </a:lnTo>
                <a:lnTo>
                  <a:pt x="0" y="70358"/>
                </a:lnTo>
                <a:lnTo>
                  <a:pt x="7238" y="77850"/>
                </a:lnTo>
                <a:lnTo>
                  <a:pt x="37845" y="47498"/>
                </a:lnTo>
                <a:lnTo>
                  <a:pt x="47869" y="47498"/>
                </a:lnTo>
                <a:lnTo>
                  <a:pt x="46100" y="45593"/>
                </a:lnTo>
                <a:lnTo>
                  <a:pt x="42799" y="38862"/>
                </a:lnTo>
                <a:lnTo>
                  <a:pt x="42799" y="23368"/>
                </a:lnTo>
                <a:close/>
              </a:path>
              <a:path w="643889" h="126364">
                <a:moveTo>
                  <a:pt x="47869" y="47498"/>
                </a:moveTo>
                <a:lnTo>
                  <a:pt x="37845" y="47498"/>
                </a:lnTo>
                <a:lnTo>
                  <a:pt x="40386" y="52324"/>
                </a:lnTo>
                <a:lnTo>
                  <a:pt x="44576" y="57403"/>
                </a:lnTo>
                <a:lnTo>
                  <a:pt x="50418" y="62737"/>
                </a:lnTo>
                <a:lnTo>
                  <a:pt x="56134" y="68072"/>
                </a:lnTo>
                <a:lnTo>
                  <a:pt x="62229" y="72136"/>
                </a:lnTo>
                <a:lnTo>
                  <a:pt x="68452" y="75057"/>
                </a:lnTo>
                <a:lnTo>
                  <a:pt x="75056" y="67056"/>
                </a:lnTo>
                <a:lnTo>
                  <a:pt x="69082" y="64795"/>
                </a:lnTo>
                <a:lnTo>
                  <a:pt x="63357" y="61642"/>
                </a:lnTo>
                <a:lnTo>
                  <a:pt x="57894" y="57608"/>
                </a:lnTo>
                <a:lnTo>
                  <a:pt x="52704" y="52705"/>
                </a:lnTo>
                <a:lnTo>
                  <a:pt x="47869" y="47498"/>
                </a:lnTo>
                <a:close/>
              </a:path>
              <a:path w="643889" h="126364">
                <a:moveTo>
                  <a:pt x="71374" y="14732"/>
                </a:moveTo>
                <a:lnTo>
                  <a:pt x="3937" y="14732"/>
                </a:lnTo>
                <a:lnTo>
                  <a:pt x="3937" y="23368"/>
                </a:lnTo>
                <a:lnTo>
                  <a:pt x="71374" y="23368"/>
                </a:lnTo>
                <a:lnTo>
                  <a:pt x="71374" y="14732"/>
                </a:lnTo>
                <a:close/>
              </a:path>
              <a:path w="643889" h="126364">
                <a:moveTo>
                  <a:pt x="42799" y="126"/>
                </a:moveTo>
                <a:lnTo>
                  <a:pt x="32892" y="126"/>
                </a:lnTo>
                <a:lnTo>
                  <a:pt x="32892" y="14732"/>
                </a:lnTo>
                <a:lnTo>
                  <a:pt x="42799" y="14732"/>
                </a:lnTo>
                <a:lnTo>
                  <a:pt x="42799" y="126"/>
                </a:lnTo>
                <a:close/>
              </a:path>
              <a:path w="643889" h="126364">
                <a:moveTo>
                  <a:pt x="162813" y="80645"/>
                </a:moveTo>
                <a:lnTo>
                  <a:pt x="152780" y="80645"/>
                </a:lnTo>
                <a:lnTo>
                  <a:pt x="152780" y="122047"/>
                </a:lnTo>
                <a:lnTo>
                  <a:pt x="235330" y="122047"/>
                </a:lnTo>
                <a:lnTo>
                  <a:pt x="235330" y="113284"/>
                </a:lnTo>
                <a:lnTo>
                  <a:pt x="162813" y="113284"/>
                </a:lnTo>
                <a:lnTo>
                  <a:pt x="162813" y="80645"/>
                </a:lnTo>
                <a:close/>
              </a:path>
              <a:path w="643889" h="126364">
                <a:moveTo>
                  <a:pt x="231393" y="0"/>
                </a:moveTo>
                <a:lnTo>
                  <a:pt x="221614" y="0"/>
                </a:lnTo>
                <a:lnTo>
                  <a:pt x="221614" y="92075"/>
                </a:lnTo>
                <a:lnTo>
                  <a:pt x="231393" y="92075"/>
                </a:lnTo>
                <a:lnTo>
                  <a:pt x="231393" y="49402"/>
                </a:lnTo>
                <a:lnTo>
                  <a:pt x="250443" y="49402"/>
                </a:lnTo>
                <a:lnTo>
                  <a:pt x="250443" y="40386"/>
                </a:lnTo>
                <a:lnTo>
                  <a:pt x="231393" y="40386"/>
                </a:lnTo>
                <a:lnTo>
                  <a:pt x="231393" y="0"/>
                </a:lnTo>
                <a:close/>
              </a:path>
              <a:path w="643889" h="126364">
                <a:moveTo>
                  <a:pt x="179197" y="5207"/>
                </a:moveTo>
                <a:lnTo>
                  <a:pt x="160274" y="5207"/>
                </a:lnTo>
                <a:lnTo>
                  <a:pt x="152400" y="8127"/>
                </a:lnTo>
                <a:lnTo>
                  <a:pt x="139953" y="19812"/>
                </a:lnTo>
                <a:lnTo>
                  <a:pt x="136905" y="27432"/>
                </a:lnTo>
                <a:lnTo>
                  <a:pt x="136905" y="46227"/>
                </a:lnTo>
                <a:lnTo>
                  <a:pt x="140080" y="53848"/>
                </a:lnTo>
                <a:lnTo>
                  <a:pt x="146303" y="59816"/>
                </a:lnTo>
                <a:lnTo>
                  <a:pt x="152526" y="65659"/>
                </a:lnTo>
                <a:lnTo>
                  <a:pt x="160400" y="68707"/>
                </a:lnTo>
                <a:lnTo>
                  <a:pt x="179069" y="68707"/>
                </a:lnTo>
                <a:lnTo>
                  <a:pt x="186943" y="65659"/>
                </a:lnTo>
                <a:lnTo>
                  <a:pt x="192761" y="60198"/>
                </a:lnTo>
                <a:lnTo>
                  <a:pt x="162813" y="60198"/>
                </a:lnTo>
                <a:lnTo>
                  <a:pt x="157099" y="58038"/>
                </a:lnTo>
                <a:lnTo>
                  <a:pt x="148589" y="49530"/>
                </a:lnTo>
                <a:lnTo>
                  <a:pt x="146430" y="43941"/>
                </a:lnTo>
                <a:lnTo>
                  <a:pt x="146430" y="29718"/>
                </a:lnTo>
                <a:lnTo>
                  <a:pt x="148589" y="24130"/>
                </a:lnTo>
                <a:lnTo>
                  <a:pt x="153034" y="19812"/>
                </a:lnTo>
                <a:lnTo>
                  <a:pt x="157225" y="15621"/>
                </a:lnTo>
                <a:lnTo>
                  <a:pt x="162813" y="13588"/>
                </a:lnTo>
                <a:lnTo>
                  <a:pt x="192769" y="13588"/>
                </a:lnTo>
                <a:lnTo>
                  <a:pt x="187070" y="8127"/>
                </a:lnTo>
                <a:lnTo>
                  <a:pt x="179197" y="5207"/>
                </a:lnTo>
                <a:close/>
              </a:path>
              <a:path w="643889" h="126364">
                <a:moveTo>
                  <a:pt x="192769" y="13588"/>
                </a:moveTo>
                <a:lnTo>
                  <a:pt x="176656" y="13588"/>
                </a:lnTo>
                <a:lnTo>
                  <a:pt x="182244" y="15621"/>
                </a:lnTo>
                <a:lnTo>
                  <a:pt x="186562" y="19938"/>
                </a:lnTo>
                <a:lnTo>
                  <a:pt x="190880" y="24130"/>
                </a:lnTo>
                <a:lnTo>
                  <a:pt x="193039" y="29718"/>
                </a:lnTo>
                <a:lnTo>
                  <a:pt x="193039" y="43941"/>
                </a:lnTo>
                <a:lnTo>
                  <a:pt x="190880" y="49530"/>
                </a:lnTo>
                <a:lnTo>
                  <a:pt x="186562" y="53848"/>
                </a:lnTo>
                <a:lnTo>
                  <a:pt x="182244" y="58038"/>
                </a:lnTo>
                <a:lnTo>
                  <a:pt x="176656" y="60198"/>
                </a:lnTo>
                <a:lnTo>
                  <a:pt x="192761" y="60198"/>
                </a:lnTo>
                <a:lnTo>
                  <a:pt x="199389" y="53848"/>
                </a:lnTo>
                <a:lnTo>
                  <a:pt x="202437" y="46227"/>
                </a:lnTo>
                <a:lnTo>
                  <a:pt x="202437" y="27432"/>
                </a:lnTo>
                <a:lnTo>
                  <a:pt x="199389" y="19812"/>
                </a:lnTo>
                <a:lnTo>
                  <a:pt x="192769" y="13588"/>
                </a:lnTo>
                <a:close/>
              </a:path>
              <a:path w="643889" h="126364">
                <a:moveTo>
                  <a:pt x="371475" y="78612"/>
                </a:moveTo>
                <a:lnTo>
                  <a:pt x="289813" y="78612"/>
                </a:lnTo>
                <a:lnTo>
                  <a:pt x="289813" y="87249"/>
                </a:lnTo>
                <a:lnTo>
                  <a:pt x="361695" y="87249"/>
                </a:lnTo>
                <a:lnTo>
                  <a:pt x="361695" y="124968"/>
                </a:lnTo>
                <a:lnTo>
                  <a:pt x="371475" y="124968"/>
                </a:lnTo>
                <a:lnTo>
                  <a:pt x="371475" y="78612"/>
                </a:lnTo>
                <a:close/>
              </a:path>
              <a:path w="643889" h="126364">
                <a:moveTo>
                  <a:pt x="371475" y="54990"/>
                </a:moveTo>
                <a:lnTo>
                  <a:pt x="361695" y="54990"/>
                </a:lnTo>
                <a:lnTo>
                  <a:pt x="361695" y="71627"/>
                </a:lnTo>
                <a:lnTo>
                  <a:pt x="371475" y="71627"/>
                </a:lnTo>
                <a:lnTo>
                  <a:pt x="371475" y="54990"/>
                </a:lnTo>
                <a:close/>
              </a:path>
              <a:path w="643889" h="126364">
                <a:moveTo>
                  <a:pt x="308228" y="2921"/>
                </a:moveTo>
                <a:lnTo>
                  <a:pt x="298830" y="2921"/>
                </a:lnTo>
                <a:lnTo>
                  <a:pt x="291084" y="5969"/>
                </a:lnTo>
                <a:lnTo>
                  <a:pt x="284861" y="11937"/>
                </a:lnTo>
                <a:lnTo>
                  <a:pt x="278764" y="17907"/>
                </a:lnTo>
                <a:lnTo>
                  <a:pt x="275716" y="25653"/>
                </a:lnTo>
                <a:lnTo>
                  <a:pt x="275716" y="44576"/>
                </a:lnTo>
                <a:lnTo>
                  <a:pt x="278764" y="52324"/>
                </a:lnTo>
                <a:lnTo>
                  <a:pt x="284861" y="58293"/>
                </a:lnTo>
                <a:lnTo>
                  <a:pt x="291084" y="64135"/>
                </a:lnTo>
                <a:lnTo>
                  <a:pt x="298830" y="67183"/>
                </a:lnTo>
                <a:lnTo>
                  <a:pt x="308228" y="67183"/>
                </a:lnTo>
                <a:lnTo>
                  <a:pt x="316253" y="66421"/>
                </a:lnTo>
                <a:lnTo>
                  <a:pt x="323373" y="64135"/>
                </a:lnTo>
                <a:lnTo>
                  <a:pt x="329588" y="60325"/>
                </a:lnTo>
                <a:lnTo>
                  <a:pt x="331232" y="58674"/>
                </a:lnTo>
                <a:lnTo>
                  <a:pt x="301498" y="58674"/>
                </a:lnTo>
                <a:lnTo>
                  <a:pt x="295910" y="56641"/>
                </a:lnTo>
                <a:lnTo>
                  <a:pt x="291718" y="52324"/>
                </a:lnTo>
                <a:lnTo>
                  <a:pt x="287527" y="48133"/>
                </a:lnTo>
                <a:lnTo>
                  <a:pt x="285495" y="42418"/>
                </a:lnTo>
                <a:lnTo>
                  <a:pt x="285495" y="27939"/>
                </a:lnTo>
                <a:lnTo>
                  <a:pt x="287654" y="22098"/>
                </a:lnTo>
                <a:lnTo>
                  <a:pt x="291845" y="17907"/>
                </a:lnTo>
                <a:lnTo>
                  <a:pt x="296037" y="13588"/>
                </a:lnTo>
                <a:lnTo>
                  <a:pt x="301498" y="11557"/>
                </a:lnTo>
                <a:lnTo>
                  <a:pt x="331298" y="11557"/>
                </a:lnTo>
                <a:lnTo>
                  <a:pt x="330321" y="10475"/>
                </a:lnTo>
                <a:lnTo>
                  <a:pt x="323992" y="6270"/>
                </a:lnTo>
                <a:lnTo>
                  <a:pt x="316640" y="3756"/>
                </a:lnTo>
                <a:lnTo>
                  <a:pt x="308228" y="2921"/>
                </a:lnTo>
                <a:close/>
              </a:path>
              <a:path w="643889" h="126364">
                <a:moveTo>
                  <a:pt x="331298" y="11557"/>
                </a:moveTo>
                <a:lnTo>
                  <a:pt x="315087" y="11557"/>
                </a:lnTo>
                <a:lnTo>
                  <a:pt x="320548" y="13588"/>
                </a:lnTo>
                <a:lnTo>
                  <a:pt x="329056" y="22098"/>
                </a:lnTo>
                <a:lnTo>
                  <a:pt x="331215" y="27939"/>
                </a:lnTo>
                <a:lnTo>
                  <a:pt x="331215" y="42418"/>
                </a:lnTo>
                <a:lnTo>
                  <a:pt x="329056" y="48133"/>
                </a:lnTo>
                <a:lnTo>
                  <a:pt x="324865" y="52324"/>
                </a:lnTo>
                <a:lnTo>
                  <a:pt x="320675" y="56641"/>
                </a:lnTo>
                <a:lnTo>
                  <a:pt x="315213" y="58674"/>
                </a:lnTo>
                <a:lnTo>
                  <a:pt x="331232" y="58674"/>
                </a:lnTo>
                <a:lnTo>
                  <a:pt x="334899" y="54990"/>
                </a:lnTo>
                <a:lnTo>
                  <a:pt x="371475" y="54990"/>
                </a:lnTo>
                <a:lnTo>
                  <a:pt x="371475" y="46355"/>
                </a:lnTo>
                <a:lnTo>
                  <a:pt x="339216" y="46355"/>
                </a:lnTo>
                <a:lnTo>
                  <a:pt x="340487" y="43052"/>
                </a:lnTo>
                <a:lnTo>
                  <a:pt x="340994" y="39243"/>
                </a:lnTo>
                <a:lnTo>
                  <a:pt x="340994" y="31241"/>
                </a:lnTo>
                <a:lnTo>
                  <a:pt x="340613" y="27939"/>
                </a:lnTo>
                <a:lnTo>
                  <a:pt x="339598" y="25019"/>
                </a:lnTo>
                <a:lnTo>
                  <a:pt x="371475" y="25019"/>
                </a:lnTo>
                <a:lnTo>
                  <a:pt x="371475" y="16383"/>
                </a:lnTo>
                <a:lnTo>
                  <a:pt x="335661" y="16383"/>
                </a:lnTo>
                <a:lnTo>
                  <a:pt x="331298" y="11557"/>
                </a:lnTo>
                <a:close/>
              </a:path>
              <a:path w="643889" h="126364">
                <a:moveTo>
                  <a:pt x="371475" y="25019"/>
                </a:moveTo>
                <a:lnTo>
                  <a:pt x="361695" y="25019"/>
                </a:lnTo>
                <a:lnTo>
                  <a:pt x="361695" y="46355"/>
                </a:lnTo>
                <a:lnTo>
                  <a:pt x="371475" y="46355"/>
                </a:lnTo>
                <a:lnTo>
                  <a:pt x="371475" y="25019"/>
                </a:lnTo>
                <a:close/>
              </a:path>
              <a:path w="643889" h="126364">
                <a:moveTo>
                  <a:pt x="371475" y="0"/>
                </a:moveTo>
                <a:lnTo>
                  <a:pt x="361695" y="0"/>
                </a:lnTo>
                <a:lnTo>
                  <a:pt x="361695" y="16383"/>
                </a:lnTo>
                <a:lnTo>
                  <a:pt x="371475" y="16383"/>
                </a:lnTo>
                <a:lnTo>
                  <a:pt x="371475" y="0"/>
                </a:lnTo>
                <a:close/>
              </a:path>
              <a:path w="643889" h="126364">
                <a:moveTo>
                  <a:pt x="484377" y="2539"/>
                </a:moveTo>
                <a:lnTo>
                  <a:pt x="474725" y="2539"/>
                </a:lnTo>
                <a:lnTo>
                  <a:pt x="474725" y="43434"/>
                </a:lnTo>
                <a:lnTo>
                  <a:pt x="452754" y="43434"/>
                </a:lnTo>
                <a:lnTo>
                  <a:pt x="452754" y="52197"/>
                </a:lnTo>
                <a:lnTo>
                  <a:pt x="474725" y="52197"/>
                </a:lnTo>
                <a:lnTo>
                  <a:pt x="474725" y="122427"/>
                </a:lnTo>
                <a:lnTo>
                  <a:pt x="484377" y="122427"/>
                </a:lnTo>
                <a:lnTo>
                  <a:pt x="484377" y="2539"/>
                </a:lnTo>
                <a:close/>
              </a:path>
              <a:path w="643889" h="126364">
                <a:moveTo>
                  <a:pt x="438657" y="9271"/>
                </a:moveTo>
                <a:lnTo>
                  <a:pt x="429005" y="9271"/>
                </a:lnTo>
                <a:lnTo>
                  <a:pt x="428997" y="34289"/>
                </a:lnTo>
                <a:lnTo>
                  <a:pt x="428460" y="42308"/>
                </a:lnTo>
                <a:lnTo>
                  <a:pt x="411146" y="82105"/>
                </a:lnTo>
                <a:lnTo>
                  <a:pt x="400685" y="92201"/>
                </a:lnTo>
                <a:lnTo>
                  <a:pt x="408304" y="98425"/>
                </a:lnTo>
                <a:lnTo>
                  <a:pt x="432180" y="63373"/>
                </a:lnTo>
                <a:lnTo>
                  <a:pt x="433704" y="57150"/>
                </a:lnTo>
                <a:lnTo>
                  <a:pt x="442767" y="57150"/>
                </a:lnTo>
                <a:lnTo>
                  <a:pt x="440578" y="50037"/>
                </a:lnTo>
                <a:lnTo>
                  <a:pt x="439136" y="42175"/>
                </a:lnTo>
                <a:lnTo>
                  <a:pt x="438657" y="34289"/>
                </a:lnTo>
                <a:lnTo>
                  <a:pt x="438657" y="9271"/>
                </a:lnTo>
                <a:close/>
              </a:path>
              <a:path w="643889" h="126364">
                <a:moveTo>
                  <a:pt x="442767" y="57150"/>
                </a:moveTo>
                <a:lnTo>
                  <a:pt x="433704" y="57150"/>
                </a:lnTo>
                <a:lnTo>
                  <a:pt x="437681" y="68197"/>
                </a:lnTo>
                <a:lnTo>
                  <a:pt x="442955" y="78486"/>
                </a:lnTo>
                <a:lnTo>
                  <a:pt x="449492" y="87957"/>
                </a:lnTo>
                <a:lnTo>
                  <a:pt x="457326" y="96647"/>
                </a:lnTo>
                <a:lnTo>
                  <a:pt x="464819" y="90297"/>
                </a:lnTo>
                <a:lnTo>
                  <a:pt x="459603" y="85413"/>
                </a:lnTo>
                <a:lnTo>
                  <a:pt x="454802" y="79708"/>
                </a:lnTo>
                <a:lnTo>
                  <a:pt x="450407" y="73169"/>
                </a:lnTo>
                <a:lnTo>
                  <a:pt x="446404" y="65786"/>
                </a:lnTo>
                <a:lnTo>
                  <a:pt x="442997" y="57900"/>
                </a:lnTo>
                <a:lnTo>
                  <a:pt x="442767" y="57150"/>
                </a:lnTo>
                <a:close/>
              </a:path>
              <a:path w="643889" h="126364">
                <a:moveTo>
                  <a:pt x="507364" y="0"/>
                </a:moveTo>
                <a:lnTo>
                  <a:pt x="497713" y="0"/>
                </a:lnTo>
                <a:lnTo>
                  <a:pt x="497713" y="126237"/>
                </a:lnTo>
                <a:lnTo>
                  <a:pt x="507364" y="126237"/>
                </a:lnTo>
                <a:lnTo>
                  <a:pt x="50736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56938" y="2952623"/>
            <a:ext cx="86360" cy="38100"/>
          </a:xfrm>
          <a:custGeom>
            <a:avLst/>
            <a:gdLst/>
            <a:ahLst/>
            <a:cxnLst/>
            <a:rect l="l" t="t" r="r" b="b"/>
            <a:pathLst>
              <a:path w="86360" h="38100">
                <a:moveTo>
                  <a:pt x="0" y="0"/>
                </a:moveTo>
                <a:lnTo>
                  <a:pt x="9906" y="0"/>
                </a:lnTo>
                <a:lnTo>
                  <a:pt x="9906" y="29210"/>
                </a:lnTo>
                <a:lnTo>
                  <a:pt x="86106" y="29210"/>
                </a:lnTo>
                <a:lnTo>
                  <a:pt x="86106" y="37846"/>
                </a:lnTo>
                <a:lnTo>
                  <a:pt x="0" y="378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23665" y="2949320"/>
            <a:ext cx="81280" cy="41275"/>
          </a:xfrm>
          <a:custGeom>
            <a:avLst/>
            <a:gdLst/>
            <a:ahLst/>
            <a:cxnLst/>
            <a:rect l="l" t="t" r="r" b="b"/>
            <a:pathLst>
              <a:path w="81279" h="41275">
                <a:moveTo>
                  <a:pt x="0" y="0"/>
                </a:moveTo>
                <a:lnTo>
                  <a:pt x="9906" y="0"/>
                </a:lnTo>
                <a:lnTo>
                  <a:pt x="9906" y="32130"/>
                </a:lnTo>
                <a:lnTo>
                  <a:pt x="81025" y="32130"/>
                </a:lnTo>
                <a:lnTo>
                  <a:pt x="81025" y="40766"/>
                </a:lnTo>
                <a:lnTo>
                  <a:pt x="0" y="407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052315" y="2948558"/>
            <a:ext cx="82550" cy="41910"/>
          </a:xfrm>
          <a:custGeom>
            <a:avLst/>
            <a:gdLst/>
            <a:ahLst/>
            <a:cxnLst/>
            <a:rect l="l" t="t" r="r" b="b"/>
            <a:pathLst>
              <a:path w="82550" h="41910">
                <a:moveTo>
                  <a:pt x="0" y="0"/>
                </a:moveTo>
                <a:lnTo>
                  <a:pt x="10033" y="0"/>
                </a:lnTo>
                <a:lnTo>
                  <a:pt x="10033" y="32638"/>
                </a:lnTo>
                <a:lnTo>
                  <a:pt x="82550" y="32638"/>
                </a:lnTo>
                <a:lnTo>
                  <a:pt x="82550" y="41401"/>
                </a:lnTo>
                <a:lnTo>
                  <a:pt x="0" y="4140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89348" y="2946526"/>
            <a:ext cx="81915" cy="46355"/>
          </a:xfrm>
          <a:custGeom>
            <a:avLst/>
            <a:gdLst/>
            <a:ahLst/>
            <a:cxnLst/>
            <a:rect l="l" t="t" r="r" b="b"/>
            <a:pathLst>
              <a:path w="81914" h="46355">
                <a:moveTo>
                  <a:pt x="0" y="0"/>
                </a:moveTo>
                <a:lnTo>
                  <a:pt x="81661" y="0"/>
                </a:lnTo>
                <a:lnTo>
                  <a:pt x="81661" y="46355"/>
                </a:lnTo>
                <a:lnTo>
                  <a:pt x="71881" y="46355"/>
                </a:lnTo>
                <a:lnTo>
                  <a:pt x="71881" y="8636"/>
                </a:lnTo>
                <a:lnTo>
                  <a:pt x="0" y="863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238752" y="2892932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60" h="21589">
                <a:moveTo>
                  <a:pt x="381" y="0"/>
                </a:moveTo>
                <a:lnTo>
                  <a:pt x="1397" y="2920"/>
                </a:lnTo>
                <a:lnTo>
                  <a:pt x="1777" y="6222"/>
                </a:lnTo>
                <a:lnTo>
                  <a:pt x="1777" y="10159"/>
                </a:lnTo>
                <a:lnTo>
                  <a:pt x="1777" y="14224"/>
                </a:lnTo>
                <a:lnTo>
                  <a:pt x="1270" y="18033"/>
                </a:lnTo>
                <a:lnTo>
                  <a:pt x="0" y="21336"/>
                </a:lnTo>
                <a:lnTo>
                  <a:pt x="22478" y="21336"/>
                </a:lnTo>
                <a:lnTo>
                  <a:pt x="22478" y="0"/>
                </a:lnTo>
                <a:lnTo>
                  <a:pt x="381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045965" y="2881502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241" y="0"/>
                </a:moveTo>
                <a:lnTo>
                  <a:pt x="16383" y="0"/>
                </a:lnTo>
                <a:lnTo>
                  <a:pt x="10795" y="2032"/>
                </a:lnTo>
                <a:lnTo>
                  <a:pt x="6476" y="6350"/>
                </a:lnTo>
                <a:lnTo>
                  <a:pt x="2159" y="10541"/>
                </a:lnTo>
                <a:lnTo>
                  <a:pt x="0" y="16129"/>
                </a:lnTo>
                <a:lnTo>
                  <a:pt x="0" y="23241"/>
                </a:lnTo>
                <a:lnTo>
                  <a:pt x="0" y="30352"/>
                </a:lnTo>
                <a:lnTo>
                  <a:pt x="2159" y="35941"/>
                </a:lnTo>
                <a:lnTo>
                  <a:pt x="6476" y="40259"/>
                </a:lnTo>
                <a:lnTo>
                  <a:pt x="10668" y="44450"/>
                </a:lnTo>
                <a:lnTo>
                  <a:pt x="16383" y="46609"/>
                </a:lnTo>
                <a:lnTo>
                  <a:pt x="23241" y="46609"/>
                </a:lnTo>
                <a:lnTo>
                  <a:pt x="30225" y="46609"/>
                </a:lnTo>
                <a:lnTo>
                  <a:pt x="35813" y="44450"/>
                </a:lnTo>
                <a:lnTo>
                  <a:pt x="40132" y="40259"/>
                </a:lnTo>
                <a:lnTo>
                  <a:pt x="44450" y="35941"/>
                </a:lnTo>
                <a:lnTo>
                  <a:pt x="46609" y="30352"/>
                </a:lnTo>
                <a:lnTo>
                  <a:pt x="46609" y="23241"/>
                </a:lnTo>
                <a:lnTo>
                  <a:pt x="46609" y="16129"/>
                </a:lnTo>
                <a:lnTo>
                  <a:pt x="44450" y="10541"/>
                </a:lnTo>
                <a:lnTo>
                  <a:pt x="40132" y="6350"/>
                </a:lnTo>
                <a:lnTo>
                  <a:pt x="35813" y="2032"/>
                </a:lnTo>
                <a:lnTo>
                  <a:pt x="30225" y="0"/>
                </a:lnTo>
                <a:lnTo>
                  <a:pt x="23241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85030" y="2879470"/>
            <a:ext cx="45720" cy="47625"/>
          </a:xfrm>
          <a:custGeom>
            <a:avLst/>
            <a:gdLst/>
            <a:ahLst/>
            <a:cxnLst/>
            <a:rect l="l" t="t" r="r" b="b"/>
            <a:pathLst>
              <a:path w="45720" h="47625">
                <a:moveTo>
                  <a:pt x="22733" y="0"/>
                </a:moveTo>
                <a:lnTo>
                  <a:pt x="16002" y="0"/>
                </a:lnTo>
                <a:lnTo>
                  <a:pt x="10541" y="2031"/>
                </a:lnTo>
                <a:lnTo>
                  <a:pt x="6350" y="6350"/>
                </a:lnTo>
                <a:lnTo>
                  <a:pt x="2159" y="10540"/>
                </a:lnTo>
                <a:lnTo>
                  <a:pt x="0" y="16382"/>
                </a:lnTo>
                <a:lnTo>
                  <a:pt x="0" y="23621"/>
                </a:lnTo>
                <a:lnTo>
                  <a:pt x="0" y="30861"/>
                </a:lnTo>
                <a:lnTo>
                  <a:pt x="2032" y="36575"/>
                </a:lnTo>
                <a:lnTo>
                  <a:pt x="6223" y="40766"/>
                </a:lnTo>
                <a:lnTo>
                  <a:pt x="10414" y="45084"/>
                </a:lnTo>
                <a:lnTo>
                  <a:pt x="16002" y="47116"/>
                </a:lnTo>
                <a:lnTo>
                  <a:pt x="22733" y="47116"/>
                </a:lnTo>
                <a:lnTo>
                  <a:pt x="29718" y="47116"/>
                </a:lnTo>
                <a:lnTo>
                  <a:pt x="35179" y="45084"/>
                </a:lnTo>
                <a:lnTo>
                  <a:pt x="39370" y="40766"/>
                </a:lnTo>
                <a:lnTo>
                  <a:pt x="43561" y="36575"/>
                </a:lnTo>
                <a:lnTo>
                  <a:pt x="45720" y="30861"/>
                </a:lnTo>
                <a:lnTo>
                  <a:pt x="45720" y="23621"/>
                </a:lnTo>
                <a:lnTo>
                  <a:pt x="45720" y="16382"/>
                </a:lnTo>
                <a:lnTo>
                  <a:pt x="43561" y="10540"/>
                </a:lnTo>
                <a:lnTo>
                  <a:pt x="39370" y="6350"/>
                </a:lnTo>
                <a:lnTo>
                  <a:pt x="35052" y="2031"/>
                </a:lnTo>
                <a:lnTo>
                  <a:pt x="29591" y="0"/>
                </a:lnTo>
                <a:lnTo>
                  <a:pt x="22733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00220" y="2877185"/>
            <a:ext cx="64135" cy="89535"/>
          </a:xfrm>
          <a:custGeom>
            <a:avLst/>
            <a:gdLst/>
            <a:ahLst/>
            <a:cxnLst/>
            <a:rect l="l" t="t" r="r" b="b"/>
            <a:pathLst>
              <a:path w="64135" h="89535">
                <a:moveTo>
                  <a:pt x="28320" y="0"/>
                </a:moveTo>
                <a:lnTo>
                  <a:pt x="37972" y="0"/>
                </a:lnTo>
                <a:lnTo>
                  <a:pt x="37972" y="25018"/>
                </a:lnTo>
                <a:lnTo>
                  <a:pt x="38451" y="32904"/>
                </a:lnTo>
                <a:lnTo>
                  <a:pt x="54117" y="70437"/>
                </a:lnTo>
                <a:lnTo>
                  <a:pt x="64134" y="81025"/>
                </a:lnTo>
                <a:lnTo>
                  <a:pt x="56641" y="87375"/>
                </a:lnTo>
                <a:lnTo>
                  <a:pt x="48807" y="78686"/>
                </a:lnTo>
                <a:lnTo>
                  <a:pt x="42259" y="69199"/>
                </a:lnTo>
                <a:lnTo>
                  <a:pt x="36996" y="58926"/>
                </a:lnTo>
                <a:lnTo>
                  <a:pt x="33019" y="47878"/>
                </a:lnTo>
                <a:lnTo>
                  <a:pt x="31495" y="54101"/>
                </a:lnTo>
                <a:lnTo>
                  <a:pt x="7619" y="89153"/>
                </a:lnTo>
                <a:lnTo>
                  <a:pt x="0" y="82930"/>
                </a:lnTo>
                <a:lnTo>
                  <a:pt x="5379" y="78454"/>
                </a:lnTo>
                <a:lnTo>
                  <a:pt x="10461" y="72834"/>
                </a:lnTo>
                <a:lnTo>
                  <a:pt x="27775" y="33037"/>
                </a:lnTo>
                <a:lnTo>
                  <a:pt x="28320" y="24891"/>
                </a:lnTo>
                <a:lnTo>
                  <a:pt x="28320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37253" y="2874264"/>
            <a:ext cx="83185" cy="85725"/>
          </a:xfrm>
          <a:custGeom>
            <a:avLst/>
            <a:gdLst/>
            <a:ahLst/>
            <a:cxnLst/>
            <a:rect l="l" t="t" r="r" b="b"/>
            <a:pathLst>
              <a:path w="83185" h="85725">
                <a:moveTo>
                  <a:pt x="11811" y="0"/>
                </a:moveTo>
                <a:lnTo>
                  <a:pt x="71627" y="0"/>
                </a:lnTo>
                <a:lnTo>
                  <a:pt x="71556" y="12549"/>
                </a:lnTo>
                <a:lnTo>
                  <a:pt x="71342" y="23717"/>
                </a:lnTo>
                <a:lnTo>
                  <a:pt x="70985" y="33504"/>
                </a:lnTo>
                <a:lnTo>
                  <a:pt x="70485" y="41910"/>
                </a:lnTo>
                <a:lnTo>
                  <a:pt x="75692" y="41656"/>
                </a:lnTo>
                <a:lnTo>
                  <a:pt x="79756" y="41528"/>
                </a:lnTo>
                <a:lnTo>
                  <a:pt x="82676" y="41275"/>
                </a:lnTo>
                <a:lnTo>
                  <a:pt x="83185" y="49657"/>
                </a:lnTo>
                <a:lnTo>
                  <a:pt x="78041" y="49966"/>
                </a:lnTo>
                <a:lnTo>
                  <a:pt x="70421" y="50323"/>
                </a:lnTo>
                <a:lnTo>
                  <a:pt x="60324" y="50728"/>
                </a:lnTo>
                <a:lnTo>
                  <a:pt x="47751" y="51181"/>
                </a:lnTo>
                <a:lnTo>
                  <a:pt x="47751" y="85216"/>
                </a:lnTo>
                <a:lnTo>
                  <a:pt x="38100" y="85216"/>
                </a:lnTo>
                <a:lnTo>
                  <a:pt x="38100" y="51562"/>
                </a:lnTo>
                <a:lnTo>
                  <a:pt x="26525" y="51968"/>
                </a:lnTo>
                <a:lnTo>
                  <a:pt x="16557" y="52244"/>
                </a:lnTo>
                <a:lnTo>
                  <a:pt x="8185" y="52401"/>
                </a:lnTo>
                <a:lnTo>
                  <a:pt x="1397" y="52450"/>
                </a:lnTo>
                <a:lnTo>
                  <a:pt x="0" y="43307"/>
                </a:lnTo>
                <a:lnTo>
                  <a:pt x="16527" y="43237"/>
                </a:lnTo>
                <a:lnTo>
                  <a:pt x="32210" y="43037"/>
                </a:lnTo>
                <a:lnTo>
                  <a:pt x="61801" y="18716"/>
                </a:lnTo>
                <a:lnTo>
                  <a:pt x="61849" y="8762"/>
                </a:lnTo>
                <a:lnTo>
                  <a:pt x="11811" y="8762"/>
                </a:lnTo>
                <a:lnTo>
                  <a:pt x="11811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36440" y="2873120"/>
            <a:ext cx="66040" cy="63500"/>
          </a:xfrm>
          <a:custGeom>
            <a:avLst/>
            <a:gdLst/>
            <a:ahLst/>
            <a:cxnLst/>
            <a:rect l="l" t="t" r="r" b="b"/>
            <a:pathLst>
              <a:path w="66039" h="63500">
                <a:moveTo>
                  <a:pt x="32766" y="0"/>
                </a:moveTo>
                <a:lnTo>
                  <a:pt x="42291" y="0"/>
                </a:lnTo>
                <a:lnTo>
                  <a:pt x="50164" y="2920"/>
                </a:lnTo>
                <a:lnTo>
                  <a:pt x="56261" y="8762"/>
                </a:lnTo>
                <a:lnTo>
                  <a:pt x="62484" y="14604"/>
                </a:lnTo>
                <a:lnTo>
                  <a:pt x="65532" y="22225"/>
                </a:lnTo>
                <a:lnTo>
                  <a:pt x="65532" y="31623"/>
                </a:lnTo>
                <a:lnTo>
                  <a:pt x="65532" y="41020"/>
                </a:lnTo>
                <a:lnTo>
                  <a:pt x="62484" y="48640"/>
                </a:lnTo>
                <a:lnTo>
                  <a:pt x="56261" y="54609"/>
                </a:lnTo>
                <a:lnTo>
                  <a:pt x="50037" y="60451"/>
                </a:lnTo>
                <a:lnTo>
                  <a:pt x="42163" y="63500"/>
                </a:lnTo>
                <a:lnTo>
                  <a:pt x="32766" y="63500"/>
                </a:lnTo>
                <a:lnTo>
                  <a:pt x="23495" y="63500"/>
                </a:lnTo>
                <a:lnTo>
                  <a:pt x="15621" y="60451"/>
                </a:lnTo>
                <a:lnTo>
                  <a:pt x="9398" y="54609"/>
                </a:lnTo>
                <a:lnTo>
                  <a:pt x="3175" y="48640"/>
                </a:lnTo>
                <a:lnTo>
                  <a:pt x="0" y="41020"/>
                </a:lnTo>
                <a:lnTo>
                  <a:pt x="0" y="31623"/>
                </a:lnTo>
                <a:lnTo>
                  <a:pt x="0" y="22225"/>
                </a:lnTo>
                <a:lnTo>
                  <a:pt x="3048" y="14604"/>
                </a:lnTo>
                <a:lnTo>
                  <a:pt x="9271" y="8762"/>
                </a:lnTo>
                <a:lnTo>
                  <a:pt x="15494" y="2920"/>
                </a:lnTo>
                <a:lnTo>
                  <a:pt x="23368" y="0"/>
                </a:lnTo>
                <a:lnTo>
                  <a:pt x="32766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352290" y="2870454"/>
            <a:ext cx="31750" cy="120014"/>
          </a:xfrm>
          <a:custGeom>
            <a:avLst/>
            <a:gdLst/>
            <a:ahLst/>
            <a:cxnLst/>
            <a:rect l="l" t="t" r="r" b="b"/>
            <a:pathLst>
              <a:path w="31750" h="120014">
                <a:moveTo>
                  <a:pt x="21971" y="0"/>
                </a:moveTo>
                <a:lnTo>
                  <a:pt x="31623" y="0"/>
                </a:lnTo>
                <a:lnTo>
                  <a:pt x="31623" y="119887"/>
                </a:lnTo>
                <a:lnTo>
                  <a:pt x="21971" y="119887"/>
                </a:lnTo>
                <a:lnTo>
                  <a:pt x="21971" y="49657"/>
                </a:lnTo>
                <a:lnTo>
                  <a:pt x="0" y="49657"/>
                </a:lnTo>
                <a:lnTo>
                  <a:pt x="0" y="40894"/>
                </a:lnTo>
                <a:lnTo>
                  <a:pt x="21971" y="40894"/>
                </a:lnTo>
                <a:lnTo>
                  <a:pt x="21971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99534" y="2868041"/>
            <a:ext cx="75565" cy="78105"/>
          </a:xfrm>
          <a:custGeom>
            <a:avLst/>
            <a:gdLst/>
            <a:ahLst/>
            <a:cxnLst/>
            <a:rect l="l" t="t" r="r" b="b"/>
            <a:pathLst>
              <a:path w="75564" h="78105">
                <a:moveTo>
                  <a:pt x="32892" y="0"/>
                </a:moveTo>
                <a:lnTo>
                  <a:pt x="42799" y="0"/>
                </a:lnTo>
                <a:lnTo>
                  <a:pt x="42799" y="14605"/>
                </a:lnTo>
                <a:lnTo>
                  <a:pt x="71374" y="14605"/>
                </a:lnTo>
                <a:lnTo>
                  <a:pt x="71374" y="23241"/>
                </a:lnTo>
                <a:lnTo>
                  <a:pt x="42799" y="23241"/>
                </a:lnTo>
                <a:lnTo>
                  <a:pt x="42799" y="32258"/>
                </a:lnTo>
                <a:lnTo>
                  <a:pt x="42799" y="38735"/>
                </a:lnTo>
                <a:lnTo>
                  <a:pt x="46100" y="45466"/>
                </a:lnTo>
                <a:lnTo>
                  <a:pt x="75056" y="66929"/>
                </a:lnTo>
                <a:lnTo>
                  <a:pt x="68452" y="74930"/>
                </a:lnTo>
                <a:lnTo>
                  <a:pt x="62229" y="72009"/>
                </a:lnTo>
                <a:lnTo>
                  <a:pt x="56134" y="67945"/>
                </a:lnTo>
                <a:lnTo>
                  <a:pt x="50418" y="62611"/>
                </a:lnTo>
                <a:lnTo>
                  <a:pt x="44576" y="57276"/>
                </a:lnTo>
                <a:lnTo>
                  <a:pt x="40386" y="52197"/>
                </a:lnTo>
                <a:lnTo>
                  <a:pt x="37845" y="47371"/>
                </a:lnTo>
                <a:lnTo>
                  <a:pt x="35305" y="52959"/>
                </a:lnTo>
                <a:lnTo>
                  <a:pt x="7238" y="77724"/>
                </a:lnTo>
                <a:lnTo>
                  <a:pt x="0" y="70231"/>
                </a:lnTo>
                <a:lnTo>
                  <a:pt x="6213" y="67567"/>
                </a:lnTo>
                <a:lnTo>
                  <a:pt x="12080" y="63976"/>
                </a:lnTo>
                <a:lnTo>
                  <a:pt x="17591" y="59479"/>
                </a:lnTo>
                <a:lnTo>
                  <a:pt x="22732" y="54101"/>
                </a:lnTo>
                <a:lnTo>
                  <a:pt x="29463" y="46355"/>
                </a:lnTo>
                <a:lnTo>
                  <a:pt x="32765" y="39116"/>
                </a:lnTo>
                <a:lnTo>
                  <a:pt x="32765" y="32385"/>
                </a:lnTo>
                <a:lnTo>
                  <a:pt x="32765" y="23241"/>
                </a:lnTo>
                <a:lnTo>
                  <a:pt x="3937" y="23241"/>
                </a:lnTo>
                <a:lnTo>
                  <a:pt x="3937" y="14605"/>
                </a:lnTo>
                <a:lnTo>
                  <a:pt x="32892" y="14605"/>
                </a:lnTo>
                <a:lnTo>
                  <a:pt x="32892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02784" y="2867914"/>
            <a:ext cx="37465" cy="98425"/>
          </a:xfrm>
          <a:custGeom>
            <a:avLst/>
            <a:gdLst/>
            <a:ahLst/>
            <a:cxnLst/>
            <a:rect l="l" t="t" r="r" b="b"/>
            <a:pathLst>
              <a:path w="37464" h="98425">
                <a:moveTo>
                  <a:pt x="27304" y="0"/>
                </a:moveTo>
                <a:lnTo>
                  <a:pt x="37211" y="0"/>
                </a:lnTo>
                <a:lnTo>
                  <a:pt x="37211" y="98171"/>
                </a:lnTo>
                <a:lnTo>
                  <a:pt x="27304" y="98171"/>
                </a:lnTo>
                <a:lnTo>
                  <a:pt x="27304" y="77597"/>
                </a:lnTo>
                <a:lnTo>
                  <a:pt x="0" y="77597"/>
                </a:lnTo>
                <a:lnTo>
                  <a:pt x="0" y="69214"/>
                </a:lnTo>
                <a:lnTo>
                  <a:pt x="27304" y="69214"/>
                </a:lnTo>
                <a:lnTo>
                  <a:pt x="27304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02073" y="2866389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286"/>
                </a:lnTo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75252" y="2867914"/>
            <a:ext cx="95885" cy="71755"/>
          </a:xfrm>
          <a:custGeom>
            <a:avLst/>
            <a:gdLst/>
            <a:ahLst/>
            <a:cxnLst/>
            <a:rect l="l" t="t" r="r" b="b"/>
            <a:pathLst>
              <a:path w="95885" h="71755">
                <a:moveTo>
                  <a:pt x="85978" y="0"/>
                </a:moveTo>
                <a:lnTo>
                  <a:pt x="95758" y="0"/>
                </a:lnTo>
                <a:lnTo>
                  <a:pt x="95758" y="71627"/>
                </a:lnTo>
                <a:lnTo>
                  <a:pt x="85978" y="71627"/>
                </a:lnTo>
                <a:lnTo>
                  <a:pt x="85978" y="54990"/>
                </a:lnTo>
                <a:lnTo>
                  <a:pt x="59182" y="54990"/>
                </a:lnTo>
                <a:lnTo>
                  <a:pt x="53871" y="60325"/>
                </a:lnTo>
                <a:lnTo>
                  <a:pt x="47656" y="64135"/>
                </a:lnTo>
                <a:lnTo>
                  <a:pt x="40536" y="66421"/>
                </a:lnTo>
                <a:lnTo>
                  <a:pt x="32512" y="67183"/>
                </a:lnTo>
                <a:lnTo>
                  <a:pt x="23113" y="67183"/>
                </a:lnTo>
                <a:lnTo>
                  <a:pt x="15367" y="64135"/>
                </a:lnTo>
                <a:lnTo>
                  <a:pt x="9144" y="58293"/>
                </a:lnTo>
                <a:lnTo>
                  <a:pt x="3048" y="52324"/>
                </a:lnTo>
                <a:lnTo>
                  <a:pt x="0" y="44576"/>
                </a:lnTo>
                <a:lnTo>
                  <a:pt x="0" y="35178"/>
                </a:lnTo>
                <a:lnTo>
                  <a:pt x="0" y="25653"/>
                </a:lnTo>
                <a:lnTo>
                  <a:pt x="3048" y="17907"/>
                </a:lnTo>
                <a:lnTo>
                  <a:pt x="9144" y="11937"/>
                </a:lnTo>
                <a:lnTo>
                  <a:pt x="15367" y="5969"/>
                </a:lnTo>
                <a:lnTo>
                  <a:pt x="23113" y="2921"/>
                </a:lnTo>
                <a:lnTo>
                  <a:pt x="32512" y="2921"/>
                </a:lnTo>
                <a:lnTo>
                  <a:pt x="40923" y="3756"/>
                </a:lnTo>
                <a:lnTo>
                  <a:pt x="48275" y="6270"/>
                </a:lnTo>
                <a:lnTo>
                  <a:pt x="54604" y="10475"/>
                </a:lnTo>
                <a:lnTo>
                  <a:pt x="59944" y="16383"/>
                </a:lnTo>
                <a:lnTo>
                  <a:pt x="85978" y="16383"/>
                </a:lnTo>
                <a:lnTo>
                  <a:pt x="85978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21150" y="2867914"/>
            <a:ext cx="29209" cy="92075"/>
          </a:xfrm>
          <a:custGeom>
            <a:avLst/>
            <a:gdLst/>
            <a:ahLst/>
            <a:cxnLst/>
            <a:rect l="l" t="t" r="r" b="b"/>
            <a:pathLst>
              <a:path w="29210" h="92075">
                <a:moveTo>
                  <a:pt x="0" y="0"/>
                </a:moveTo>
                <a:lnTo>
                  <a:pt x="9778" y="0"/>
                </a:lnTo>
                <a:lnTo>
                  <a:pt x="9778" y="40386"/>
                </a:lnTo>
                <a:lnTo>
                  <a:pt x="28828" y="40386"/>
                </a:lnTo>
                <a:lnTo>
                  <a:pt x="28828" y="49402"/>
                </a:lnTo>
                <a:lnTo>
                  <a:pt x="9778" y="49402"/>
                </a:lnTo>
                <a:lnTo>
                  <a:pt x="9778" y="92075"/>
                </a:lnTo>
                <a:lnTo>
                  <a:pt x="0" y="9207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963542" y="2867914"/>
            <a:ext cx="38100" cy="92710"/>
          </a:xfrm>
          <a:custGeom>
            <a:avLst/>
            <a:gdLst/>
            <a:ahLst/>
            <a:cxnLst/>
            <a:rect l="l" t="t" r="r" b="b"/>
            <a:pathLst>
              <a:path w="38100" h="92710">
                <a:moveTo>
                  <a:pt x="28067" y="0"/>
                </a:moveTo>
                <a:lnTo>
                  <a:pt x="37846" y="0"/>
                </a:lnTo>
                <a:lnTo>
                  <a:pt x="37846" y="92328"/>
                </a:lnTo>
                <a:lnTo>
                  <a:pt x="28067" y="92328"/>
                </a:lnTo>
                <a:lnTo>
                  <a:pt x="28067" y="45847"/>
                </a:lnTo>
                <a:lnTo>
                  <a:pt x="0" y="45847"/>
                </a:lnTo>
                <a:lnTo>
                  <a:pt x="0" y="37084"/>
                </a:lnTo>
                <a:lnTo>
                  <a:pt x="28067" y="37084"/>
                </a:lnTo>
                <a:lnTo>
                  <a:pt x="28067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934967" y="2997707"/>
            <a:ext cx="579120" cy="1874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65575" y="3027933"/>
            <a:ext cx="518795" cy="126364"/>
          </a:xfrm>
          <a:custGeom>
            <a:avLst/>
            <a:gdLst/>
            <a:ahLst/>
            <a:cxnLst/>
            <a:rect l="l" t="t" r="r" b="b"/>
            <a:pathLst>
              <a:path w="518795" h="126364">
                <a:moveTo>
                  <a:pt x="232283" y="71119"/>
                </a:moveTo>
                <a:lnTo>
                  <a:pt x="155194" y="71119"/>
                </a:lnTo>
                <a:lnTo>
                  <a:pt x="155194" y="79755"/>
                </a:lnTo>
                <a:lnTo>
                  <a:pt x="222630" y="79755"/>
                </a:lnTo>
                <a:lnTo>
                  <a:pt x="222630" y="93725"/>
                </a:lnTo>
                <a:lnTo>
                  <a:pt x="155194" y="93725"/>
                </a:lnTo>
                <a:lnTo>
                  <a:pt x="155194" y="124713"/>
                </a:lnTo>
                <a:lnTo>
                  <a:pt x="235838" y="124713"/>
                </a:lnTo>
                <a:lnTo>
                  <a:pt x="235838" y="116204"/>
                </a:lnTo>
                <a:lnTo>
                  <a:pt x="164846" y="116204"/>
                </a:lnTo>
                <a:lnTo>
                  <a:pt x="164846" y="101853"/>
                </a:lnTo>
                <a:lnTo>
                  <a:pt x="232283" y="101853"/>
                </a:lnTo>
                <a:lnTo>
                  <a:pt x="232283" y="71119"/>
                </a:lnTo>
                <a:close/>
              </a:path>
              <a:path w="518795" h="126364">
                <a:moveTo>
                  <a:pt x="150367" y="4317"/>
                </a:moveTo>
                <a:lnTo>
                  <a:pt x="140715" y="4317"/>
                </a:lnTo>
                <a:lnTo>
                  <a:pt x="140715" y="57403"/>
                </a:lnTo>
                <a:lnTo>
                  <a:pt x="198627" y="57403"/>
                </a:lnTo>
                <a:lnTo>
                  <a:pt x="198627" y="49021"/>
                </a:lnTo>
                <a:lnTo>
                  <a:pt x="150367" y="49021"/>
                </a:lnTo>
                <a:lnTo>
                  <a:pt x="150367" y="32512"/>
                </a:lnTo>
                <a:lnTo>
                  <a:pt x="198627" y="32512"/>
                </a:lnTo>
                <a:lnTo>
                  <a:pt x="198627" y="24002"/>
                </a:lnTo>
                <a:lnTo>
                  <a:pt x="150367" y="24002"/>
                </a:lnTo>
                <a:lnTo>
                  <a:pt x="150367" y="4317"/>
                </a:lnTo>
                <a:close/>
              </a:path>
              <a:path w="518795" h="126364">
                <a:moveTo>
                  <a:pt x="198627" y="32512"/>
                </a:moveTo>
                <a:lnTo>
                  <a:pt x="188975" y="32512"/>
                </a:lnTo>
                <a:lnTo>
                  <a:pt x="188975" y="49021"/>
                </a:lnTo>
                <a:lnTo>
                  <a:pt x="198627" y="49021"/>
                </a:lnTo>
                <a:lnTo>
                  <a:pt x="198627" y="32512"/>
                </a:lnTo>
                <a:close/>
              </a:path>
              <a:path w="518795" h="126364">
                <a:moveTo>
                  <a:pt x="198627" y="4317"/>
                </a:moveTo>
                <a:lnTo>
                  <a:pt x="188975" y="4317"/>
                </a:lnTo>
                <a:lnTo>
                  <a:pt x="188975" y="24002"/>
                </a:lnTo>
                <a:lnTo>
                  <a:pt x="198627" y="24002"/>
                </a:lnTo>
                <a:lnTo>
                  <a:pt x="198627" y="4317"/>
                </a:lnTo>
                <a:close/>
              </a:path>
              <a:path w="518795" h="126364">
                <a:moveTo>
                  <a:pt x="312038" y="19685"/>
                </a:moveTo>
                <a:lnTo>
                  <a:pt x="302133" y="19685"/>
                </a:lnTo>
                <a:lnTo>
                  <a:pt x="302133" y="30352"/>
                </a:lnTo>
                <a:lnTo>
                  <a:pt x="301561" y="38733"/>
                </a:lnTo>
                <a:lnTo>
                  <a:pt x="282463" y="78612"/>
                </a:lnTo>
                <a:lnTo>
                  <a:pt x="268986" y="90424"/>
                </a:lnTo>
                <a:lnTo>
                  <a:pt x="276225" y="97281"/>
                </a:lnTo>
                <a:lnTo>
                  <a:pt x="301751" y="68325"/>
                </a:lnTo>
                <a:lnTo>
                  <a:pt x="307086" y="54610"/>
                </a:lnTo>
                <a:lnTo>
                  <a:pt x="317124" y="54610"/>
                </a:lnTo>
                <a:lnTo>
                  <a:pt x="314325" y="46513"/>
                </a:lnTo>
                <a:lnTo>
                  <a:pt x="312610" y="38203"/>
                </a:lnTo>
                <a:lnTo>
                  <a:pt x="312073" y="30352"/>
                </a:lnTo>
                <a:lnTo>
                  <a:pt x="312038" y="19685"/>
                </a:lnTo>
                <a:close/>
              </a:path>
              <a:path w="518795" h="126364">
                <a:moveTo>
                  <a:pt x="317124" y="54610"/>
                </a:moveTo>
                <a:lnTo>
                  <a:pt x="307086" y="54610"/>
                </a:lnTo>
                <a:lnTo>
                  <a:pt x="308737" y="60705"/>
                </a:lnTo>
                <a:lnTo>
                  <a:pt x="332547" y="90862"/>
                </a:lnTo>
                <a:lnTo>
                  <a:pt x="338074" y="95503"/>
                </a:lnTo>
                <a:lnTo>
                  <a:pt x="344804" y="87883"/>
                </a:lnTo>
                <a:lnTo>
                  <a:pt x="337970" y="83101"/>
                </a:lnTo>
                <a:lnTo>
                  <a:pt x="331755" y="77342"/>
                </a:lnTo>
                <a:lnTo>
                  <a:pt x="326159" y="70631"/>
                </a:lnTo>
                <a:lnTo>
                  <a:pt x="321183" y="62991"/>
                </a:lnTo>
                <a:lnTo>
                  <a:pt x="317182" y="54776"/>
                </a:lnTo>
                <a:lnTo>
                  <a:pt x="317124" y="54610"/>
                </a:lnTo>
                <a:close/>
              </a:path>
              <a:path w="518795" h="126364">
                <a:moveTo>
                  <a:pt x="340360" y="10921"/>
                </a:moveTo>
                <a:lnTo>
                  <a:pt x="273938" y="10921"/>
                </a:lnTo>
                <a:lnTo>
                  <a:pt x="273938" y="19685"/>
                </a:lnTo>
                <a:lnTo>
                  <a:pt x="340360" y="19685"/>
                </a:lnTo>
                <a:lnTo>
                  <a:pt x="340360" y="10921"/>
                </a:lnTo>
                <a:close/>
              </a:path>
              <a:path w="518795" h="126364">
                <a:moveTo>
                  <a:pt x="55245" y="10921"/>
                </a:moveTo>
                <a:lnTo>
                  <a:pt x="7492" y="10921"/>
                </a:lnTo>
                <a:lnTo>
                  <a:pt x="7492" y="19557"/>
                </a:lnTo>
                <a:lnTo>
                  <a:pt x="44958" y="19557"/>
                </a:lnTo>
                <a:lnTo>
                  <a:pt x="43533" y="30110"/>
                </a:lnTo>
                <a:lnTo>
                  <a:pt x="23520" y="69744"/>
                </a:lnTo>
                <a:lnTo>
                  <a:pt x="0" y="89407"/>
                </a:lnTo>
                <a:lnTo>
                  <a:pt x="7747" y="96138"/>
                </a:lnTo>
                <a:lnTo>
                  <a:pt x="27795" y="78894"/>
                </a:lnTo>
                <a:lnTo>
                  <a:pt x="42402" y="58959"/>
                </a:lnTo>
                <a:lnTo>
                  <a:pt x="51556" y="36310"/>
                </a:lnTo>
                <a:lnTo>
                  <a:pt x="55245" y="10921"/>
                </a:lnTo>
                <a:close/>
              </a:path>
              <a:path w="518795" h="126364">
                <a:moveTo>
                  <a:pt x="463930" y="67817"/>
                </a:moveTo>
                <a:lnTo>
                  <a:pt x="454151" y="67817"/>
                </a:lnTo>
                <a:lnTo>
                  <a:pt x="454151" y="126237"/>
                </a:lnTo>
                <a:lnTo>
                  <a:pt x="463930" y="126237"/>
                </a:lnTo>
                <a:lnTo>
                  <a:pt x="463930" y="67817"/>
                </a:lnTo>
                <a:close/>
              </a:path>
              <a:path w="518795" h="126364">
                <a:moveTo>
                  <a:pt x="518795" y="58927"/>
                </a:moveTo>
                <a:lnTo>
                  <a:pt x="401574" y="58927"/>
                </a:lnTo>
                <a:lnTo>
                  <a:pt x="401574" y="67817"/>
                </a:lnTo>
                <a:lnTo>
                  <a:pt x="518795" y="67817"/>
                </a:lnTo>
                <a:lnTo>
                  <a:pt x="518795" y="58927"/>
                </a:lnTo>
                <a:close/>
              </a:path>
              <a:path w="518795" h="126364">
                <a:moveTo>
                  <a:pt x="500634" y="5461"/>
                </a:moveTo>
                <a:lnTo>
                  <a:pt x="420624" y="5461"/>
                </a:lnTo>
                <a:lnTo>
                  <a:pt x="420624" y="14224"/>
                </a:lnTo>
                <a:lnTo>
                  <a:pt x="490854" y="14224"/>
                </a:lnTo>
                <a:lnTo>
                  <a:pt x="490759" y="27959"/>
                </a:lnTo>
                <a:lnTo>
                  <a:pt x="490474" y="40004"/>
                </a:lnTo>
                <a:lnTo>
                  <a:pt x="489997" y="50335"/>
                </a:lnTo>
                <a:lnTo>
                  <a:pt x="489330" y="58927"/>
                </a:lnTo>
                <a:lnTo>
                  <a:pt x="498855" y="58927"/>
                </a:lnTo>
                <a:lnTo>
                  <a:pt x="499616" y="47716"/>
                </a:lnTo>
                <a:lnTo>
                  <a:pt x="500173" y="35051"/>
                </a:lnTo>
                <a:lnTo>
                  <a:pt x="500516" y="20958"/>
                </a:lnTo>
                <a:lnTo>
                  <a:pt x="500634" y="5461"/>
                </a:lnTo>
                <a:close/>
              </a:path>
              <a:path w="518795" h="126364">
                <a:moveTo>
                  <a:pt x="371094" y="0"/>
                </a:moveTo>
                <a:lnTo>
                  <a:pt x="361314" y="0"/>
                </a:lnTo>
                <a:lnTo>
                  <a:pt x="361314" y="126237"/>
                </a:lnTo>
                <a:lnTo>
                  <a:pt x="371094" y="126237"/>
                </a:lnTo>
                <a:lnTo>
                  <a:pt x="371094" y="0"/>
                </a:lnTo>
                <a:close/>
              </a:path>
              <a:path w="518795" h="126364">
                <a:moveTo>
                  <a:pt x="232283" y="0"/>
                </a:moveTo>
                <a:lnTo>
                  <a:pt x="222630" y="0"/>
                </a:lnTo>
                <a:lnTo>
                  <a:pt x="222630" y="64262"/>
                </a:lnTo>
                <a:lnTo>
                  <a:pt x="232283" y="64262"/>
                </a:lnTo>
                <a:lnTo>
                  <a:pt x="232283" y="39369"/>
                </a:lnTo>
                <a:lnTo>
                  <a:pt x="251333" y="39369"/>
                </a:lnTo>
                <a:lnTo>
                  <a:pt x="251333" y="30733"/>
                </a:lnTo>
                <a:lnTo>
                  <a:pt x="232283" y="30733"/>
                </a:lnTo>
                <a:lnTo>
                  <a:pt x="232283" y="0"/>
                </a:lnTo>
                <a:close/>
              </a:path>
              <a:path w="518795" h="126364">
                <a:moveTo>
                  <a:pt x="106045" y="63626"/>
                </a:moveTo>
                <a:lnTo>
                  <a:pt x="96392" y="63626"/>
                </a:lnTo>
                <a:lnTo>
                  <a:pt x="96392" y="126237"/>
                </a:lnTo>
                <a:lnTo>
                  <a:pt x="106045" y="126237"/>
                </a:lnTo>
                <a:lnTo>
                  <a:pt x="106045" y="63626"/>
                </a:lnTo>
                <a:close/>
              </a:path>
              <a:path w="518795" h="126364">
                <a:moveTo>
                  <a:pt x="80645" y="2539"/>
                </a:moveTo>
                <a:lnTo>
                  <a:pt x="70992" y="2539"/>
                </a:lnTo>
                <a:lnTo>
                  <a:pt x="70992" y="122427"/>
                </a:lnTo>
                <a:lnTo>
                  <a:pt x="80645" y="122427"/>
                </a:lnTo>
                <a:lnTo>
                  <a:pt x="80645" y="63626"/>
                </a:lnTo>
                <a:lnTo>
                  <a:pt x="106045" y="63626"/>
                </a:lnTo>
                <a:lnTo>
                  <a:pt x="106045" y="54863"/>
                </a:lnTo>
                <a:lnTo>
                  <a:pt x="80645" y="54863"/>
                </a:lnTo>
                <a:lnTo>
                  <a:pt x="80645" y="2539"/>
                </a:lnTo>
                <a:close/>
              </a:path>
              <a:path w="518795" h="126364">
                <a:moveTo>
                  <a:pt x="106045" y="0"/>
                </a:moveTo>
                <a:lnTo>
                  <a:pt x="96392" y="0"/>
                </a:lnTo>
                <a:lnTo>
                  <a:pt x="96392" y="54863"/>
                </a:lnTo>
                <a:lnTo>
                  <a:pt x="106045" y="54863"/>
                </a:lnTo>
                <a:lnTo>
                  <a:pt x="10604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20769" y="3099054"/>
            <a:ext cx="80645" cy="53975"/>
          </a:xfrm>
          <a:custGeom>
            <a:avLst/>
            <a:gdLst/>
            <a:ahLst/>
            <a:cxnLst/>
            <a:rect l="l" t="t" r="r" b="b"/>
            <a:pathLst>
              <a:path w="80645" h="53975">
                <a:moveTo>
                  <a:pt x="0" y="0"/>
                </a:moveTo>
                <a:lnTo>
                  <a:pt x="77088" y="0"/>
                </a:lnTo>
                <a:lnTo>
                  <a:pt x="77088" y="30734"/>
                </a:lnTo>
                <a:lnTo>
                  <a:pt x="9651" y="30734"/>
                </a:lnTo>
                <a:lnTo>
                  <a:pt x="9651" y="45085"/>
                </a:lnTo>
                <a:lnTo>
                  <a:pt x="80644" y="45085"/>
                </a:lnTo>
                <a:lnTo>
                  <a:pt x="80644" y="53594"/>
                </a:lnTo>
                <a:lnTo>
                  <a:pt x="0" y="53594"/>
                </a:lnTo>
                <a:lnTo>
                  <a:pt x="0" y="22606"/>
                </a:lnTo>
                <a:lnTo>
                  <a:pt x="67436" y="22606"/>
                </a:lnTo>
                <a:lnTo>
                  <a:pt x="67436" y="8636"/>
                </a:lnTo>
                <a:lnTo>
                  <a:pt x="0" y="863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15942" y="3060445"/>
            <a:ext cx="38735" cy="16510"/>
          </a:xfrm>
          <a:custGeom>
            <a:avLst/>
            <a:gdLst/>
            <a:ahLst/>
            <a:cxnLst/>
            <a:rect l="l" t="t" r="r" b="b"/>
            <a:pathLst>
              <a:path w="38735" h="16510">
                <a:moveTo>
                  <a:pt x="0" y="0"/>
                </a:moveTo>
                <a:lnTo>
                  <a:pt x="0" y="16509"/>
                </a:lnTo>
                <a:lnTo>
                  <a:pt x="38608" y="16509"/>
                </a:lnTo>
                <a:lnTo>
                  <a:pt x="38608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34560" y="3038855"/>
            <a:ext cx="76200" cy="86360"/>
          </a:xfrm>
          <a:custGeom>
            <a:avLst/>
            <a:gdLst/>
            <a:ahLst/>
            <a:cxnLst/>
            <a:rect l="l" t="t" r="r" b="b"/>
            <a:pathLst>
              <a:path w="76200" h="86360">
                <a:moveTo>
                  <a:pt x="4952" y="0"/>
                </a:moveTo>
                <a:lnTo>
                  <a:pt x="71374" y="0"/>
                </a:lnTo>
                <a:lnTo>
                  <a:pt x="71374" y="8763"/>
                </a:lnTo>
                <a:lnTo>
                  <a:pt x="43052" y="8763"/>
                </a:lnTo>
                <a:lnTo>
                  <a:pt x="43052" y="18923"/>
                </a:lnTo>
                <a:lnTo>
                  <a:pt x="57173" y="59709"/>
                </a:lnTo>
                <a:lnTo>
                  <a:pt x="75818" y="76962"/>
                </a:lnTo>
                <a:lnTo>
                  <a:pt x="69087" y="84582"/>
                </a:lnTo>
                <a:lnTo>
                  <a:pt x="39750" y="49784"/>
                </a:lnTo>
                <a:lnTo>
                  <a:pt x="38100" y="43688"/>
                </a:lnTo>
                <a:lnTo>
                  <a:pt x="36449" y="50165"/>
                </a:lnTo>
                <a:lnTo>
                  <a:pt x="12527" y="81837"/>
                </a:lnTo>
                <a:lnTo>
                  <a:pt x="7238" y="86360"/>
                </a:lnTo>
                <a:lnTo>
                  <a:pt x="0" y="79502"/>
                </a:lnTo>
                <a:lnTo>
                  <a:pt x="7090" y="73977"/>
                </a:lnTo>
                <a:lnTo>
                  <a:pt x="13477" y="67691"/>
                </a:lnTo>
                <a:lnTo>
                  <a:pt x="32575" y="27811"/>
                </a:lnTo>
                <a:lnTo>
                  <a:pt x="33147" y="19431"/>
                </a:lnTo>
                <a:lnTo>
                  <a:pt x="33147" y="8763"/>
                </a:lnTo>
                <a:lnTo>
                  <a:pt x="4952" y="8763"/>
                </a:lnTo>
                <a:lnTo>
                  <a:pt x="4952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965575" y="3038855"/>
            <a:ext cx="55244" cy="85725"/>
          </a:xfrm>
          <a:custGeom>
            <a:avLst/>
            <a:gdLst/>
            <a:ahLst/>
            <a:cxnLst/>
            <a:rect l="l" t="t" r="r" b="b"/>
            <a:pathLst>
              <a:path w="55245" h="85725">
                <a:moveTo>
                  <a:pt x="7492" y="0"/>
                </a:moveTo>
                <a:lnTo>
                  <a:pt x="55245" y="0"/>
                </a:lnTo>
                <a:lnTo>
                  <a:pt x="51556" y="25388"/>
                </a:lnTo>
                <a:lnTo>
                  <a:pt x="42402" y="48037"/>
                </a:lnTo>
                <a:lnTo>
                  <a:pt x="27795" y="67972"/>
                </a:lnTo>
                <a:lnTo>
                  <a:pt x="7747" y="85217"/>
                </a:lnTo>
                <a:lnTo>
                  <a:pt x="0" y="78486"/>
                </a:lnTo>
                <a:lnTo>
                  <a:pt x="8332" y="73249"/>
                </a:lnTo>
                <a:lnTo>
                  <a:pt x="16176" y="66690"/>
                </a:lnTo>
                <a:lnTo>
                  <a:pt x="40608" y="29527"/>
                </a:lnTo>
                <a:lnTo>
                  <a:pt x="44958" y="8636"/>
                </a:lnTo>
                <a:lnTo>
                  <a:pt x="7492" y="8636"/>
                </a:lnTo>
                <a:lnTo>
                  <a:pt x="7492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367148" y="3033395"/>
            <a:ext cx="117475" cy="121285"/>
          </a:xfrm>
          <a:custGeom>
            <a:avLst/>
            <a:gdLst/>
            <a:ahLst/>
            <a:cxnLst/>
            <a:rect l="l" t="t" r="r" b="b"/>
            <a:pathLst>
              <a:path w="117475" h="121285">
                <a:moveTo>
                  <a:pt x="19050" y="0"/>
                </a:moveTo>
                <a:lnTo>
                  <a:pt x="99060" y="0"/>
                </a:lnTo>
                <a:lnTo>
                  <a:pt x="98942" y="15497"/>
                </a:lnTo>
                <a:lnTo>
                  <a:pt x="98599" y="29590"/>
                </a:lnTo>
                <a:lnTo>
                  <a:pt x="98042" y="42255"/>
                </a:lnTo>
                <a:lnTo>
                  <a:pt x="97281" y="53466"/>
                </a:lnTo>
                <a:lnTo>
                  <a:pt x="117221" y="53466"/>
                </a:lnTo>
                <a:lnTo>
                  <a:pt x="117221" y="62356"/>
                </a:lnTo>
                <a:lnTo>
                  <a:pt x="62356" y="62356"/>
                </a:lnTo>
                <a:lnTo>
                  <a:pt x="62356" y="120776"/>
                </a:lnTo>
                <a:lnTo>
                  <a:pt x="52577" y="120776"/>
                </a:lnTo>
                <a:lnTo>
                  <a:pt x="52577" y="62356"/>
                </a:lnTo>
                <a:lnTo>
                  <a:pt x="0" y="62356"/>
                </a:lnTo>
                <a:lnTo>
                  <a:pt x="0" y="53466"/>
                </a:lnTo>
                <a:lnTo>
                  <a:pt x="87756" y="53466"/>
                </a:lnTo>
                <a:lnTo>
                  <a:pt x="88423" y="44874"/>
                </a:lnTo>
                <a:lnTo>
                  <a:pt x="88900" y="34543"/>
                </a:lnTo>
                <a:lnTo>
                  <a:pt x="89185" y="22498"/>
                </a:lnTo>
                <a:lnTo>
                  <a:pt x="89280" y="8762"/>
                </a:lnTo>
                <a:lnTo>
                  <a:pt x="19050" y="8762"/>
                </a:lnTo>
                <a:lnTo>
                  <a:pt x="19050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06290" y="3032251"/>
            <a:ext cx="58419" cy="53340"/>
          </a:xfrm>
          <a:custGeom>
            <a:avLst/>
            <a:gdLst/>
            <a:ahLst/>
            <a:cxnLst/>
            <a:rect l="l" t="t" r="r" b="b"/>
            <a:pathLst>
              <a:path w="58420" h="53339">
                <a:moveTo>
                  <a:pt x="0" y="0"/>
                </a:moveTo>
                <a:lnTo>
                  <a:pt x="9651" y="0"/>
                </a:lnTo>
                <a:lnTo>
                  <a:pt x="9651" y="19685"/>
                </a:lnTo>
                <a:lnTo>
                  <a:pt x="48260" y="19685"/>
                </a:lnTo>
                <a:lnTo>
                  <a:pt x="48260" y="0"/>
                </a:lnTo>
                <a:lnTo>
                  <a:pt x="57912" y="0"/>
                </a:lnTo>
                <a:lnTo>
                  <a:pt x="57912" y="53086"/>
                </a:lnTo>
                <a:lnTo>
                  <a:pt x="0" y="5308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331779" y="3026410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286"/>
                </a:lnTo>
              </a:path>
            </a:pathLst>
          </a:custGeom>
          <a:ln w="12827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188205" y="3027933"/>
            <a:ext cx="29209" cy="64769"/>
          </a:xfrm>
          <a:custGeom>
            <a:avLst/>
            <a:gdLst/>
            <a:ahLst/>
            <a:cxnLst/>
            <a:rect l="l" t="t" r="r" b="b"/>
            <a:pathLst>
              <a:path w="29210" h="64769">
                <a:moveTo>
                  <a:pt x="0" y="0"/>
                </a:moveTo>
                <a:lnTo>
                  <a:pt x="9652" y="0"/>
                </a:lnTo>
                <a:lnTo>
                  <a:pt x="9652" y="30733"/>
                </a:lnTo>
                <a:lnTo>
                  <a:pt x="28702" y="30733"/>
                </a:lnTo>
                <a:lnTo>
                  <a:pt x="28702" y="39369"/>
                </a:lnTo>
                <a:lnTo>
                  <a:pt x="9652" y="39369"/>
                </a:lnTo>
                <a:lnTo>
                  <a:pt x="9652" y="64262"/>
                </a:lnTo>
                <a:lnTo>
                  <a:pt x="0" y="642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036567" y="3027933"/>
            <a:ext cx="35560" cy="126364"/>
          </a:xfrm>
          <a:custGeom>
            <a:avLst/>
            <a:gdLst/>
            <a:ahLst/>
            <a:cxnLst/>
            <a:rect l="l" t="t" r="r" b="b"/>
            <a:pathLst>
              <a:path w="35560" h="126364">
                <a:moveTo>
                  <a:pt x="25400" y="0"/>
                </a:moveTo>
                <a:lnTo>
                  <a:pt x="35052" y="0"/>
                </a:lnTo>
                <a:lnTo>
                  <a:pt x="35052" y="126237"/>
                </a:lnTo>
                <a:lnTo>
                  <a:pt x="25400" y="126237"/>
                </a:lnTo>
                <a:lnTo>
                  <a:pt x="25400" y="63626"/>
                </a:lnTo>
                <a:lnTo>
                  <a:pt x="9652" y="63626"/>
                </a:lnTo>
                <a:lnTo>
                  <a:pt x="9652" y="122427"/>
                </a:lnTo>
                <a:lnTo>
                  <a:pt x="0" y="122427"/>
                </a:lnTo>
                <a:lnTo>
                  <a:pt x="0" y="2539"/>
                </a:lnTo>
                <a:lnTo>
                  <a:pt x="9652" y="2539"/>
                </a:lnTo>
                <a:lnTo>
                  <a:pt x="9652" y="54863"/>
                </a:lnTo>
                <a:lnTo>
                  <a:pt x="25400" y="54863"/>
                </a:lnTo>
                <a:lnTo>
                  <a:pt x="25400" y="0"/>
                </a:lnTo>
                <a:close/>
              </a:path>
            </a:pathLst>
          </a:custGeom>
          <a:ln w="31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86661" y="2964688"/>
            <a:ext cx="2240280" cy="92075"/>
          </a:xfrm>
          <a:custGeom>
            <a:avLst/>
            <a:gdLst/>
            <a:ahLst/>
            <a:cxnLst/>
            <a:rect l="l" t="t" r="r" b="b"/>
            <a:pathLst>
              <a:path w="2240279" h="92075">
                <a:moveTo>
                  <a:pt x="77978" y="0"/>
                </a:moveTo>
                <a:lnTo>
                  <a:pt x="0" y="38353"/>
                </a:lnTo>
                <a:lnTo>
                  <a:pt x="77469" y="77724"/>
                </a:lnTo>
                <a:lnTo>
                  <a:pt x="60376" y="51745"/>
                </a:lnTo>
                <a:lnTo>
                  <a:pt x="51688" y="51688"/>
                </a:lnTo>
                <a:lnTo>
                  <a:pt x="51943" y="25781"/>
                </a:lnTo>
                <a:lnTo>
                  <a:pt x="60565" y="25781"/>
                </a:lnTo>
                <a:lnTo>
                  <a:pt x="77978" y="0"/>
                </a:lnTo>
                <a:close/>
              </a:path>
              <a:path w="2240279" h="92075">
                <a:moveTo>
                  <a:pt x="60527" y="25837"/>
                </a:moveTo>
                <a:lnTo>
                  <a:pt x="51815" y="38735"/>
                </a:lnTo>
                <a:lnTo>
                  <a:pt x="60376" y="51745"/>
                </a:lnTo>
                <a:lnTo>
                  <a:pt x="129412" y="52197"/>
                </a:lnTo>
                <a:lnTo>
                  <a:pt x="129666" y="26288"/>
                </a:lnTo>
                <a:lnTo>
                  <a:pt x="60527" y="25837"/>
                </a:lnTo>
                <a:close/>
              </a:path>
              <a:path w="2240279" h="92075">
                <a:moveTo>
                  <a:pt x="51815" y="38735"/>
                </a:moveTo>
                <a:lnTo>
                  <a:pt x="51688" y="51688"/>
                </a:lnTo>
                <a:lnTo>
                  <a:pt x="60376" y="51745"/>
                </a:lnTo>
                <a:lnTo>
                  <a:pt x="51815" y="38735"/>
                </a:lnTo>
                <a:close/>
              </a:path>
              <a:path w="2240279" h="92075">
                <a:moveTo>
                  <a:pt x="51943" y="25781"/>
                </a:moveTo>
                <a:lnTo>
                  <a:pt x="51815" y="38735"/>
                </a:lnTo>
                <a:lnTo>
                  <a:pt x="60527" y="25837"/>
                </a:lnTo>
                <a:lnTo>
                  <a:pt x="51943" y="25781"/>
                </a:lnTo>
                <a:close/>
              </a:path>
              <a:path w="2240279" h="92075">
                <a:moveTo>
                  <a:pt x="60565" y="25781"/>
                </a:moveTo>
                <a:lnTo>
                  <a:pt x="51943" y="25781"/>
                </a:lnTo>
                <a:lnTo>
                  <a:pt x="60527" y="25837"/>
                </a:lnTo>
                <a:close/>
              </a:path>
              <a:path w="2240279" h="92075">
                <a:moveTo>
                  <a:pt x="155575" y="26415"/>
                </a:moveTo>
                <a:lnTo>
                  <a:pt x="155320" y="52324"/>
                </a:lnTo>
                <a:lnTo>
                  <a:pt x="233044" y="52832"/>
                </a:lnTo>
                <a:lnTo>
                  <a:pt x="233299" y="26924"/>
                </a:lnTo>
                <a:lnTo>
                  <a:pt x="155575" y="26415"/>
                </a:lnTo>
                <a:close/>
              </a:path>
              <a:path w="2240279" h="92075">
                <a:moveTo>
                  <a:pt x="259206" y="27177"/>
                </a:moveTo>
                <a:lnTo>
                  <a:pt x="258952" y="53086"/>
                </a:lnTo>
                <a:lnTo>
                  <a:pt x="336676" y="53594"/>
                </a:lnTo>
                <a:lnTo>
                  <a:pt x="336931" y="27686"/>
                </a:lnTo>
                <a:lnTo>
                  <a:pt x="259206" y="27177"/>
                </a:lnTo>
                <a:close/>
              </a:path>
              <a:path w="2240279" h="92075">
                <a:moveTo>
                  <a:pt x="362838" y="27812"/>
                </a:moveTo>
                <a:lnTo>
                  <a:pt x="362585" y="53721"/>
                </a:lnTo>
                <a:lnTo>
                  <a:pt x="440308" y="54356"/>
                </a:lnTo>
                <a:lnTo>
                  <a:pt x="440563" y="28448"/>
                </a:lnTo>
                <a:lnTo>
                  <a:pt x="362838" y="27812"/>
                </a:lnTo>
                <a:close/>
              </a:path>
              <a:path w="2240279" h="92075">
                <a:moveTo>
                  <a:pt x="466470" y="28575"/>
                </a:moveTo>
                <a:lnTo>
                  <a:pt x="466217" y="54483"/>
                </a:lnTo>
                <a:lnTo>
                  <a:pt x="543940" y="54990"/>
                </a:lnTo>
                <a:lnTo>
                  <a:pt x="544194" y="29083"/>
                </a:lnTo>
                <a:lnTo>
                  <a:pt x="466470" y="28575"/>
                </a:lnTo>
                <a:close/>
              </a:path>
              <a:path w="2240279" h="92075">
                <a:moveTo>
                  <a:pt x="570102" y="29337"/>
                </a:moveTo>
                <a:lnTo>
                  <a:pt x="569849" y="55245"/>
                </a:lnTo>
                <a:lnTo>
                  <a:pt x="647573" y="55752"/>
                </a:lnTo>
                <a:lnTo>
                  <a:pt x="647826" y="29845"/>
                </a:lnTo>
                <a:lnTo>
                  <a:pt x="570102" y="29337"/>
                </a:lnTo>
                <a:close/>
              </a:path>
              <a:path w="2240279" h="92075">
                <a:moveTo>
                  <a:pt x="673735" y="29972"/>
                </a:moveTo>
                <a:lnTo>
                  <a:pt x="673481" y="55879"/>
                </a:lnTo>
                <a:lnTo>
                  <a:pt x="751205" y="56387"/>
                </a:lnTo>
                <a:lnTo>
                  <a:pt x="751458" y="30479"/>
                </a:lnTo>
                <a:lnTo>
                  <a:pt x="673735" y="29972"/>
                </a:lnTo>
                <a:close/>
              </a:path>
              <a:path w="2240279" h="92075">
                <a:moveTo>
                  <a:pt x="777367" y="30734"/>
                </a:moveTo>
                <a:lnTo>
                  <a:pt x="777113" y="56641"/>
                </a:lnTo>
                <a:lnTo>
                  <a:pt x="854837" y="57150"/>
                </a:lnTo>
                <a:lnTo>
                  <a:pt x="854963" y="31241"/>
                </a:lnTo>
                <a:lnTo>
                  <a:pt x="777367" y="30734"/>
                </a:lnTo>
                <a:close/>
              </a:path>
              <a:path w="2240279" h="92075">
                <a:moveTo>
                  <a:pt x="880871" y="31369"/>
                </a:moveTo>
                <a:lnTo>
                  <a:pt x="880744" y="57276"/>
                </a:lnTo>
                <a:lnTo>
                  <a:pt x="958469" y="57785"/>
                </a:lnTo>
                <a:lnTo>
                  <a:pt x="958595" y="31876"/>
                </a:lnTo>
                <a:lnTo>
                  <a:pt x="880871" y="31369"/>
                </a:lnTo>
                <a:close/>
              </a:path>
              <a:path w="2240279" h="92075">
                <a:moveTo>
                  <a:pt x="984504" y="32131"/>
                </a:moveTo>
                <a:lnTo>
                  <a:pt x="984376" y="58038"/>
                </a:lnTo>
                <a:lnTo>
                  <a:pt x="1062101" y="58547"/>
                </a:lnTo>
                <a:lnTo>
                  <a:pt x="1062227" y="32638"/>
                </a:lnTo>
                <a:lnTo>
                  <a:pt x="984504" y="32131"/>
                </a:lnTo>
                <a:close/>
              </a:path>
              <a:path w="2240279" h="92075">
                <a:moveTo>
                  <a:pt x="1088136" y="32765"/>
                </a:moveTo>
                <a:lnTo>
                  <a:pt x="1088008" y="58674"/>
                </a:lnTo>
                <a:lnTo>
                  <a:pt x="1165733" y="59182"/>
                </a:lnTo>
                <a:lnTo>
                  <a:pt x="1165860" y="33274"/>
                </a:lnTo>
                <a:lnTo>
                  <a:pt x="1088136" y="32765"/>
                </a:lnTo>
                <a:close/>
              </a:path>
              <a:path w="2240279" h="92075">
                <a:moveTo>
                  <a:pt x="1191768" y="33527"/>
                </a:moveTo>
                <a:lnTo>
                  <a:pt x="1191640" y="59436"/>
                </a:lnTo>
                <a:lnTo>
                  <a:pt x="1269364" y="59944"/>
                </a:lnTo>
                <a:lnTo>
                  <a:pt x="1269492" y="34036"/>
                </a:lnTo>
                <a:lnTo>
                  <a:pt x="1191768" y="33527"/>
                </a:lnTo>
                <a:close/>
              </a:path>
              <a:path w="2240279" h="92075">
                <a:moveTo>
                  <a:pt x="1295400" y="34162"/>
                </a:moveTo>
                <a:lnTo>
                  <a:pt x="1295273" y="60071"/>
                </a:lnTo>
                <a:lnTo>
                  <a:pt x="1372996" y="60706"/>
                </a:lnTo>
                <a:lnTo>
                  <a:pt x="1373124" y="34798"/>
                </a:lnTo>
                <a:lnTo>
                  <a:pt x="1295400" y="34162"/>
                </a:lnTo>
                <a:close/>
              </a:path>
              <a:path w="2240279" h="92075">
                <a:moveTo>
                  <a:pt x="1399032" y="34925"/>
                </a:moveTo>
                <a:lnTo>
                  <a:pt x="1398905" y="60833"/>
                </a:lnTo>
                <a:lnTo>
                  <a:pt x="1476629" y="61340"/>
                </a:lnTo>
                <a:lnTo>
                  <a:pt x="1476756" y="35433"/>
                </a:lnTo>
                <a:lnTo>
                  <a:pt x="1399032" y="34925"/>
                </a:lnTo>
                <a:close/>
              </a:path>
              <a:path w="2240279" h="92075">
                <a:moveTo>
                  <a:pt x="1502664" y="35560"/>
                </a:moveTo>
                <a:lnTo>
                  <a:pt x="1502537" y="61467"/>
                </a:lnTo>
                <a:lnTo>
                  <a:pt x="1580261" y="62102"/>
                </a:lnTo>
                <a:lnTo>
                  <a:pt x="1580388" y="36195"/>
                </a:lnTo>
                <a:lnTo>
                  <a:pt x="1502664" y="35560"/>
                </a:lnTo>
                <a:close/>
              </a:path>
              <a:path w="2240279" h="92075">
                <a:moveTo>
                  <a:pt x="1606295" y="36322"/>
                </a:moveTo>
                <a:lnTo>
                  <a:pt x="1606169" y="62229"/>
                </a:lnTo>
                <a:lnTo>
                  <a:pt x="1683893" y="62737"/>
                </a:lnTo>
                <a:lnTo>
                  <a:pt x="1684020" y="36829"/>
                </a:lnTo>
                <a:lnTo>
                  <a:pt x="1606295" y="36322"/>
                </a:lnTo>
                <a:close/>
              </a:path>
              <a:path w="2240279" h="92075">
                <a:moveTo>
                  <a:pt x="1709927" y="37084"/>
                </a:moveTo>
                <a:lnTo>
                  <a:pt x="1709801" y="62991"/>
                </a:lnTo>
                <a:lnTo>
                  <a:pt x="1787525" y="63500"/>
                </a:lnTo>
                <a:lnTo>
                  <a:pt x="1787652" y="37591"/>
                </a:lnTo>
                <a:lnTo>
                  <a:pt x="1709927" y="37084"/>
                </a:lnTo>
                <a:close/>
              </a:path>
              <a:path w="2240279" h="92075">
                <a:moveTo>
                  <a:pt x="1813560" y="37719"/>
                </a:moveTo>
                <a:lnTo>
                  <a:pt x="1813433" y="63626"/>
                </a:lnTo>
                <a:lnTo>
                  <a:pt x="1891157" y="64135"/>
                </a:lnTo>
                <a:lnTo>
                  <a:pt x="1891284" y="38226"/>
                </a:lnTo>
                <a:lnTo>
                  <a:pt x="1813560" y="37719"/>
                </a:lnTo>
                <a:close/>
              </a:path>
              <a:path w="2240279" h="92075">
                <a:moveTo>
                  <a:pt x="1917191" y="38481"/>
                </a:moveTo>
                <a:lnTo>
                  <a:pt x="1917064" y="64388"/>
                </a:lnTo>
                <a:lnTo>
                  <a:pt x="1994789" y="64897"/>
                </a:lnTo>
                <a:lnTo>
                  <a:pt x="1994915" y="38988"/>
                </a:lnTo>
                <a:lnTo>
                  <a:pt x="1917191" y="38481"/>
                </a:lnTo>
                <a:close/>
              </a:path>
              <a:path w="2240279" h="92075">
                <a:moveTo>
                  <a:pt x="2020824" y="39115"/>
                </a:moveTo>
                <a:lnTo>
                  <a:pt x="2020697" y="65024"/>
                </a:lnTo>
                <a:lnTo>
                  <a:pt x="2098421" y="65532"/>
                </a:lnTo>
                <a:lnTo>
                  <a:pt x="2098548" y="39624"/>
                </a:lnTo>
                <a:lnTo>
                  <a:pt x="2020824" y="39115"/>
                </a:lnTo>
                <a:close/>
              </a:path>
              <a:path w="2240279" h="92075">
                <a:moveTo>
                  <a:pt x="2162810" y="14224"/>
                </a:moveTo>
                <a:lnTo>
                  <a:pt x="2179906" y="40207"/>
                </a:lnTo>
                <a:lnTo>
                  <a:pt x="2188591" y="40259"/>
                </a:lnTo>
                <a:lnTo>
                  <a:pt x="2188337" y="66166"/>
                </a:lnTo>
                <a:lnTo>
                  <a:pt x="2179714" y="66166"/>
                </a:lnTo>
                <a:lnTo>
                  <a:pt x="2162302" y="91948"/>
                </a:lnTo>
                <a:lnTo>
                  <a:pt x="2214717" y="66166"/>
                </a:lnTo>
                <a:lnTo>
                  <a:pt x="2188337" y="66166"/>
                </a:lnTo>
                <a:lnTo>
                  <a:pt x="2214821" y="66115"/>
                </a:lnTo>
                <a:lnTo>
                  <a:pt x="2240279" y="53594"/>
                </a:lnTo>
                <a:lnTo>
                  <a:pt x="2162810" y="14224"/>
                </a:lnTo>
                <a:close/>
              </a:path>
              <a:path w="2240279" h="92075">
                <a:moveTo>
                  <a:pt x="2188464" y="53212"/>
                </a:moveTo>
                <a:lnTo>
                  <a:pt x="2179749" y="66115"/>
                </a:lnTo>
                <a:lnTo>
                  <a:pt x="2188337" y="66166"/>
                </a:lnTo>
                <a:lnTo>
                  <a:pt x="2188464" y="53212"/>
                </a:lnTo>
                <a:close/>
              </a:path>
              <a:path w="2240279" h="92075">
                <a:moveTo>
                  <a:pt x="2124455" y="39877"/>
                </a:moveTo>
                <a:lnTo>
                  <a:pt x="2124329" y="65786"/>
                </a:lnTo>
                <a:lnTo>
                  <a:pt x="2179749" y="66115"/>
                </a:lnTo>
                <a:lnTo>
                  <a:pt x="2188464" y="53212"/>
                </a:lnTo>
                <a:lnTo>
                  <a:pt x="2179906" y="40207"/>
                </a:lnTo>
                <a:lnTo>
                  <a:pt x="2124455" y="39877"/>
                </a:lnTo>
                <a:close/>
              </a:path>
              <a:path w="2240279" h="92075">
                <a:moveTo>
                  <a:pt x="2179906" y="40207"/>
                </a:moveTo>
                <a:lnTo>
                  <a:pt x="2188464" y="53212"/>
                </a:lnTo>
                <a:lnTo>
                  <a:pt x="2188591" y="40259"/>
                </a:lnTo>
                <a:lnTo>
                  <a:pt x="2179906" y="4020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468879" y="2808732"/>
            <a:ext cx="193548" cy="1935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500376" y="2841244"/>
            <a:ext cx="129794" cy="1290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34995" y="2817876"/>
            <a:ext cx="131063" cy="17373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71445" y="2854325"/>
            <a:ext cx="58419" cy="100965"/>
          </a:xfrm>
          <a:custGeom>
            <a:avLst/>
            <a:gdLst/>
            <a:ahLst/>
            <a:cxnLst/>
            <a:rect l="l" t="t" r="r" b="b"/>
            <a:pathLst>
              <a:path w="58419" h="100964">
                <a:moveTo>
                  <a:pt x="762" y="90550"/>
                </a:moveTo>
                <a:lnTo>
                  <a:pt x="21843" y="100711"/>
                </a:lnTo>
                <a:lnTo>
                  <a:pt x="30480" y="100711"/>
                </a:lnTo>
                <a:lnTo>
                  <a:pt x="34543" y="100202"/>
                </a:lnTo>
                <a:lnTo>
                  <a:pt x="38481" y="98933"/>
                </a:lnTo>
                <a:lnTo>
                  <a:pt x="42291" y="97789"/>
                </a:lnTo>
                <a:lnTo>
                  <a:pt x="44985" y="96392"/>
                </a:lnTo>
                <a:lnTo>
                  <a:pt x="21971" y="96392"/>
                </a:lnTo>
                <a:lnTo>
                  <a:pt x="17780" y="95885"/>
                </a:lnTo>
                <a:lnTo>
                  <a:pt x="9017" y="94107"/>
                </a:lnTo>
                <a:lnTo>
                  <a:pt x="4825" y="92583"/>
                </a:lnTo>
                <a:lnTo>
                  <a:pt x="762" y="90550"/>
                </a:lnTo>
                <a:close/>
              </a:path>
              <a:path w="58419" h="100964">
                <a:moveTo>
                  <a:pt x="44561" y="4317"/>
                </a:moveTo>
                <a:lnTo>
                  <a:pt x="26288" y="4317"/>
                </a:lnTo>
                <a:lnTo>
                  <a:pt x="29844" y="4445"/>
                </a:lnTo>
                <a:lnTo>
                  <a:pt x="33019" y="4952"/>
                </a:lnTo>
                <a:lnTo>
                  <a:pt x="49656" y="16001"/>
                </a:lnTo>
                <a:lnTo>
                  <a:pt x="51054" y="18541"/>
                </a:lnTo>
                <a:lnTo>
                  <a:pt x="51688" y="21462"/>
                </a:lnTo>
                <a:lnTo>
                  <a:pt x="51688" y="28194"/>
                </a:lnTo>
                <a:lnTo>
                  <a:pt x="25527" y="45720"/>
                </a:lnTo>
                <a:lnTo>
                  <a:pt x="13207" y="45720"/>
                </a:lnTo>
                <a:lnTo>
                  <a:pt x="13207" y="50037"/>
                </a:lnTo>
                <a:lnTo>
                  <a:pt x="25781" y="50037"/>
                </a:lnTo>
                <a:lnTo>
                  <a:pt x="29972" y="50546"/>
                </a:lnTo>
                <a:lnTo>
                  <a:pt x="50673" y="62737"/>
                </a:lnTo>
                <a:lnTo>
                  <a:pt x="52324" y="65532"/>
                </a:lnTo>
                <a:lnTo>
                  <a:pt x="53212" y="68961"/>
                </a:lnTo>
                <a:lnTo>
                  <a:pt x="53212" y="76580"/>
                </a:lnTo>
                <a:lnTo>
                  <a:pt x="52578" y="80010"/>
                </a:lnTo>
                <a:lnTo>
                  <a:pt x="51181" y="82930"/>
                </a:lnTo>
                <a:lnTo>
                  <a:pt x="49911" y="85851"/>
                </a:lnTo>
                <a:lnTo>
                  <a:pt x="30099" y="96392"/>
                </a:lnTo>
                <a:lnTo>
                  <a:pt x="44985" y="96392"/>
                </a:lnTo>
                <a:lnTo>
                  <a:pt x="45719" y="96012"/>
                </a:lnTo>
                <a:lnTo>
                  <a:pt x="51562" y="91439"/>
                </a:lnTo>
                <a:lnTo>
                  <a:pt x="53975" y="88646"/>
                </a:lnTo>
                <a:lnTo>
                  <a:pt x="55625" y="85216"/>
                </a:lnTo>
                <a:lnTo>
                  <a:pt x="57404" y="81914"/>
                </a:lnTo>
                <a:lnTo>
                  <a:pt x="58293" y="77977"/>
                </a:lnTo>
                <a:lnTo>
                  <a:pt x="58293" y="69976"/>
                </a:lnTo>
                <a:lnTo>
                  <a:pt x="57657" y="66675"/>
                </a:lnTo>
                <a:lnTo>
                  <a:pt x="56387" y="63880"/>
                </a:lnTo>
                <a:lnTo>
                  <a:pt x="55118" y="60960"/>
                </a:lnTo>
                <a:lnTo>
                  <a:pt x="35687" y="48005"/>
                </a:lnTo>
                <a:lnTo>
                  <a:pt x="35687" y="47751"/>
                </a:lnTo>
                <a:lnTo>
                  <a:pt x="56642" y="30861"/>
                </a:lnTo>
                <a:lnTo>
                  <a:pt x="56642" y="20827"/>
                </a:lnTo>
                <a:lnTo>
                  <a:pt x="55753" y="17017"/>
                </a:lnTo>
                <a:lnTo>
                  <a:pt x="53975" y="13842"/>
                </a:lnTo>
                <a:lnTo>
                  <a:pt x="52324" y="10667"/>
                </a:lnTo>
                <a:lnTo>
                  <a:pt x="49911" y="8127"/>
                </a:lnTo>
                <a:lnTo>
                  <a:pt x="47117" y="6096"/>
                </a:lnTo>
                <a:lnTo>
                  <a:pt x="44561" y="4317"/>
                </a:lnTo>
                <a:close/>
              </a:path>
              <a:path w="58419" h="100964">
                <a:moveTo>
                  <a:pt x="29463" y="0"/>
                </a:moveTo>
                <a:lnTo>
                  <a:pt x="21336" y="0"/>
                </a:lnTo>
                <a:lnTo>
                  <a:pt x="17272" y="380"/>
                </a:lnTo>
                <a:lnTo>
                  <a:pt x="13207" y="1142"/>
                </a:lnTo>
                <a:lnTo>
                  <a:pt x="9143" y="2032"/>
                </a:lnTo>
                <a:lnTo>
                  <a:pt x="5334" y="3175"/>
                </a:lnTo>
                <a:lnTo>
                  <a:pt x="1778" y="4699"/>
                </a:lnTo>
                <a:lnTo>
                  <a:pt x="2412" y="9398"/>
                </a:lnTo>
                <a:lnTo>
                  <a:pt x="6096" y="7620"/>
                </a:lnTo>
                <a:lnTo>
                  <a:pt x="10160" y="6350"/>
                </a:lnTo>
                <a:lnTo>
                  <a:pt x="14605" y="5461"/>
                </a:lnTo>
                <a:lnTo>
                  <a:pt x="19050" y="4699"/>
                </a:lnTo>
                <a:lnTo>
                  <a:pt x="22987" y="4317"/>
                </a:lnTo>
                <a:lnTo>
                  <a:pt x="44561" y="4317"/>
                </a:lnTo>
                <a:lnTo>
                  <a:pt x="44196" y="4063"/>
                </a:lnTo>
                <a:lnTo>
                  <a:pt x="40893" y="2412"/>
                </a:lnTo>
                <a:lnTo>
                  <a:pt x="37211" y="1524"/>
                </a:lnTo>
                <a:lnTo>
                  <a:pt x="33400" y="508"/>
                </a:lnTo>
                <a:lnTo>
                  <a:pt x="29463" y="0"/>
                </a:lnTo>
                <a:close/>
              </a:path>
            </a:pathLst>
          </a:custGeom>
          <a:solidFill>
            <a:srgbClr val="E9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71445" y="2854325"/>
            <a:ext cx="58419" cy="100965"/>
          </a:xfrm>
          <a:custGeom>
            <a:avLst/>
            <a:gdLst/>
            <a:ahLst/>
            <a:cxnLst/>
            <a:rect l="l" t="t" r="r" b="b"/>
            <a:pathLst>
              <a:path w="58419" h="100964">
                <a:moveTo>
                  <a:pt x="25400" y="0"/>
                </a:moveTo>
                <a:lnTo>
                  <a:pt x="29463" y="0"/>
                </a:lnTo>
                <a:lnTo>
                  <a:pt x="33400" y="508"/>
                </a:lnTo>
                <a:lnTo>
                  <a:pt x="37211" y="1524"/>
                </a:lnTo>
                <a:lnTo>
                  <a:pt x="40893" y="2412"/>
                </a:lnTo>
                <a:lnTo>
                  <a:pt x="53975" y="13842"/>
                </a:lnTo>
                <a:lnTo>
                  <a:pt x="55753" y="17017"/>
                </a:lnTo>
                <a:lnTo>
                  <a:pt x="56642" y="20827"/>
                </a:lnTo>
                <a:lnTo>
                  <a:pt x="56642" y="25146"/>
                </a:lnTo>
                <a:lnTo>
                  <a:pt x="56642" y="30861"/>
                </a:lnTo>
                <a:lnTo>
                  <a:pt x="35687" y="47751"/>
                </a:lnTo>
                <a:lnTo>
                  <a:pt x="35687" y="48005"/>
                </a:lnTo>
                <a:lnTo>
                  <a:pt x="51435" y="56261"/>
                </a:lnTo>
                <a:lnTo>
                  <a:pt x="53467" y="58420"/>
                </a:lnTo>
                <a:lnTo>
                  <a:pt x="55118" y="60960"/>
                </a:lnTo>
                <a:lnTo>
                  <a:pt x="56387" y="63880"/>
                </a:lnTo>
                <a:lnTo>
                  <a:pt x="57657" y="66675"/>
                </a:lnTo>
                <a:lnTo>
                  <a:pt x="58293" y="69976"/>
                </a:lnTo>
                <a:lnTo>
                  <a:pt x="58293" y="73533"/>
                </a:lnTo>
                <a:lnTo>
                  <a:pt x="58293" y="77977"/>
                </a:lnTo>
                <a:lnTo>
                  <a:pt x="57404" y="81914"/>
                </a:lnTo>
                <a:lnTo>
                  <a:pt x="55625" y="85216"/>
                </a:lnTo>
                <a:lnTo>
                  <a:pt x="53975" y="88646"/>
                </a:lnTo>
                <a:lnTo>
                  <a:pt x="38481" y="98933"/>
                </a:lnTo>
                <a:lnTo>
                  <a:pt x="34543" y="100202"/>
                </a:lnTo>
                <a:lnTo>
                  <a:pt x="30480" y="100711"/>
                </a:lnTo>
                <a:lnTo>
                  <a:pt x="26288" y="100711"/>
                </a:lnTo>
                <a:lnTo>
                  <a:pt x="21843" y="100711"/>
                </a:lnTo>
                <a:lnTo>
                  <a:pt x="0" y="95376"/>
                </a:lnTo>
                <a:lnTo>
                  <a:pt x="762" y="90550"/>
                </a:lnTo>
                <a:lnTo>
                  <a:pt x="4825" y="92583"/>
                </a:lnTo>
                <a:lnTo>
                  <a:pt x="9017" y="94107"/>
                </a:lnTo>
                <a:lnTo>
                  <a:pt x="13462" y="94996"/>
                </a:lnTo>
                <a:lnTo>
                  <a:pt x="17780" y="95885"/>
                </a:lnTo>
                <a:lnTo>
                  <a:pt x="21971" y="96392"/>
                </a:lnTo>
                <a:lnTo>
                  <a:pt x="26162" y="96392"/>
                </a:lnTo>
                <a:lnTo>
                  <a:pt x="30099" y="96392"/>
                </a:lnTo>
                <a:lnTo>
                  <a:pt x="33781" y="95885"/>
                </a:lnTo>
                <a:lnTo>
                  <a:pt x="51181" y="82930"/>
                </a:lnTo>
                <a:lnTo>
                  <a:pt x="52578" y="80010"/>
                </a:lnTo>
                <a:lnTo>
                  <a:pt x="53212" y="76580"/>
                </a:lnTo>
                <a:lnTo>
                  <a:pt x="53212" y="72898"/>
                </a:lnTo>
                <a:lnTo>
                  <a:pt x="53212" y="68961"/>
                </a:lnTo>
                <a:lnTo>
                  <a:pt x="52324" y="65532"/>
                </a:lnTo>
                <a:lnTo>
                  <a:pt x="50673" y="62737"/>
                </a:lnTo>
                <a:lnTo>
                  <a:pt x="49022" y="59816"/>
                </a:lnTo>
                <a:lnTo>
                  <a:pt x="46862" y="57530"/>
                </a:lnTo>
                <a:lnTo>
                  <a:pt x="43942" y="55625"/>
                </a:lnTo>
                <a:lnTo>
                  <a:pt x="41021" y="53721"/>
                </a:lnTo>
                <a:lnTo>
                  <a:pt x="37718" y="52324"/>
                </a:lnTo>
                <a:lnTo>
                  <a:pt x="33781" y="51435"/>
                </a:lnTo>
                <a:lnTo>
                  <a:pt x="29972" y="50546"/>
                </a:lnTo>
                <a:lnTo>
                  <a:pt x="25781" y="50037"/>
                </a:lnTo>
                <a:lnTo>
                  <a:pt x="21462" y="50037"/>
                </a:lnTo>
                <a:lnTo>
                  <a:pt x="13207" y="50037"/>
                </a:lnTo>
                <a:lnTo>
                  <a:pt x="13207" y="45720"/>
                </a:lnTo>
                <a:lnTo>
                  <a:pt x="21462" y="45720"/>
                </a:lnTo>
                <a:lnTo>
                  <a:pt x="25527" y="45720"/>
                </a:lnTo>
                <a:lnTo>
                  <a:pt x="51688" y="28194"/>
                </a:lnTo>
                <a:lnTo>
                  <a:pt x="51688" y="24764"/>
                </a:lnTo>
                <a:lnTo>
                  <a:pt x="51688" y="21462"/>
                </a:lnTo>
                <a:lnTo>
                  <a:pt x="51054" y="18541"/>
                </a:lnTo>
                <a:lnTo>
                  <a:pt x="49656" y="16001"/>
                </a:lnTo>
                <a:lnTo>
                  <a:pt x="48387" y="13588"/>
                </a:lnTo>
                <a:lnTo>
                  <a:pt x="26288" y="4317"/>
                </a:lnTo>
                <a:lnTo>
                  <a:pt x="22987" y="4317"/>
                </a:lnTo>
                <a:lnTo>
                  <a:pt x="2412" y="9398"/>
                </a:lnTo>
                <a:lnTo>
                  <a:pt x="1778" y="4699"/>
                </a:lnTo>
                <a:lnTo>
                  <a:pt x="21336" y="0"/>
                </a:lnTo>
                <a:lnTo>
                  <a:pt x="25400" y="0"/>
                </a:lnTo>
                <a:close/>
              </a:path>
            </a:pathLst>
          </a:custGeom>
          <a:ln w="9143">
            <a:solidFill>
              <a:srgbClr val="E951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15767" y="2813304"/>
            <a:ext cx="198119" cy="1737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752979" y="2849879"/>
            <a:ext cx="125095" cy="100330"/>
          </a:xfrm>
          <a:custGeom>
            <a:avLst/>
            <a:gdLst/>
            <a:ahLst/>
            <a:cxnLst/>
            <a:rect l="l" t="t" r="r" b="b"/>
            <a:pathLst>
              <a:path w="125094" h="100330">
                <a:moveTo>
                  <a:pt x="56768" y="30607"/>
                </a:moveTo>
                <a:lnTo>
                  <a:pt x="52196" y="30607"/>
                </a:lnTo>
                <a:lnTo>
                  <a:pt x="52450" y="33147"/>
                </a:lnTo>
                <a:lnTo>
                  <a:pt x="52577" y="35560"/>
                </a:lnTo>
                <a:lnTo>
                  <a:pt x="52704" y="100075"/>
                </a:lnTo>
                <a:lnTo>
                  <a:pt x="56895" y="100075"/>
                </a:lnTo>
                <a:lnTo>
                  <a:pt x="56976" y="53212"/>
                </a:lnTo>
                <a:lnTo>
                  <a:pt x="57150" y="51308"/>
                </a:lnTo>
                <a:lnTo>
                  <a:pt x="57784" y="48387"/>
                </a:lnTo>
                <a:lnTo>
                  <a:pt x="58293" y="45593"/>
                </a:lnTo>
                <a:lnTo>
                  <a:pt x="59308" y="42925"/>
                </a:lnTo>
                <a:lnTo>
                  <a:pt x="60656" y="40386"/>
                </a:lnTo>
                <a:lnTo>
                  <a:pt x="57276" y="40386"/>
                </a:lnTo>
                <a:lnTo>
                  <a:pt x="56768" y="30607"/>
                </a:lnTo>
                <a:close/>
              </a:path>
              <a:path w="125094" h="100330">
                <a:moveTo>
                  <a:pt x="85470" y="32512"/>
                </a:moveTo>
                <a:lnTo>
                  <a:pt x="76453" y="32512"/>
                </a:lnTo>
                <a:lnTo>
                  <a:pt x="78739" y="33147"/>
                </a:lnTo>
                <a:lnTo>
                  <a:pt x="80390" y="34417"/>
                </a:lnTo>
                <a:lnTo>
                  <a:pt x="86994" y="100075"/>
                </a:lnTo>
                <a:lnTo>
                  <a:pt x="91058" y="100075"/>
                </a:lnTo>
                <a:lnTo>
                  <a:pt x="91058" y="53212"/>
                </a:lnTo>
                <a:lnTo>
                  <a:pt x="91566" y="50037"/>
                </a:lnTo>
                <a:lnTo>
                  <a:pt x="93090" y="44196"/>
                </a:lnTo>
                <a:lnTo>
                  <a:pt x="93662" y="42925"/>
                </a:lnTo>
                <a:lnTo>
                  <a:pt x="90423" y="42925"/>
                </a:lnTo>
                <a:lnTo>
                  <a:pt x="90043" y="41021"/>
                </a:lnTo>
                <a:lnTo>
                  <a:pt x="89534" y="39116"/>
                </a:lnTo>
                <a:lnTo>
                  <a:pt x="88591" y="37337"/>
                </a:lnTo>
                <a:lnTo>
                  <a:pt x="87883" y="35687"/>
                </a:lnTo>
                <a:lnTo>
                  <a:pt x="86868" y="34162"/>
                </a:lnTo>
                <a:lnTo>
                  <a:pt x="85725" y="32766"/>
                </a:lnTo>
                <a:lnTo>
                  <a:pt x="85470" y="32512"/>
                </a:lnTo>
                <a:close/>
              </a:path>
              <a:path w="125094" h="100330">
                <a:moveTo>
                  <a:pt x="119699" y="32639"/>
                </a:moveTo>
                <a:lnTo>
                  <a:pt x="110235" y="32639"/>
                </a:lnTo>
                <a:lnTo>
                  <a:pt x="112521" y="33274"/>
                </a:lnTo>
                <a:lnTo>
                  <a:pt x="114300" y="34417"/>
                </a:lnTo>
                <a:lnTo>
                  <a:pt x="116077" y="35687"/>
                </a:lnTo>
                <a:lnTo>
                  <a:pt x="117475" y="37337"/>
                </a:lnTo>
                <a:lnTo>
                  <a:pt x="118558" y="39497"/>
                </a:lnTo>
                <a:lnTo>
                  <a:pt x="119506" y="41275"/>
                </a:lnTo>
                <a:lnTo>
                  <a:pt x="120141" y="43687"/>
                </a:lnTo>
                <a:lnTo>
                  <a:pt x="120522" y="46355"/>
                </a:lnTo>
                <a:lnTo>
                  <a:pt x="120776" y="48895"/>
                </a:lnTo>
                <a:lnTo>
                  <a:pt x="120903" y="100075"/>
                </a:lnTo>
                <a:lnTo>
                  <a:pt x="125094" y="100075"/>
                </a:lnTo>
                <a:lnTo>
                  <a:pt x="124983" y="44196"/>
                </a:lnTo>
                <a:lnTo>
                  <a:pt x="123697" y="38354"/>
                </a:lnTo>
                <a:lnTo>
                  <a:pt x="120903" y="34417"/>
                </a:lnTo>
                <a:lnTo>
                  <a:pt x="119699" y="32639"/>
                </a:lnTo>
                <a:close/>
              </a:path>
              <a:path w="125094" h="100330">
                <a:moveTo>
                  <a:pt x="114045" y="28448"/>
                </a:moveTo>
                <a:lnTo>
                  <a:pt x="104012" y="28448"/>
                </a:lnTo>
                <a:lnTo>
                  <a:pt x="100202" y="29718"/>
                </a:lnTo>
                <a:lnTo>
                  <a:pt x="97154" y="32258"/>
                </a:lnTo>
                <a:lnTo>
                  <a:pt x="94106" y="34671"/>
                </a:lnTo>
                <a:lnTo>
                  <a:pt x="91820" y="38227"/>
                </a:lnTo>
                <a:lnTo>
                  <a:pt x="90423" y="42925"/>
                </a:lnTo>
                <a:lnTo>
                  <a:pt x="93662" y="42925"/>
                </a:lnTo>
                <a:lnTo>
                  <a:pt x="94233" y="41656"/>
                </a:lnTo>
                <a:lnTo>
                  <a:pt x="95720" y="39370"/>
                </a:lnTo>
                <a:lnTo>
                  <a:pt x="104901" y="32639"/>
                </a:lnTo>
                <a:lnTo>
                  <a:pt x="119699" y="32639"/>
                </a:lnTo>
                <a:lnTo>
                  <a:pt x="118237" y="30480"/>
                </a:lnTo>
                <a:lnTo>
                  <a:pt x="114045" y="28448"/>
                </a:lnTo>
                <a:close/>
              </a:path>
              <a:path w="125094" h="100330">
                <a:moveTo>
                  <a:pt x="77088" y="28448"/>
                </a:moveTo>
                <a:lnTo>
                  <a:pt x="70865" y="28448"/>
                </a:lnTo>
                <a:lnTo>
                  <a:pt x="67437" y="29337"/>
                </a:lnTo>
                <a:lnTo>
                  <a:pt x="61340" y="32893"/>
                </a:lnTo>
                <a:lnTo>
                  <a:pt x="59054" y="35941"/>
                </a:lnTo>
                <a:lnTo>
                  <a:pt x="57276" y="40386"/>
                </a:lnTo>
                <a:lnTo>
                  <a:pt x="60656" y="40386"/>
                </a:lnTo>
                <a:lnTo>
                  <a:pt x="61975" y="38227"/>
                </a:lnTo>
                <a:lnTo>
                  <a:pt x="63626" y="36195"/>
                </a:lnTo>
                <a:lnTo>
                  <a:pt x="65785" y="34798"/>
                </a:lnTo>
                <a:lnTo>
                  <a:pt x="67944" y="33274"/>
                </a:lnTo>
                <a:lnTo>
                  <a:pt x="70612" y="32512"/>
                </a:lnTo>
                <a:lnTo>
                  <a:pt x="85470" y="32512"/>
                </a:lnTo>
                <a:lnTo>
                  <a:pt x="84454" y="31496"/>
                </a:lnTo>
                <a:lnTo>
                  <a:pt x="82931" y="30480"/>
                </a:lnTo>
                <a:lnTo>
                  <a:pt x="81152" y="29718"/>
                </a:lnTo>
                <a:lnTo>
                  <a:pt x="79247" y="28956"/>
                </a:lnTo>
                <a:lnTo>
                  <a:pt x="77088" y="28448"/>
                </a:lnTo>
                <a:close/>
              </a:path>
              <a:path w="125094" h="100330">
                <a:moveTo>
                  <a:pt x="4190" y="0"/>
                </a:moveTo>
                <a:lnTo>
                  <a:pt x="0" y="0"/>
                </a:lnTo>
                <a:lnTo>
                  <a:pt x="0" y="100075"/>
                </a:lnTo>
                <a:lnTo>
                  <a:pt x="4190" y="100075"/>
                </a:lnTo>
                <a:lnTo>
                  <a:pt x="4190" y="62484"/>
                </a:lnTo>
                <a:lnTo>
                  <a:pt x="9829" y="62484"/>
                </a:lnTo>
                <a:lnTo>
                  <a:pt x="8381" y="61087"/>
                </a:lnTo>
                <a:lnTo>
                  <a:pt x="10883" y="59055"/>
                </a:lnTo>
                <a:lnTo>
                  <a:pt x="4190" y="59055"/>
                </a:lnTo>
                <a:lnTo>
                  <a:pt x="4190" y="0"/>
                </a:lnTo>
                <a:close/>
              </a:path>
              <a:path w="125094" h="100330">
                <a:moveTo>
                  <a:pt x="9829" y="62484"/>
                </a:moveTo>
                <a:lnTo>
                  <a:pt x="4190" y="62484"/>
                </a:lnTo>
                <a:lnTo>
                  <a:pt x="42544" y="100075"/>
                </a:lnTo>
                <a:lnTo>
                  <a:pt x="48768" y="100075"/>
                </a:lnTo>
                <a:lnTo>
                  <a:pt x="9829" y="62484"/>
                </a:lnTo>
                <a:close/>
              </a:path>
              <a:path w="125094" h="100330">
                <a:moveTo>
                  <a:pt x="45593" y="30861"/>
                </a:moveTo>
                <a:lnTo>
                  <a:pt x="39369" y="30861"/>
                </a:lnTo>
                <a:lnTo>
                  <a:pt x="4190" y="59055"/>
                </a:lnTo>
                <a:lnTo>
                  <a:pt x="10883" y="59055"/>
                </a:lnTo>
                <a:lnTo>
                  <a:pt x="45593" y="30861"/>
                </a:lnTo>
                <a:close/>
              </a:path>
            </a:pathLst>
          </a:custGeom>
          <a:solidFill>
            <a:srgbClr val="E95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805176" y="2878327"/>
            <a:ext cx="73025" cy="71755"/>
          </a:xfrm>
          <a:custGeom>
            <a:avLst/>
            <a:gdLst/>
            <a:ahLst/>
            <a:cxnLst/>
            <a:rect l="l" t="t" r="r" b="b"/>
            <a:pathLst>
              <a:path w="73025" h="71755">
                <a:moveTo>
                  <a:pt x="22479" y="0"/>
                </a:moveTo>
                <a:lnTo>
                  <a:pt x="24892" y="0"/>
                </a:lnTo>
                <a:lnTo>
                  <a:pt x="27050" y="508"/>
                </a:lnTo>
                <a:lnTo>
                  <a:pt x="36449" y="9017"/>
                </a:lnTo>
                <a:lnTo>
                  <a:pt x="37337" y="10668"/>
                </a:lnTo>
                <a:lnTo>
                  <a:pt x="37846" y="12573"/>
                </a:lnTo>
                <a:lnTo>
                  <a:pt x="38226" y="14477"/>
                </a:lnTo>
                <a:lnTo>
                  <a:pt x="39624" y="9779"/>
                </a:lnTo>
                <a:lnTo>
                  <a:pt x="41910" y="6223"/>
                </a:lnTo>
                <a:lnTo>
                  <a:pt x="44957" y="3810"/>
                </a:lnTo>
                <a:lnTo>
                  <a:pt x="48006" y="1270"/>
                </a:lnTo>
                <a:lnTo>
                  <a:pt x="51816" y="0"/>
                </a:lnTo>
                <a:lnTo>
                  <a:pt x="56134" y="0"/>
                </a:lnTo>
                <a:lnTo>
                  <a:pt x="61849" y="0"/>
                </a:lnTo>
                <a:lnTo>
                  <a:pt x="66040" y="2032"/>
                </a:lnTo>
                <a:lnTo>
                  <a:pt x="68706" y="5969"/>
                </a:lnTo>
                <a:lnTo>
                  <a:pt x="71500" y="9906"/>
                </a:lnTo>
                <a:lnTo>
                  <a:pt x="72898" y="16256"/>
                </a:lnTo>
                <a:lnTo>
                  <a:pt x="72898" y="25273"/>
                </a:lnTo>
                <a:lnTo>
                  <a:pt x="72898" y="71627"/>
                </a:lnTo>
                <a:lnTo>
                  <a:pt x="68706" y="71627"/>
                </a:lnTo>
                <a:lnTo>
                  <a:pt x="68706" y="25908"/>
                </a:lnTo>
                <a:lnTo>
                  <a:pt x="68706" y="23241"/>
                </a:lnTo>
                <a:lnTo>
                  <a:pt x="66293" y="10922"/>
                </a:lnTo>
                <a:lnTo>
                  <a:pt x="65278" y="8889"/>
                </a:lnTo>
                <a:lnTo>
                  <a:pt x="63881" y="7238"/>
                </a:lnTo>
                <a:lnTo>
                  <a:pt x="62103" y="5969"/>
                </a:lnTo>
                <a:lnTo>
                  <a:pt x="60325" y="4825"/>
                </a:lnTo>
                <a:lnTo>
                  <a:pt x="58038" y="4191"/>
                </a:lnTo>
                <a:lnTo>
                  <a:pt x="55118" y="4191"/>
                </a:lnTo>
                <a:lnTo>
                  <a:pt x="52705" y="4191"/>
                </a:lnTo>
                <a:lnTo>
                  <a:pt x="40131" y="18669"/>
                </a:lnTo>
                <a:lnTo>
                  <a:pt x="39369" y="21589"/>
                </a:lnTo>
                <a:lnTo>
                  <a:pt x="38862" y="24764"/>
                </a:lnTo>
                <a:lnTo>
                  <a:pt x="38862" y="28067"/>
                </a:lnTo>
                <a:lnTo>
                  <a:pt x="38862" y="71627"/>
                </a:lnTo>
                <a:lnTo>
                  <a:pt x="34798" y="71627"/>
                </a:lnTo>
                <a:lnTo>
                  <a:pt x="34798" y="26670"/>
                </a:lnTo>
                <a:lnTo>
                  <a:pt x="34798" y="23875"/>
                </a:lnTo>
                <a:lnTo>
                  <a:pt x="32257" y="11049"/>
                </a:lnTo>
                <a:lnTo>
                  <a:pt x="31242" y="8889"/>
                </a:lnTo>
                <a:lnTo>
                  <a:pt x="29972" y="7238"/>
                </a:lnTo>
                <a:lnTo>
                  <a:pt x="28193" y="5969"/>
                </a:lnTo>
                <a:lnTo>
                  <a:pt x="26543" y="4699"/>
                </a:lnTo>
                <a:lnTo>
                  <a:pt x="24256" y="4063"/>
                </a:lnTo>
                <a:lnTo>
                  <a:pt x="21462" y="4063"/>
                </a:lnTo>
                <a:lnTo>
                  <a:pt x="18415" y="4063"/>
                </a:lnTo>
                <a:lnTo>
                  <a:pt x="15748" y="4825"/>
                </a:lnTo>
                <a:lnTo>
                  <a:pt x="13588" y="6350"/>
                </a:lnTo>
                <a:lnTo>
                  <a:pt x="11430" y="7747"/>
                </a:lnTo>
                <a:lnTo>
                  <a:pt x="5587" y="19938"/>
                </a:lnTo>
                <a:lnTo>
                  <a:pt x="4953" y="22860"/>
                </a:lnTo>
                <a:lnTo>
                  <a:pt x="4699" y="25654"/>
                </a:lnTo>
                <a:lnTo>
                  <a:pt x="4699" y="28575"/>
                </a:lnTo>
                <a:lnTo>
                  <a:pt x="4699" y="71627"/>
                </a:lnTo>
                <a:lnTo>
                  <a:pt x="507" y="71627"/>
                </a:lnTo>
                <a:lnTo>
                  <a:pt x="507" y="16891"/>
                </a:lnTo>
                <a:lnTo>
                  <a:pt x="507" y="14350"/>
                </a:lnTo>
                <a:lnTo>
                  <a:pt x="507" y="11937"/>
                </a:lnTo>
                <a:lnTo>
                  <a:pt x="381" y="9525"/>
                </a:lnTo>
                <a:lnTo>
                  <a:pt x="381" y="7112"/>
                </a:lnTo>
                <a:lnTo>
                  <a:pt x="254" y="4699"/>
                </a:lnTo>
                <a:lnTo>
                  <a:pt x="0" y="2159"/>
                </a:lnTo>
                <a:lnTo>
                  <a:pt x="4572" y="2159"/>
                </a:lnTo>
                <a:lnTo>
                  <a:pt x="5080" y="11937"/>
                </a:lnTo>
                <a:lnTo>
                  <a:pt x="6857" y="7493"/>
                </a:lnTo>
                <a:lnTo>
                  <a:pt x="9143" y="4445"/>
                </a:lnTo>
                <a:lnTo>
                  <a:pt x="12192" y="2667"/>
                </a:lnTo>
                <a:lnTo>
                  <a:pt x="15240" y="888"/>
                </a:lnTo>
                <a:lnTo>
                  <a:pt x="18668" y="0"/>
                </a:lnTo>
                <a:lnTo>
                  <a:pt x="22479" y="0"/>
                </a:lnTo>
                <a:close/>
              </a:path>
            </a:pathLst>
          </a:custGeom>
          <a:ln w="9144">
            <a:solidFill>
              <a:srgbClr val="E951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52979" y="2849879"/>
            <a:ext cx="48895" cy="100330"/>
          </a:xfrm>
          <a:custGeom>
            <a:avLst/>
            <a:gdLst/>
            <a:ahLst/>
            <a:cxnLst/>
            <a:rect l="l" t="t" r="r" b="b"/>
            <a:pathLst>
              <a:path w="48894" h="100330">
                <a:moveTo>
                  <a:pt x="0" y="0"/>
                </a:moveTo>
                <a:lnTo>
                  <a:pt x="4190" y="0"/>
                </a:lnTo>
                <a:lnTo>
                  <a:pt x="4190" y="59055"/>
                </a:lnTo>
                <a:lnTo>
                  <a:pt x="39369" y="30861"/>
                </a:lnTo>
                <a:lnTo>
                  <a:pt x="45593" y="30861"/>
                </a:lnTo>
                <a:lnTo>
                  <a:pt x="8381" y="61087"/>
                </a:lnTo>
                <a:lnTo>
                  <a:pt x="48768" y="100075"/>
                </a:lnTo>
                <a:lnTo>
                  <a:pt x="42544" y="100075"/>
                </a:lnTo>
                <a:lnTo>
                  <a:pt x="4190" y="62484"/>
                </a:lnTo>
                <a:lnTo>
                  <a:pt x="4190" y="100075"/>
                </a:lnTo>
                <a:lnTo>
                  <a:pt x="0" y="10007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E951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4A9C150-ABEB-462D-AB7F-C90FE1D0E34C}"/>
              </a:ext>
            </a:extLst>
          </p:cNvPr>
          <p:cNvSpPr txBox="1"/>
          <p:nvPr/>
        </p:nvSpPr>
        <p:spPr>
          <a:xfrm>
            <a:off x="694230" y="186935"/>
            <a:ext cx="10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시장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8" y="693419"/>
            <a:ext cx="9503664" cy="5975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2931" y="6716344"/>
            <a:ext cx="108966" cy="90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68287" y="1696021"/>
          <a:ext cx="9359899" cy="4893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6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3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6375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구</a:t>
                      </a: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52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80" dirty="0">
                          <a:latin typeface="Arial Unicode MS"/>
                          <a:cs typeface="Arial Unicode MS"/>
                        </a:rPr>
                        <a:t>주택임대사업자(주거용)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52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일반임대사업자(업무용)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52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임대용도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52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주거목적(전세/ </a:t>
                      </a: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월세/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반전세 </a:t>
                      </a:r>
                      <a:r>
                        <a:rPr sz="1100" spc="15" dirty="0">
                          <a:latin typeface="Arial Unicode MS"/>
                          <a:cs typeface="Arial Unicode MS"/>
                        </a:rPr>
                        <a:t>등)/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※생활숙박시설, </a:t>
                      </a: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호텔</a:t>
                      </a: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제외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52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업무시설(사무실)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52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사업자등록시기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52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80" dirty="0">
                          <a:latin typeface="Arial Unicode MS"/>
                          <a:cs typeface="Arial Unicode MS"/>
                        </a:rPr>
                        <a:t>취득일(준공일)로부터 </a:t>
                      </a: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60일</a:t>
                      </a:r>
                      <a:r>
                        <a:rPr sz="1100" spc="2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이내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52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계약일로부터  </a:t>
                      </a: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20일</a:t>
                      </a:r>
                      <a:r>
                        <a:rPr sz="1100" spc="-15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이내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52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75">
                <a:tc rowSpan="2"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spc="-135" dirty="0">
                          <a:latin typeface="Arial Unicode MS"/>
                          <a:cs typeface="Arial Unicode MS"/>
                        </a:rPr>
                        <a:t>의무기간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1303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4년(기간만료 </a:t>
                      </a:r>
                      <a:r>
                        <a:rPr sz="1100" spc="-130" dirty="0">
                          <a:latin typeface="Arial Unicode MS"/>
                          <a:cs typeface="Arial Unicode MS"/>
                        </a:rPr>
                        <a:t>전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양도시 </a:t>
                      </a: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취득세 </a:t>
                      </a: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감면액</a:t>
                      </a: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추징)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52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10년(중간에 </a:t>
                      </a:r>
                      <a:r>
                        <a:rPr sz="1100" spc="-80" dirty="0">
                          <a:latin typeface="Arial Unicode MS"/>
                          <a:cs typeface="Arial Unicode MS"/>
                        </a:rPr>
                        <a:t>포괄양도</a:t>
                      </a:r>
                      <a:r>
                        <a:rPr sz="1100" spc="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가능)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52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35" dirty="0">
                          <a:latin typeface="Arial Unicode MS"/>
                          <a:cs typeface="Arial Unicode MS"/>
                        </a:rPr>
                        <a:t>의무기간 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위반시  1천만원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이하</a:t>
                      </a: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과태료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전입신고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52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거주자 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전입신고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가능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52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거주자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전입신고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불가(사업자등록, </a:t>
                      </a:r>
                      <a:r>
                        <a:rPr sz="1100" spc="-130" dirty="0">
                          <a:latin typeface="Arial Unicode MS"/>
                          <a:cs typeface="Arial Unicode MS"/>
                        </a:rPr>
                        <a:t>전세권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설정</a:t>
                      </a:r>
                      <a:r>
                        <a:rPr sz="1100" spc="-22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가능)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52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주택수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52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미포함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52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전입시</a:t>
                      </a: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포함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952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의료보험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지역의료보험과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국민연금 </a:t>
                      </a: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납부(임대소득 </a:t>
                      </a: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2,000만원 </a:t>
                      </a: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초과시)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지역의료보험과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국민연금 </a:t>
                      </a: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납부(수입과</a:t>
                      </a:r>
                      <a:r>
                        <a:rPr sz="1100" spc="-8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관계없음)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취득세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44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1175" marR="493395" indent="4978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최초분양시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전용 </a:t>
                      </a:r>
                      <a:r>
                        <a:rPr sz="1100" spc="25" dirty="0">
                          <a:latin typeface="Arial Unicode MS"/>
                          <a:cs typeface="Arial Unicode MS"/>
                        </a:rPr>
                        <a:t>60 </a:t>
                      </a:r>
                      <a:r>
                        <a:rPr sz="1100" spc="-180" dirty="0">
                          <a:latin typeface="Arial Unicode MS"/>
                          <a:cs typeface="Arial Unicode MS"/>
                        </a:rPr>
                        <a:t>㎡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이하 면제  </a:t>
                      </a: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(200만원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이하 </a:t>
                      </a: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면제, </a:t>
                      </a: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200만원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초과시 </a:t>
                      </a:r>
                      <a:r>
                        <a:rPr sz="1100" spc="20" dirty="0">
                          <a:latin typeface="Arial Unicode MS"/>
                          <a:cs typeface="Arial Unicode MS"/>
                        </a:rPr>
                        <a:t>85%</a:t>
                      </a:r>
                      <a:r>
                        <a:rPr sz="1100" spc="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60" dirty="0">
                          <a:latin typeface="Arial Unicode MS"/>
                          <a:cs typeface="Arial Unicode MS"/>
                        </a:rPr>
                        <a:t>감면)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844550">
                        <a:lnSpc>
                          <a:spcPct val="100000"/>
                        </a:lnSpc>
                      </a:pP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전용 </a:t>
                      </a:r>
                      <a:r>
                        <a:rPr sz="1100" spc="35" dirty="0">
                          <a:latin typeface="Arial Unicode MS"/>
                          <a:cs typeface="Arial Unicode MS"/>
                        </a:rPr>
                        <a:t>60~85 </a:t>
                      </a:r>
                      <a:r>
                        <a:rPr sz="1100" spc="-185" dirty="0">
                          <a:latin typeface="Arial Unicode MS"/>
                          <a:cs typeface="Arial Unicode MS"/>
                        </a:rPr>
                        <a:t>㎡ </a:t>
                      </a:r>
                      <a:r>
                        <a:rPr sz="1100" spc="10" dirty="0">
                          <a:latin typeface="Arial Unicode MS"/>
                          <a:cs typeface="Arial Unicode MS"/>
                        </a:rPr>
                        <a:t>50%</a:t>
                      </a:r>
                      <a:r>
                        <a:rPr sz="1100" spc="-19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감면(20호 </a:t>
                      </a: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이상)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12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분양가액의</a:t>
                      </a: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4.6%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44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소득세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44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0" marR="7143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임대료를 </a:t>
                      </a: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받는 </a:t>
                      </a:r>
                      <a:r>
                        <a:rPr sz="1100" spc="-130" dirty="0">
                          <a:latin typeface="Arial Unicode MS"/>
                          <a:cs typeface="Arial Unicode MS"/>
                        </a:rPr>
                        <a:t>경우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종합소득세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신고 </a:t>
                      </a: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의무  </a:t>
                      </a: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연 </a:t>
                      </a: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2,000만원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이하</a:t>
                      </a:r>
                      <a:r>
                        <a:rPr sz="1100" spc="-16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비과세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연 </a:t>
                      </a: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2,000만원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초과시</a:t>
                      </a:r>
                      <a:r>
                        <a:rPr sz="1100" spc="-15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분리과세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12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1775" marR="1318895" indent="-16637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매년 </a:t>
                      </a: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5월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종합소득세 </a:t>
                      </a: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신고  </a:t>
                      </a:r>
                      <a:r>
                        <a:rPr sz="1100" spc="-135" dirty="0">
                          <a:latin typeface="Arial Unicode MS"/>
                          <a:cs typeface="Arial Unicode MS"/>
                        </a:rPr>
                        <a:t>기존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소득 </a:t>
                      </a: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합산</a:t>
                      </a:r>
                      <a:r>
                        <a:rPr sz="1100" spc="-2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과세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2573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부가세</a:t>
                      </a: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환급(오피스텔)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50" spc="-135" baseline="2525" dirty="0">
                          <a:latin typeface="Arial Unicode MS"/>
                          <a:cs typeface="Arial Unicode MS"/>
                        </a:rPr>
                        <a:t>환급불가(도시형</a:t>
                      </a:r>
                      <a:r>
                        <a:rPr sz="1650" spc="-75" baseline="252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650" spc="-142" baseline="2525" dirty="0">
                          <a:latin typeface="Arial Unicode MS"/>
                          <a:cs typeface="Arial Unicode MS"/>
                        </a:rPr>
                        <a:t>생활주택</a:t>
                      </a:r>
                      <a:r>
                        <a:rPr sz="1650" spc="-37" baseline="252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dirty="0">
                          <a:latin typeface="바탕"/>
                          <a:cs typeface="바탕"/>
                        </a:rPr>
                        <a:t>無</a:t>
                      </a:r>
                      <a:r>
                        <a:rPr sz="1650" spc="44" baseline="2525" dirty="0">
                          <a:latin typeface="Arial Unicode MS"/>
                          <a:cs typeface="Arial Unicode MS"/>
                        </a:rPr>
                        <a:t>)</a:t>
                      </a:r>
                      <a:endParaRPr sz="1650" baseline="2525">
                        <a:latin typeface="Arial Unicode MS"/>
                        <a:cs typeface="Arial Unicode MS"/>
                      </a:endParaRPr>
                    </a:p>
                  </a:txBody>
                  <a:tcPr marL="0" marR="0" marT="1778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건물분의  </a:t>
                      </a: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10%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환급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종합부동산세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0985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전용</a:t>
                      </a: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149</a:t>
                      </a:r>
                      <a:r>
                        <a:rPr sz="1100" spc="-180" dirty="0">
                          <a:latin typeface="Arial Unicode MS"/>
                          <a:cs typeface="Arial Unicode MS"/>
                        </a:rPr>
                        <a:t>㎡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이하</a:t>
                      </a: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합산배제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매입 </a:t>
                      </a:r>
                      <a:r>
                        <a:rPr sz="1100" spc="-135" dirty="0">
                          <a:latin typeface="Arial Unicode MS"/>
                          <a:cs typeface="Arial Unicode MS"/>
                        </a:rPr>
                        <a:t>기준시가 </a:t>
                      </a: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6억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이하 </a:t>
                      </a:r>
                      <a:r>
                        <a:rPr sz="1100" spc="-80" dirty="0">
                          <a:latin typeface="Arial Unicode MS"/>
                          <a:cs typeface="Arial Unicode MS"/>
                        </a:rPr>
                        <a:t>합산배제(비수도권</a:t>
                      </a:r>
                      <a:r>
                        <a:rPr sz="1100" spc="-14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3억)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6034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비과세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부가세</a:t>
                      </a: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납부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없음(세금계산서</a:t>
                      </a: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미발행)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월소득의 </a:t>
                      </a: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10%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납부(세금계산서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발행)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양도소득세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0985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6310" marR="140970" indent="-7988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양도 차익에 </a:t>
                      </a:r>
                      <a:r>
                        <a:rPr sz="1100" spc="-55" dirty="0">
                          <a:latin typeface="Arial Unicode MS"/>
                          <a:cs typeface="Arial Unicode MS"/>
                        </a:rPr>
                        <a:t>따라 </a:t>
                      </a: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2년이상 </a:t>
                      </a:r>
                      <a:r>
                        <a:rPr sz="1100" spc="-130" dirty="0">
                          <a:latin typeface="Arial Unicode MS"/>
                          <a:cs typeface="Arial Unicode MS"/>
                        </a:rPr>
                        <a:t>보유시 </a:t>
                      </a:r>
                      <a:r>
                        <a:rPr sz="1100" spc="30" dirty="0">
                          <a:latin typeface="Arial Unicode MS"/>
                          <a:cs typeface="Arial Unicode MS"/>
                        </a:rPr>
                        <a:t>6~38% </a:t>
                      </a: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장기보유 </a:t>
                      </a: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특별공제  </a:t>
                      </a:r>
                      <a:r>
                        <a:rPr sz="1100" spc="-60" dirty="0">
                          <a:latin typeface="Arial Unicode MS"/>
                          <a:cs typeface="Arial Unicode MS"/>
                        </a:rPr>
                        <a:t>(중과배제, </a:t>
                      </a:r>
                      <a:r>
                        <a:rPr sz="1100" spc="-135" dirty="0">
                          <a:latin typeface="Arial Unicode MS"/>
                          <a:cs typeface="Arial Unicode MS"/>
                        </a:rPr>
                        <a:t>기존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주택수에서</a:t>
                      </a: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60" dirty="0">
                          <a:latin typeface="Arial Unicode MS"/>
                          <a:cs typeface="Arial Unicode MS"/>
                        </a:rPr>
                        <a:t>제외)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6034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양도차익에 </a:t>
                      </a:r>
                      <a:r>
                        <a:rPr sz="1100" spc="-55" dirty="0">
                          <a:latin typeface="Arial Unicode MS"/>
                          <a:cs typeface="Arial Unicode MS"/>
                        </a:rPr>
                        <a:t>따라 </a:t>
                      </a:r>
                      <a:r>
                        <a:rPr sz="1100" spc="30" dirty="0">
                          <a:latin typeface="Arial Unicode MS"/>
                          <a:cs typeface="Arial Unicode MS"/>
                        </a:rPr>
                        <a:t>6~38%</a:t>
                      </a:r>
                      <a:r>
                        <a:rPr sz="1100" spc="6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공제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재산세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0985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9584" marR="420370" indent="-508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전용</a:t>
                      </a: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40</a:t>
                      </a:r>
                      <a:r>
                        <a:rPr sz="1100" spc="-185" dirty="0">
                          <a:latin typeface="Arial Unicode MS"/>
                          <a:cs typeface="Arial Unicode MS"/>
                        </a:rPr>
                        <a:t>㎡</a:t>
                      </a:r>
                      <a:r>
                        <a:rPr sz="1100" spc="-14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이하</a:t>
                      </a: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면제/</a:t>
                      </a:r>
                      <a:r>
                        <a:rPr sz="1100" spc="1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전용</a:t>
                      </a:r>
                      <a:r>
                        <a:rPr sz="1100" spc="-3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25" dirty="0">
                          <a:latin typeface="Arial Unicode MS"/>
                          <a:cs typeface="Arial Unicode MS"/>
                        </a:rPr>
                        <a:t>40~60</a:t>
                      </a:r>
                      <a:r>
                        <a:rPr sz="1100" spc="-180" dirty="0">
                          <a:latin typeface="Arial Unicode MS"/>
                          <a:cs typeface="Arial Unicode MS"/>
                        </a:rPr>
                        <a:t>㎡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이하</a:t>
                      </a: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10" dirty="0">
                          <a:latin typeface="Arial Unicode MS"/>
                          <a:cs typeface="Arial Unicode MS"/>
                        </a:rPr>
                        <a:t>50%</a:t>
                      </a:r>
                      <a:r>
                        <a:rPr sz="1100" spc="-2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감면 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전용 </a:t>
                      </a:r>
                      <a:r>
                        <a:rPr sz="1100" spc="35" dirty="0">
                          <a:latin typeface="Arial Unicode MS"/>
                          <a:cs typeface="Arial Unicode MS"/>
                        </a:rPr>
                        <a:t>60~85 </a:t>
                      </a:r>
                      <a:r>
                        <a:rPr sz="1100" spc="-180" dirty="0">
                          <a:latin typeface="Arial Unicode MS"/>
                          <a:cs typeface="Arial Unicode MS"/>
                        </a:rPr>
                        <a:t>㎡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이하 </a:t>
                      </a: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25%감면/ </a:t>
                      </a:r>
                      <a:r>
                        <a:rPr sz="1100" spc="-80" dirty="0">
                          <a:latin typeface="Arial Unicode MS"/>
                          <a:cs typeface="Arial Unicode MS"/>
                        </a:rPr>
                        <a:t>※ </a:t>
                      </a:r>
                      <a:r>
                        <a:rPr sz="1100" spc="-55" dirty="0">
                          <a:latin typeface="Arial Unicode MS"/>
                          <a:cs typeface="Arial Unicode MS"/>
                        </a:rPr>
                        <a:t>2실</a:t>
                      </a:r>
                      <a:r>
                        <a:rPr sz="1100" spc="-21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이상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임대시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6034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토지,  </a:t>
                      </a:r>
                      <a:r>
                        <a:rPr sz="1100" spc="-130" dirty="0">
                          <a:latin typeface="Arial Unicode MS"/>
                          <a:cs typeface="Arial Unicode MS"/>
                        </a:rPr>
                        <a:t>건물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분리과세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100" spc="-55" dirty="0">
                          <a:latin typeface="Arial Unicode MS"/>
                          <a:cs typeface="Arial Unicode MS"/>
                        </a:rPr>
                        <a:t>토지: </a:t>
                      </a:r>
                      <a:r>
                        <a:rPr sz="1100" dirty="0">
                          <a:latin typeface="Arial Unicode MS"/>
                          <a:cs typeface="Arial Unicode MS"/>
                        </a:rPr>
                        <a:t>0.2~0.4%/ </a:t>
                      </a:r>
                      <a:r>
                        <a:rPr sz="1100" spc="-55" dirty="0">
                          <a:latin typeface="Arial Unicode MS"/>
                          <a:cs typeface="Arial Unicode MS"/>
                        </a:rPr>
                        <a:t>건물:</a:t>
                      </a: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0.25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6034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165" dirty="0">
                          <a:latin typeface="Arial Unicode MS"/>
                          <a:cs typeface="Arial Unicode MS"/>
                        </a:rPr>
                        <a:t>기   </a:t>
                      </a:r>
                      <a:r>
                        <a:rPr sz="1100" spc="-14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60" dirty="0">
                          <a:latin typeface="Arial Unicode MS"/>
                          <a:cs typeface="Arial Unicode MS"/>
                        </a:rPr>
                        <a:t>타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0985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임대의무 </a:t>
                      </a:r>
                      <a:r>
                        <a:rPr sz="1100" spc="-145" dirty="0">
                          <a:latin typeface="Arial Unicode MS"/>
                          <a:cs typeface="Arial Unicode MS"/>
                        </a:rPr>
                        <a:t>기간 </a:t>
                      </a: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8년인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준공공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임대주택으로 전환</a:t>
                      </a: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가능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준공공임대주택의 </a:t>
                      </a: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혜택(임대소득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감면,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장기보유특별공제</a:t>
                      </a: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등)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26034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-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46289" y="1322577"/>
            <a:ext cx="2633129" cy="194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2063" y="1333119"/>
            <a:ext cx="337820" cy="174625"/>
          </a:xfrm>
          <a:custGeom>
            <a:avLst/>
            <a:gdLst/>
            <a:ahLst/>
            <a:cxnLst/>
            <a:rect l="l" t="t" r="r" b="b"/>
            <a:pathLst>
              <a:path w="337820" h="174625">
                <a:moveTo>
                  <a:pt x="337185" y="116839"/>
                </a:moveTo>
                <a:lnTo>
                  <a:pt x="212851" y="116839"/>
                </a:lnTo>
                <a:lnTo>
                  <a:pt x="212851" y="132206"/>
                </a:lnTo>
                <a:lnTo>
                  <a:pt x="319659" y="132206"/>
                </a:lnTo>
                <a:lnTo>
                  <a:pt x="319659" y="174625"/>
                </a:lnTo>
                <a:lnTo>
                  <a:pt x="337185" y="174625"/>
                </a:lnTo>
                <a:lnTo>
                  <a:pt x="337185" y="116839"/>
                </a:lnTo>
                <a:close/>
              </a:path>
              <a:path w="337820" h="174625">
                <a:moveTo>
                  <a:pt x="91312" y="115950"/>
                </a:moveTo>
                <a:lnTo>
                  <a:pt x="73787" y="115950"/>
                </a:lnTo>
                <a:lnTo>
                  <a:pt x="73787" y="172465"/>
                </a:lnTo>
                <a:lnTo>
                  <a:pt x="91312" y="172465"/>
                </a:lnTo>
                <a:lnTo>
                  <a:pt x="91312" y="115950"/>
                </a:lnTo>
                <a:close/>
              </a:path>
              <a:path w="337820" h="174625">
                <a:moveTo>
                  <a:pt x="165226" y="100329"/>
                </a:moveTo>
                <a:lnTo>
                  <a:pt x="0" y="100329"/>
                </a:lnTo>
                <a:lnTo>
                  <a:pt x="0" y="115950"/>
                </a:lnTo>
                <a:lnTo>
                  <a:pt x="165226" y="115950"/>
                </a:lnTo>
                <a:lnTo>
                  <a:pt x="165226" y="100329"/>
                </a:lnTo>
                <a:close/>
              </a:path>
              <a:path w="337820" h="174625">
                <a:moveTo>
                  <a:pt x="90932" y="23621"/>
                </a:moveTo>
                <a:lnTo>
                  <a:pt x="74167" y="23621"/>
                </a:lnTo>
                <a:lnTo>
                  <a:pt x="73278" y="30098"/>
                </a:lnTo>
                <a:lnTo>
                  <a:pt x="72644" y="32257"/>
                </a:lnTo>
                <a:lnTo>
                  <a:pt x="59689" y="49783"/>
                </a:lnTo>
                <a:lnTo>
                  <a:pt x="54863" y="53975"/>
                </a:lnTo>
                <a:lnTo>
                  <a:pt x="12573" y="70484"/>
                </a:lnTo>
                <a:lnTo>
                  <a:pt x="19812" y="84327"/>
                </a:lnTo>
                <a:lnTo>
                  <a:pt x="61952" y="67788"/>
                </a:lnTo>
                <a:lnTo>
                  <a:pt x="77724" y="53847"/>
                </a:lnTo>
                <a:lnTo>
                  <a:pt x="79121" y="51942"/>
                </a:lnTo>
                <a:lnTo>
                  <a:pt x="80533" y="49656"/>
                </a:lnTo>
                <a:lnTo>
                  <a:pt x="81534" y="47878"/>
                </a:lnTo>
                <a:lnTo>
                  <a:pt x="81914" y="47116"/>
                </a:lnTo>
                <a:lnTo>
                  <a:pt x="82550" y="45338"/>
                </a:lnTo>
                <a:lnTo>
                  <a:pt x="99860" y="45338"/>
                </a:lnTo>
                <a:lnTo>
                  <a:pt x="96520" y="41401"/>
                </a:lnTo>
                <a:lnTo>
                  <a:pt x="94361" y="37083"/>
                </a:lnTo>
                <a:lnTo>
                  <a:pt x="93217" y="34925"/>
                </a:lnTo>
                <a:lnTo>
                  <a:pt x="92328" y="32638"/>
                </a:lnTo>
                <a:lnTo>
                  <a:pt x="91821" y="30352"/>
                </a:lnTo>
                <a:lnTo>
                  <a:pt x="90932" y="23621"/>
                </a:lnTo>
                <a:close/>
              </a:path>
              <a:path w="337820" h="174625">
                <a:moveTo>
                  <a:pt x="99860" y="45338"/>
                </a:moveTo>
                <a:lnTo>
                  <a:pt x="82550" y="45338"/>
                </a:lnTo>
                <a:lnTo>
                  <a:pt x="83312" y="47116"/>
                </a:lnTo>
                <a:lnTo>
                  <a:pt x="83692" y="47878"/>
                </a:lnTo>
                <a:lnTo>
                  <a:pt x="84074" y="48767"/>
                </a:lnTo>
                <a:lnTo>
                  <a:pt x="84709" y="49656"/>
                </a:lnTo>
                <a:lnTo>
                  <a:pt x="85725" y="51688"/>
                </a:lnTo>
                <a:lnTo>
                  <a:pt x="86995" y="53466"/>
                </a:lnTo>
                <a:lnTo>
                  <a:pt x="125396" y="76946"/>
                </a:lnTo>
                <a:lnTo>
                  <a:pt x="145669" y="81787"/>
                </a:lnTo>
                <a:lnTo>
                  <a:pt x="151891" y="67563"/>
                </a:lnTo>
                <a:lnTo>
                  <a:pt x="143605" y="65924"/>
                </a:lnTo>
                <a:lnTo>
                  <a:pt x="136080" y="64071"/>
                </a:lnTo>
                <a:lnTo>
                  <a:pt x="104901" y="49402"/>
                </a:lnTo>
                <a:lnTo>
                  <a:pt x="100075" y="45592"/>
                </a:lnTo>
                <a:lnTo>
                  <a:pt x="99860" y="45338"/>
                </a:lnTo>
                <a:close/>
              </a:path>
              <a:path w="337820" h="174625">
                <a:moveTo>
                  <a:pt x="147827" y="7873"/>
                </a:moveTo>
                <a:lnTo>
                  <a:pt x="17525" y="7873"/>
                </a:lnTo>
                <a:lnTo>
                  <a:pt x="17525" y="23621"/>
                </a:lnTo>
                <a:lnTo>
                  <a:pt x="147827" y="23621"/>
                </a:lnTo>
                <a:lnTo>
                  <a:pt x="147827" y="7873"/>
                </a:lnTo>
                <a:close/>
              </a:path>
              <a:path w="337820" h="174625">
                <a:moveTo>
                  <a:pt x="298703" y="96773"/>
                </a:moveTo>
                <a:lnTo>
                  <a:pt x="281813" y="96773"/>
                </a:lnTo>
                <a:lnTo>
                  <a:pt x="281813" y="108457"/>
                </a:lnTo>
                <a:lnTo>
                  <a:pt x="298703" y="108457"/>
                </a:lnTo>
                <a:lnTo>
                  <a:pt x="298703" y="96773"/>
                </a:lnTo>
                <a:close/>
              </a:path>
              <a:path w="337820" h="174625">
                <a:moveTo>
                  <a:pt x="337692" y="61340"/>
                </a:moveTo>
                <a:lnTo>
                  <a:pt x="320801" y="61340"/>
                </a:lnTo>
                <a:lnTo>
                  <a:pt x="320801" y="108457"/>
                </a:lnTo>
                <a:lnTo>
                  <a:pt x="337692" y="108457"/>
                </a:lnTo>
                <a:lnTo>
                  <a:pt x="337692" y="61340"/>
                </a:lnTo>
                <a:close/>
              </a:path>
              <a:path w="337820" h="174625">
                <a:moveTo>
                  <a:pt x="264033" y="7746"/>
                </a:moveTo>
                <a:lnTo>
                  <a:pt x="192912" y="7746"/>
                </a:lnTo>
                <a:lnTo>
                  <a:pt x="192912" y="100583"/>
                </a:lnTo>
                <a:lnTo>
                  <a:pt x="216408" y="100583"/>
                </a:lnTo>
                <a:lnTo>
                  <a:pt x="227556" y="100514"/>
                </a:lnTo>
                <a:lnTo>
                  <a:pt x="266953" y="99059"/>
                </a:lnTo>
                <a:lnTo>
                  <a:pt x="281813" y="96773"/>
                </a:lnTo>
                <a:lnTo>
                  <a:pt x="298703" y="96773"/>
                </a:lnTo>
                <a:lnTo>
                  <a:pt x="298703" y="85089"/>
                </a:lnTo>
                <a:lnTo>
                  <a:pt x="210438" y="85089"/>
                </a:lnTo>
                <a:lnTo>
                  <a:pt x="210438" y="62356"/>
                </a:lnTo>
                <a:lnTo>
                  <a:pt x="262000" y="62356"/>
                </a:lnTo>
                <a:lnTo>
                  <a:pt x="262000" y="47370"/>
                </a:lnTo>
                <a:lnTo>
                  <a:pt x="210438" y="47370"/>
                </a:lnTo>
                <a:lnTo>
                  <a:pt x="210438" y="23113"/>
                </a:lnTo>
                <a:lnTo>
                  <a:pt x="264033" y="23113"/>
                </a:lnTo>
                <a:lnTo>
                  <a:pt x="264033" y="7746"/>
                </a:lnTo>
                <a:close/>
              </a:path>
              <a:path w="337820" h="174625">
                <a:moveTo>
                  <a:pt x="298703" y="2158"/>
                </a:moveTo>
                <a:lnTo>
                  <a:pt x="281813" y="2158"/>
                </a:lnTo>
                <a:lnTo>
                  <a:pt x="281813" y="81533"/>
                </a:lnTo>
                <a:lnTo>
                  <a:pt x="275855" y="82417"/>
                </a:lnTo>
                <a:lnTo>
                  <a:pt x="237489" y="84899"/>
                </a:lnTo>
                <a:lnTo>
                  <a:pt x="217424" y="85089"/>
                </a:lnTo>
                <a:lnTo>
                  <a:pt x="298703" y="85089"/>
                </a:lnTo>
                <a:lnTo>
                  <a:pt x="298703" y="61340"/>
                </a:lnTo>
                <a:lnTo>
                  <a:pt x="337692" y="61340"/>
                </a:lnTo>
                <a:lnTo>
                  <a:pt x="337692" y="45973"/>
                </a:lnTo>
                <a:lnTo>
                  <a:pt x="298703" y="45973"/>
                </a:lnTo>
                <a:lnTo>
                  <a:pt x="298703" y="2158"/>
                </a:lnTo>
                <a:close/>
              </a:path>
              <a:path w="337820" h="174625">
                <a:moveTo>
                  <a:pt x="337692" y="0"/>
                </a:moveTo>
                <a:lnTo>
                  <a:pt x="320801" y="0"/>
                </a:lnTo>
                <a:lnTo>
                  <a:pt x="320801" y="45973"/>
                </a:lnTo>
                <a:lnTo>
                  <a:pt x="337692" y="45973"/>
                </a:lnTo>
                <a:lnTo>
                  <a:pt x="337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47490" y="1328547"/>
            <a:ext cx="346837" cy="1837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4685" y="1328547"/>
            <a:ext cx="1998345" cy="189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0942" y="1333119"/>
            <a:ext cx="508000" cy="172720"/>
          </a:xfrm>
          <a:custGeom>
            <a:avLst/>
            <a:gdLst/>
            <a:ahLst/>
            <a:cxnLst/>
            <a:rect l="l" t="t" r="r" b="b"/>
            <a:pathLst>
              <a:path w="508000" h="172719">
                <a:moveTo>
                  <a:pt x="91312" y="120014"/>
                </a:moveTo>
                <a:lnTo>
                  <a:pt x="73787" y="120014"/>
                </a:lnTo>
                <a:lnTo>
                  <a:pt x="73787" y="172465"/>
                </a:lnTo>
                <a:lnTo>
                  <a:pt x="91312" y="172465"/>
                </a:lnTo>
                <a:lnTo>
                  <a:pt x="91312" y="120014"/>
                </a:lnTo>
                <a:close/>
              </a:path>
              <a:path w="508000" h="172719">
                <a:moveTo>
                  <a:pt x="165227" y="104266"/>
                </a:moveTo>
                <a:lnTo>
                  <a:pt x="0" y="104266"/>
                </a:lnTo>
                <a:lnTo>
                  <a:pt x="0" y="120014"/>
                </a:lnTo>
                <a:lnTo>
                  <a:pt x="165227" y="120014"/>
                </a:lnTo>
                <a:lnTo>
                  <a:pt x="165227" y="104266"/>
                </a:lnTo>
                <a:close/>
              </a:path>
              <a:path w="508000" h="172719">
                <a:moveTo>
                  <a:pt x="36957" y="6984"/>
                </a:moveTo>
                <a:lnTo>
                  <a:pt x="19431" y="6984"/>
                </a:lnTo>
                <a:lnTo>
                  <a:pt x="19431" y="85089"/>
                </a:lnTo>
                <a:lnTo>
                  <a:pt x="145796" y="85089"/>
                </a:lnTo>
                <a:lnTo>
                  <a:pt x="145796" y="70103"/>
                </a:lnTo>
                <a:lnTo>
                  <a:pt x="36957" y="70103"/>
                </a:lnTo>
                <a:lnTo>
                  <a:pt x="36957" y="50672"/>
                </a:lnTo>
                <a:lnTo>
                  <a:pt x="145796" y="50672"/>
                </a:lnTo>
                <a:lnTo>
                  <a:pt x="145796" y="35686"/>
                </a:lnTo>
                <a:lnTo>
                  <a:pt x="36957" y="35686"/>
                </a:lnTo>
                <a:lnTo>
                  <a:pt x="36957" y="6984"/>
                </a:lnTo>
                <a:close/>
              </a:path>
              <a:path w="508000" h="172719">
                <a:moveTo>
                  <a:pt x="145796" y="50672"/>
                </a:moveTo>
                <a:lnTo>
                  <a:pt x="128270" y="50672"/>
                </a:lnTo>
                <a:lnTo>
                  <a:pt x="128270" y="70103"/>
                </a:lnTo>
                <a:lnTo>
                  <a:pt x="145796" y="70103"/>
                </a:lnTo>
                <a:lnTo>
                  <a:pt x="145796" y="50672"/>
                </a:lnTo>
                <a:close/>
              </a:path>
              <a:path w="508000" h="172719">
                <a:moveTo>
                  <a:pt x="145796" y="6984"/>
                </a:moveTo>
                <a:lnTo>
                  <a:pt x="128270" y="6984"/>
                </a:lnTo>
                <a:lnTo>
                  <a:pt x="128270" y="35686"/>
                </a:lnTo>
                <a:lnTo>
                  <a:pt x="145796" y="35686"/>
                </a:lnTo>
                <a:lnTo>
                  <a:pt x="145796" y="6984"/>
                </a:lnTo>
                <a:close/>
              </a:path>
              <a:path w="508000" h="172719">
                <a:moveTo>
                  <a:pt x="320294" y="0"/>
                </a:moveTo>
                <a:lnTo>
                  <a:pt x="302768" y="0"/>
                </a:lnTo>
                <a:lnTo>
                  <a:pt x="302768" y="170687"/>
                </a:lnTo>
                <a:lnTo>
                  <a:pt x="320294" y="170687"/>
                </a:lnTo>
                <a:lnTo>
                  <a:pt x="320294" y="78612"/>
                </a:lnTo>
                <a:lnTo>
                  <a:pt x="352298" y="78612"/>
                </a:lnTo>
                <a:lnTo>
                  <a:pt x="352298" y="63118"/>
                </a:lnTo>
                <a:lnTo>
                  <a:pt x="320294" y="63118"/>
                </a:lnTo>
                <a:lnTo>
                  <a:pt x="320294" y="0"/>
                </a:lnTo>
                <a:close/>
              </a:path>
              <a:path w="508000" h="172719">
                <a:moveTo>
                  <a:pt x="473964" y="2031"/>
                </a:moveTo>
                <a:lnTo>
                  <a:pt x="456311" y="2031"/>
                </a:lnTo>
                <a:lnTo>
                  <a:pt x="456311" y="59435"/>
                </a:lnTo>
                <a:lnTo>
                  <a:pt x="426720" y="59435"/>
                </a:lnTo>
                <a:lnTo>
                  <a:pt x="426720" y="74802"/>
                </a:lnTo>
                <a:lnTo>
                  <a:pt x="456311" y="74802"/>
                </a:lnTo>
                <a:lnTo>
                  <a:pt x="456311" y="167639"/>
                </a:lnTo>
                <a:lnTo>
                  <a:pt x="473964" y="167639"/>
                </a:lnTo>
                <a:lnTo>
                  <a:pt x="473964" y="2031"/>
                </a:lnTo>
                <a:close/>
              </a:path>
              <a:path w="508000" h="172719">
                <a:moveTo>
                  <a:pt x="406781" y="13715"/>
                </a:moveTo>
                <a:lnTo>
                  <a:pt x="389763" y="13715"/>
                </a:lnTo>
                <a:lnTo>
                  <a:pt x="389752" y="45846"/>
                </a:lnTo>
                <a:lnTo>
                  <a:pt x="389128" y="53720"/>
                </a:lnTo>
                <a:lnTo>
                  <a:pt x="378587" y="91312"/>
                </a:lnTo>
                <a:lnTo>
                  <a:pt x="356016" y="122197"/>
                </a:lnTo>
                <a:lnTo>
                  <a:pt x="350393" y="128269"/>
                </a:lnTo>
                <a:lnTo>
                  <a:pt x="362077" y="137540"/>
                </a:lnTo>
                <a:lnTo>
                  <a:pt x="389636" y="103377"/>
                </a:lnTo>
                <a:lnTo>
                  <a:pt x="395605" y="90169"/>
                </a:lnTo>
                <a:lnTo>
                  <a:pt x="396367" y="88518"/>
                </a:lnTo>
                <a:lnTo>
                  <a:pt x="397129" y="86486"/>
                </a:lnTo>
                <a:lnTo>
                  <a:pt x="397637" y="84073"/>
                </a:lnTo>
                <a:lnTo>
                  <a:pt x="398272" y="81406"/>
                </a:lnTo>
                <a:lnTo>
                  <a:pt x="413387" y="81406"/>
                </a:lnTo>
                <a:lnTo>
                  <a:pt x="410972" y="75310"/>
                </a:lnTo>
                <a:lnTo>
                  <a:pt x="409194" y="68198"/>
                </a:lnTo>
                <a:lnTo>
                  <a:pt x="408178" y="60959"/>
                </a:lnTo>
                <a:lnTo>
                  <a:pt x="407289" y="53593"/>
                </a:lnTo>
                <a:lnTo>
                  <a:pt x="406781" y="45846"/>
                </a:lnTo>
                <a:lnTo>
                  <a:pt x="406781" y="13715"/>
                </a:lnTo>
                <a:close/>
              </a:path>
              <a:path w="508000" h="172719">
                <a:moveTo>
                  <a:pt x="413387" y="81406"/>
                </a:moveTo>
                <a:lnTo>
                  <a:pt x="398272" y="81406"/>
                </a:lnTo>
                <a:lnTo>
                  <a:pt x="398399" y="82295"/>
                </a:lnTo>
                <a:lnTo>
                  <a:pt x="398526" y="82803"/>
                </a:lnTo>
                <a:lnTo>
                  <a:pt x="399161" y="85978"/>
                </a:lnTo>
                <a:lnTo>
                  <a:pt x="418877" y="119586"/>
                </a:lnTo>
                <a:lnTo>
                  <a:pt x="432689" y="133476"/>
                </a:lnTo>
                <a:lnTo>
                  <a:pt x="444246" y="123062"/>
                </a:lnTo>
                <a:lnTo>
                  <a:pt x="438343" y="117395"/>
                </a:lnTo>
                <a:lnTo>
                  <a:pt x="433308" y="112140"/>
                </a:lnTo>
                <a:lnTo>
                  <a:pt x="428797" y="106953"/>
                </a:lnTo>
                <a:lnTo>
                  <a:pt x="424942" y="101980"/>
                </a:lnTo>
                <a:lnTo>
                  <a:pt x="420116" y="95503"/>
                </a:lnTo>
                <a:lnTo>
                  <a:pt x="416433" y="88772"/>
                </a:lnTo>
                <a:lnTo>
                  <a:pt x="413387" y="81406"/>
                </a:lnTo>
                <a:close/>
              </a:path>
              <a:path w="508000" h="172719">
                <a:moveTo>
                  <a:pt x="263779" y="11683"/>
                </a:moveTo>
                <a:lnTo>
                  <a:pt x="174498" y="11683"/>
                </a:lnTo>
                <a:lnTo>
                  <a:pt x="174498" y="27177"/>
                </a:lnTo>
                <a:lnTo>
                  <a:pt x="246380" y="27177"/>
                </a:lnTo>
                <a:lnTo>
                  <a:pt x="246269" y="34115"/>
                </a:lnTo>
                <a:lnTo>
                  <a:pt x="242316" y="75564"/>
                </a:lnTo>
                <a:lnTo>
                  <a:pt x="234769" y="115464"/>
                </a:lnTo>
                <a:lnTo>
                  <a:pt x="227965" y="139700"/>
                </a:lnTo>
                <a:lnTo>
                  <a:pt x="244856" y="142875"/>
                </a:lnTo>
                <a:lnTo>
                  <a:pt x="255333" y="101157"/>
                </a:lnTo>
                <a:lnTo>
                  <a:pt x="261334" y="58721"/>
                </a:lnTo>
                <a:lnTo>
                  <a:pt x="263709" y="18875"/>
                </a:lnTo>
                <a:lnTo>
                  <a:pt x="263779" y="11683"/>
                </a:lnTo>
                <a:close/>
              </a:path>
              <a:path w="508000" h="172719">
                <a:moveTo>
                  <a:pt x="507873" y="0"/>
                </a:moveTo>
                <a:lnTo>
                  <a:pt x="490347" y="0"/>
                </a:lnTo>
                <a:lnTo>
                  <a:pt x="490347" y="170687"/>
                </a:lnTo>
                <a:lnTo>
                  <a:pt x="507873" y="170687"/>
                </a:lnTo>
                <a:lnTo>
                  <a:pt x="507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20942" y="1437386"/>
            <a:ext cx="165735" cy="68580"/>
          </a:xfrm>
          <a:custGeom>
            <a:avLst/>
            <a:gdLst/>
            <a:ahLst/>
            <a:cxnLst/>
            <a:rect l="l" t="t" r="r" b="b"/>
            <a:pathLst>
              <a:path w="165735" h="68580">
                <a:moveTo>
                  <a:pt x="0" y="0"/>
                </a:moveTo>
                <a:lnTo>
                  <a:pt x="165227" y="0"/>
                </a:lnTo>
                <a:lnTo>
                  <a:pt x="165227" y="15748"/>
                </a:lnTo>
                <a:lnTo>
                  <a:pt x="91312" y="15748"/>
                </a:lnTo>
                <a:lnTo>
                  <a:pt x="91312" y="68199"/>
                </a:lnTo>
                <a:lnTo>
                  <a:pt x="73787" y="68199"/>
                </a:lnTo>
                <a:lnTo>
                  <a:pt x="73787" y="15748"/>
                </a:lnTo>
                <a:lnTo>
                  <a:pt x="0" y="1574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3328" y="1393507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457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71335" y="1346835"/>
            <a:ext cx="93980" cy="123825"/>
          </a:xfrm>
          <a:custGeom>
            <a:avLst/>
            <a:gdLst/>
            <a:ahLst/>
            <a:cxnLst/>
            <a:rect l="l" t="t" r="r" b="b"/>
            <a:pathLst>
              <a:path w="93979" h="123825">
                <a:moveTo>
                  <a:pt x="39369" y="0"/>
                </a:moveTo>
                <a:lnTo>
                  <a:pt x="56387" y="0"/>
                </a:lnTo>
                <a:lnTo>
                  <a:pt x="56387" y="23622"/>
                </a:lnTo>
                <a:lnTo>
                  <a:pt x="56387" y="32130"/>
                </a:lnTo>
                <a:lnTo>
                  <a:pt x="66039" y="75056"/>
                </a:lnTo>
                <a:lnTo>
                  <a:pt x="93852" y="109347"/>
                </a:lnTo>
                <a:lnTo>
                  <a:pt x="82296" y="119761"/>
                </a:lnTo>
                <a:lnTo>
                  <a:pt x="54355" y="85978"/>
                </a:lnTo>
                <a:lnTo>
                  <a:pt x="49784" y="75691"/>
                </a:lnTo>
                <a:lnTo>
                  <a:pt x="49275" y="74294"/>
                </a:lnTo>
                <a:lnTo>
                  <a:pt x="48767" y="72262"/>
                </a:lnTo>
                <a:lnTo>
                  <a:pt x="48260" y="69723"/>
                </a:lnTo>
                <a:lnTo>
                  <a:pt x="48133" y="69087"/>
                </a:lnTo>
                <a:lnTo>
                  <a:pt x="48005" y="68579"/>
                </a:lnTo>
                <a:lnTo>
                  <a:pt x="47878" y="67944"/>
                </a:lnTo>
                <a:lnTo>
                  <a:pt x="47878" y="67690"/>
                </a:lnTo>
                <a:lnTo>
                  <a:pt x="47243" y="70357"/>
                </a:lnTo>
                <a:lnTo>
                  <a:pt x="46736" y="72770"/>
                </a:lnTo>
                <a:lnTo>
                  <a:pt x="45974" y="74802"/>
                </a:lnTo>
                <a:lnTo>
                  <a:pt x="45212" y="76453"/>
                </a:lnTo>
                <a:lnTo>
                  <a:pt x="42925" y="82550"/>
                </a:lnTo>
                <a:lnTo>
                  <a:pt x="18678" y="116824"/>
                </a:lnTo>
                <a:lnTo>
                  <a:pt x="11684" y="123825"/>
                </a:lnTo>
                <a:lnTo>
                  <a:pt x="0" y="114553"/>
                </a:lnTo>
                <a:lnTo>
                  <a:pt x="5623" y="108481"/>
                </a:lnTo>
                <a:lnTo>
                  <a:pt x="10699" y="102647"/>
                </a:lnTo>
                <a:lnTo>
                  <a:pt x="31114" y="70357"/>
                </a:lnTo>
                <a:lnTo>
                  <a:pt x="34036" y="63118"/>
                </a:lnTo>
                <a:lnTo>
                  <a:pt x="36194" y="55625"/>
                </a:lnTo>
                <a:lnTo>
                  <a:pt x="37464" y="47878"/>
                </a:lnTo>
                <a:lnTo>
                  <a:pt x="38735" y="40004"/>
                </a:lnTo>
                <a:lnTo>
                  <a:pt x="39369" y="32003"/>
                </a:lnTo>
                <a:lnTo>
                  <a:pt x="39369" y="23622"/>
                </a:lnTo>
                <a:lnTo>
                  <a:pt x="3936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95440" y="1344802"/>
            <a:ext cx="89535" cy="131445"/>
          </a:xfrm>
          <a:custGeom>
            <a:avLst/>
            <a:gdLst/>
            <a:ahLst/>
            <a:cxnLst/>
            <a:rect l="l" t="t" r="r" b="b"/>
            <a:pathLst>
              <a:path w="89535" h="131444">
                <a:moveTo>
                  <a:pt x="0" y="0"/>
                </a:moveTo>
                <a:lnTo>
                  <a:pt x="89281" y="0"/>
                </a:lnTo>
                <a:lnTo>
                  <a:pt x="89211" y="7191"/>
                </a:lnTo>
                <a:lnTo>
                  <a:pt x="86836" y="47037"/>
                </a:lnTo>
                <a:lnTo>
                  <a:pt x="80835" y="89473"/>
                </a:lnTo>
                <a:lnTo>
                  <a:pt x="70358" y="131191"/>
                </a:lnTo>
                <a:lnTo>
                  <a:pt x="53467" y="128016"/>
                </a:lnTo>
                <a:lnTo>
                  <a:pt x="55941" y="119921"/>
                </a:lnTo>
                <a:lnTo>
                  <a:pt x="58213" y="111839"/>
                </a:lnTo>
                <a:lnTo>
                  <a:pt x="66603" y="71790"/>
                </a:lnTo>
                <a:lnTo>
                  <a:pt x="71628" y="26162"/>
                </a:lnTo>
                <a:lnTo>
                  <a:pt x="71882" y="19558"/>
                </a:lnTo>
                <a:lnTo>
                  <a:pt x="71882" y="15494"/>
                </a:lnTo>
                <a:lnTo>
                  <a:pt x="0" y="154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40373" y="1340103"/>
            <a:ext cx="126364" cy="78105"/>
          </a:xfrm>
          <a:custGeom>
            <a:avLst/>
            <a:gdLst/>
            <a:ahLst/>
            <a:cxnLst/>
            <a:rect l="l" t="t" r="r" b="b"/>
            <a:pathLst>
              <a:path w="126364" h="78105">
                <a:moveTo>
                  <a:pt x="0" y="0"/>
                </a:moveTo>
                <a:lnTo>
                  <a:pt x="17525" y="0"/>
                </a:lnTo>
                <a:lnTo>
                  <a:pt x="17525" y="28701"/>
                </a:lnTo>
                <a:lnTo>
                  <a:pt x="108838" y="28701"/>
                </a:lnTo>
                <a:lnTo>
                  <a:pt x="108838" y="0"/>
                </a:lnTo>
                <a:lnTo>
                  <a:pt x="126364" y="0"/>
                </a:lnTo>
                <a:lnTo>
                  <a:pt x="126364" y="78105"/>
                </a:lnTo>
                <a:lnTo>
                  <a:pt x="0" y="7810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47663" y="1335150"/>
            <a:ext cx="47625" cy="165735"/>
          </a:xfrm>
          <a:custGeom>
            <a:avLst/>
            <a:gdLst/>
            <a:ahLst/>
            <a:cxnLst/>
            <a:rect l="l" t="t" r="r" b="b"/>
            <a:pathLst>
              <a:path w="47625" h="165734">
                <a:moveTo>
                  <a:pt x="29590" y="0"/>
                </a:moveTo>
                <a:lnTo>
                  <a:pt x="47244" y="0"/>
                </a:lnTo>
                <a:lnTo>
                  <a:pt x="47244" y="165608"/>
                </a:lnTo>
                <a:lnTo>
                  <a:pt x="29590" y="165608"/>
                </a:lnTo>
                <a:lnTo>
                  <a:pt x="29590" y="72771"/>
                </a:lnTo>
                <a:lnTo>
                  <a:pt x="0" y="72771"/>
                </a:lnTo>
                <a:lnTo>
                  <a:pt x="0" y="57403"/>
                </a:lnTo>
                <a:lnTo>
                  <a:pt x="29590" y="57403"/>
                </a:lnTo>
                <a:lnTo>
                  <a:pt x="2959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20053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23710" y="1333119"/>
            <a:ext cx="49530" cy="170815"/>
          </a:xfrm>
          <a:custGeom>
            <a:avLst/>
            <a:gdLst/>
            <a:ahLst/>
            <a:cxnLst/>
            <a:rect l="l" t="t" r="r" b="b"/>
            <a:pathLst>
              <a:path w="49529" h="170815">
                <a:moveTo>
                  <a:pt x="0" y="0"/>
                </a:moveTo>
                <a:lnTo>
                  <a:pt x="17525" y="0"/>
                </a:lnTo>
                <a:lnTo>
                  <a:pt x="17525" y="63118"/>
                </a:lnTo>
                <a:lnTo>
                  <a:pt x="49529" y="63118"/>
                </a:lnTo>
                <a:lnTo>
                  <a:pt x="49529" y="78612"/>
                </a:lnTo>
                <a:lnTo>
                  <a:pt x="17525" y="78612"/>
                </a:lnTo>
                <a:lnTo>
                  <a:pt x="17525" y="170687"/>
                </a:lnTo>
                <a:lnTo>
                  <a:pt x="0" y="17068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01586" y="1334516"/>
            <a:ext cx="178308" cy="1827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2919" y="1328547"/>
            <a:ext cx="955040" cy="1847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83270" y="1333119"/>
            <a:ext cx="345440" cy="174625"/>
          </a:xfrm>
          <a:custGeom>
            <a:avLst/>
            <a:gdLst/>
            <a:ahLst/>
            <a:cxnLst/>
            <a:rect l="l" t="t" r="r" b="b"/>
            <a:pathLst>
              <a:path w="345440" h="174625">
                <a:moveTo>
                  <a:pt x="344804" y="116839"/>
                </a:moveTo>
                <a:lnTo>
                  <a:pt x="220472" y="116839"/>
                </a:lnTo>
                <a:lnTo>
                  <a:pt x="220472" y="132206"/>
                </a:lnTo>
                <a:lnTo>
                  <a:pt x="327278" y="132206"/>
                </a:lnTo>
                <a:lnTo>
                  <a:pt x="327278" y="174625"/>
                </a:lnTo>
                <a:lnTo>
                  <a:pt x="344804" y="174625"/>
                </a:lnTo>
                <a:lnTo>
                  <a:pt x="344804" y="116839"/>
                </a:lnTo>
                <a:close/>
              </a:path>
              <a:path w="345440" h="174625">
                <a:moveTo>
                  <a:pt x="126110" y="118744"/>
                </a:moveTo>
                <a:lnTo>
                  <a:pt x="108457" y="118744"/>
                </a:lnTo>
                <a:lnTo>
                  <a:pt x="108457" y="167639"/>
                </a:lnTo>
                <a:lnTo>
                  <a:pt x="126110" y="167639"/>
                </a:lnTo>
                <a:lnTo>
                  <a:pt x="126110" y="118744"/>
                </a:lnTo>
                <a:close/>
              </a:path>
              <a:path w="345440" h="174625">
                <a:moveTo>
                  <a:pt x="54101" y="72643"/>
                </a:moveTo>
                <a:lnTo>
                  <a:pt x="42163" y="72643"/>
                </a:lnTo>
                <a:lnTo>
                  <a:pt x="36575" y="73532"/>
                </a:lnTo>
                <a:lnTo>
                  <a:pt x="26797" y="77088"/>
                </a:lnTo>
                <a:lnTo>
                  <a:pt x="22478" y="79501"/>
                </a:lnTo>
                <a:lnTo>
                  <a:pt x="19050" y="82676"/>
                </a:lnTo>
                <a:lnTo>
                  <a:pt x="15494" y="85851"/>
                </a:lnTo>
                <a:lnTo>
                  <a:pt x="8127" y="113664"/>
                </a:lnTo>
                <a:lnTo>
                  <a:pt x="9144" y="118490"/>
                </a:lnTo>
                <a:lnTo>
                  <a:pt x="10922" y="122808"/>
                </a:lnTo>
                <a:lnTo>
                  <a:pt x="12826" y="127126"/>
                </a:lnTo>
                <a:lnTo>
                  <a:pt x="15494" y="130936"/>
                </a:lnTo>
                <a:lnTo>
                  <a:pt x="19050" y="134111"/>
                </a:lnTo>
                <a:lnTo>
                  <a:pt x="22478" y="137286"/>
                </a:lnTo>
                <a:lnTo>
                  <a:pt x="26670" y="139700"/>
                </a:lnTo>
                <a:lnTo>
                  <a:pt x="36575" y="143255"/>
                </a:lnTo>
                <a:lnTo>
                  <a:pt x="42163" y="144144"/>
                </a:lnTo>
                <a:lnTo>
                  <a:pt x="48386" y="144144"/>
                </a:lnTo>
                <a:lnTo>
                  <a:pt x="83330" y="128904"/>
                </a:lnTo>
                <a:lnTo>
                  <a:pt x="40639" y="128904"/>
                </a:lnTo>
                <a:lnTo>
                  <a:pt x="34798" y="127000"/>
                </a:lnTo>
                <a:lnTo>
                  <a:pt x="26797" y="119506"/>
                </a:lnTo>
                <a:lnTo>
                  <a:pt x="24764" y="114553"/>
                </a:lnTo>
                <a:lnTo>
                  <a:pt x="24764" y="102742"/>
                </a:lnTo>
                <a:lnTo>
                  <a:pt x="26797" y="97916"/>
                </a:lnTo>
                <a:lnTo>
                  <a:pt x="30860" y="93852"/>
                </a:lnTo>
                <a:lnTo>
                  <a:pt x="34925" y="89915"/>
                </a:lnTo>
                <a:lnTo>
                  <a:pt x="40767" y="87883"/>
                </a:lnTo>
                <a:lnTo>
                  <a:pt x="82604" y="87883"/>
                </a:lnTo>
                <a:lnTo>
                  <a:pt x="80009" y="84581"/>
                </a:lnTo>
                <a:lnTo>
                  <a:pt x="73025" y="78866"/>
                </a:lnTo>
                <a:lnTo>
                  <a:pt x="68833" y="76580"/>
                </a:lnTo>
                <a:lnTo>
                  <a:pt x="64134" y="75056"/>
                </a:lnTo>
                <a:lnTo>
                  <a:pt x="59435" y="73405"/>
                </a:lnTo>
                <a:lnTo>
                  <a:pt x="54101" y="72643"/>
                </a:lnTo>
                <a:close/>
              </a:path>
              <a:path w="345440" h="174625">
                <a:moveTo>
                  <a:pt x="82604" y="87883"/>
                </a:moveTo>
                <a:lnTo>
                  <a:pt x="56006" y="87883"/>
                </a:lnTo>
                <a:lnTo>
                  <a:pt x="61849" y="89915"/>
                </a:lnTo>
                <a:lnTo>
                  <a:pt x="70103" y="97916"/>
                </a:lnTo>
                <a:lnTo>
                  <a:pt x="72207" y="102742"/>
                </a:lnTo>
                <a:lnTo>
                  <a:pt x="72262" y="114553"/>
                </a:lnTo>
                <a:lnTo>
                  <a:pt x="70103" y="119379"/>
                </a:lnTo>
                <a:lnTo>
                  <a:pt x="66039" y="123189"/>
                </a:lnTo>
                <a:lnTo>
                  <a:pt x="61849" y="127000"/>
                </a:lnTo>
                <a:lnTo>
                  <a:pt x="56006" y="128904"/>
                </a:lnTo>
                <a:lnTo>
                  <a:pt x="83330" y="128904"/>
                </a:lnTo>
                <a:lnTo>
                  <a:pt x="85471" y="125856"/>
                </a:lnTo>
                <a:lnTo>
                  <a:pt x="87249" y="118744"/>
                </a:lnTo>
                <a:lnTo>
                  <a:pt x="126110" y="118744"/>
                </a:lnTo>
                <a:lnTo>
                  <a:pt x="126110" y="103377"/>
                </a:lnTo>
                <a:lnTo>
                  <a:pt x="88264" y="103377"/>
                </a:lnTo>
                <a:lnTo>
                  <a:pt x="87883" y="99821"/>
                </a:lnTo>
                <a:lnTo>
                  <a:pt x="86740" y="96011"/>
                </a:lnTo>
                <a:lnTo>
                  <a:pt x="84835" y="92075"/>
                </a:lnTo>
                <a:lnTo>
                  <a:pt x="82803" y="88137"/>
                </a:lnTo>
                <a:lnTo>
                  <a:pt x="82604" y="87883"/>
                </a:lnTo>
                <a:close/>
              </a:path>
              <a:path w="345440" h="174625">
                <a:moveTo>
                  <a:pt x="126110" y="2031"/>
                </a:moveTo>
                <a:lnTo>
                  <a:pt x="108457" y="2031"/>
                </a:lnTo>
                <a:lnTo>
                  <a:pt x="108457" y="65531"/>
                </a:lnTo>
                <a:lnTo>
                  <a:pt x="81914" y="65531"/>
                </a:lnTo>
                <a:lnTo>
                  <a:pt x="81914" y="81025"/>
                </a:lnTo>
                <a:lnTo>
                  <a:pt x="108457" y="81025"/>
                </a:lnTo>
                <a:lnTo>
                  <a:pt x="108457" y="103377"/>
                </a:lnTo>
                <a:lnTo>
                  <a:pt x="126110" y="103377"/>
                </a:lnTo>
                <a:lnTo>
                  <a:pt x="126110" y="2031"/>
                </a:lnTo>
                <a:close/>
              </a:path>
              <a:path w="345440" h="174625">
                <a:moveTo>
                  <a:pt x="91058" y="43941"/>
                </a:moveTo>
                <a:lnTo>
                  <a:pt x="0" y="43941"/>
                </a:lnTo>
                <a:lnTo>
                  <a:pt x="0" y="59181"/>
                </a:lnTo>
                <a:lnTo>
                  <a:pt x="91058" y="59181"/>
                </a:lnTo>
                <a:lnTo>
                  <a:pt x="91058" y="43941"/>
                </a:lnTo>
                <a:close/>
              </a:path>
              <a:path w="345440" h="174625">
                <a:moveTo>
                  <a:pt x="17652" y="6476"/>
                </a:moveTo>
                <a:lnTo>
                  <a:pt x="53467" y="25907"/>
                </a:lnTo>
                <a:lnTo>
                  <a:pt x="58674" y="25780"/>
                </a:lnTo>
                <a:lnTo>
                  <a:pt x="64007" y="25780"/>
                </a:lnTo>
                <a:lnTo>
                  <a:pt x="76200" y="25526"/>
                </a:lnTo>
                <a:lnTo>
                  <a:pt x="76200" y="11429"/>
                </a:lnTo>
                <a:lnTo>
                  <a:pt x="51307" y="11429"/>
                </a:lnTo>
                <a:lnTo>
                  <a:pt x="42290" y="11175"/>
                </a:lnTo>
                <a:lnTo>
                  <a:pt x="37719" y="10794"/>
                </a:lnTo>
                <a:lnTo>
                  <a:pt x="28575" y="9525"/>
                </a:lnTo>
                <a:lnTo>
                  <a:pt x="23368" y="8254"/>
                </a:lnTo>
                <a:lnTo>
                  <a:pt x="17652" y="6476"/>
                </a:lnTo>
                <a:close/>
              </a:path>
              <a:path w="345440" h="174625">
                <a:moveTo>
                  <a:pt x="76200" y="11048"/>
                </a:moveTo>
                <a:lnTo>
                  <a:pt x="70993" y="11048"/>
                </a:lnTo>
                <a:lnTo>
                  <a:pt x="56133" y="11429"/>
                </a:lnTo>
                <a:lnTo>
                  <a:pt x="76200" y="11429"/>
                </a:lnTo>
                <a:lnTo>
                  <a:pt x="76200" y="11048"/>
                </a:lnTo>
                <a:close/>
              </a:path>
              <a:path w="345440" h="174625">
                <a:moveTo>
                  <a:pt x="306324" y="96773"/>
                </a:moveTo>
                <a:lnTo>
                  <a:pt x="289432" y="96773"/>
                </a:lnTo>
                <a:lnTo>
                  <a:pt x="289432" y="108457"/>
                </a:lnTo>
                <a:lnTo>
                  <a:pt x="306324" y="108457"/>
                </a:lnTo>
                <a:lnTo>
                  <a:pt x="306324" y="96773"/>
                </a:lnTo>
                <a:close/>
              </a:path>
              <a:path w="345440" h="174625">
                <a:moveTo>
                  <a:pt x="345312" y="61340"/>
                </a:moveTo>
                <a:lnTo>
                  <a:pt x="328422" y="61340"/>
                </a:lnTo>
                <a:lnTo>
                  <a:pt x="328422" y="108457"/>
                </a:lnTo>
                <a:lnTo>
                  <a:pt x="345312" y="108457"/>
                </a:lnTo>
                <a:lnTo>
                  <a:pt x="345312" y="61340"/>
                </a:lnTo>
                <a:close/>
              </a:path>
              <a:path w="345440" h="174625">
                <a:moveTo>
                  <a:pt x="271652" y="7746"/>
                </a:moveTo>
                <a:lnTo>
                  <a:pt x="200532" y="7746"/>
                </a:lnTo>
                <a:lnTo>
                  <a:pt x="200532" y="100583"/>
                </a:lnTo>
                <a:lnTo>
                  <a:pt x="224027" y="100583"/>
                </a:lnTo>
                <a:lnTo>
                  <a:pt x="235176" y="100514"/>
                </a:lnTo>
                <a:lnTo>
                  <a:pt x="274574" y="99059"/>
                </a:lnTo>
                <a:lnTo>
                  <a:pt x="289432" y="96773"/>
                </a:lnTo>
                <a:lnTo>
                  <a:pt x="306324" y="96773"/>
                </a:lnTo>
                <a:lnTo>
                  <a:pt x="306324" y="85089"/>
                </a:lnTo>
                <a:lnTo>
                  <a:pt x="218058" y="85089"/>
                </a:lnTo>
                <a:lnTo>
                  <a:pt x="218058" y="62356"/>
                </a:lnTo>
                <a:lnTo>
                  <a:pt x="269621" y="62356"/>
                </a:lnTo>
                <a:lnTo>
                  <a:pt x="269621" y="47370"/>
                </a:lnTo>
                <a:lnTo>
                  <a:pt x="218058" y="47370"/>
                </a:lnTo>
                <a:lnTo>
                  <a:pt x="218058" y="23113"/>
                </a:lnTo>
                <a:lnTo>
                  <a:pt x="271652" y="23113"/>
                </a:lnTo>
                <a:lnTo>
                  <a:pt x="271652" y="7746"/>
                </a:lnTo>
                <a:close/>
              </a:path>
              <a:path w="345440" h="174625">
                <a:moveTo>
                  <a:pt x="306324" y="2158"/>
                </a:moveTo>
                <a:lnTo>
                  <a:pt x="289432" y="2158"/>
                </a:lnTo>
                <a:lnTo>
                  <a:pt x="289432" y="81533"/>
                </a:lnTo>
                <a:lnTo>
                  <a:pt x="283475" y="82417"/>
                </a:lnTo>
                <a:lnTo>
                  <a:pt x="245109" y="84899"/>
                </a:lnTo>
                <a:lnTo>
                  <a:pt x="225044" y="85089"/>
                </a:lnTo>
                <a:lnTo>
                  <a:pt x="306324" y="85089"/>
                </a:lnTo>
                <a:lnTo>
                  <a:pt x="306324" y="61340"/>
                </a:lnTo>
                <a:lnTo>
                  <a:pt x="345312" y="61340"/>
                </a:lnTo>
                <a:lnTo>
                  <a:pt x="345312" y="45973"/>
                </a:lnTo>
                <a:lnTo>
                  <a:pt x="306324" y="45973"/>
                </a:lnTo>
                <a:lnTo>
                  <a:pt x="306324" y="2158"/>
                </a:lnTo>
                <a:close/>
              </a:path>
              <a:path w="345440" h="174625">
                <a:moveTo>
                  <a:pt x="345312" y="0"/>
                </a:moveTo>
                <a:lnTo>
                  <a:pt x="328422" y="0"/>
                </a:lnTo>
                <a:lnTo>
                  <a:pt x="328422" y="45973"/>
                </a:lnTo>
                <a:lnTo>
                  <a:pt x="345312" y="45973"/>
                </a:lnTo>
                <a:lnTo>
                  <a:pt x="345312" y="0"/>
                </a:lnTo>
                <a:close/>
              </a:path>
              <a:path w="345440" h="174625">
                <a:moveTo>
                  <a:pt x="158496" y="0"/>
                </a:moveTo>
                <a:lnTo>
                  <a:pt x="140970" y="0"/>
                </a:lnTo>
                <a:lnTo>
                  <a:pt x="140970" y="170687"/>
                </a:lnTo>
                <a:lnTo>
                  <a:pt x="158496" y="170687"/>
                </a:lnTo>
                <a:lnTo>
                  <a:pt x="158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03743" y="1449958"/>
            <a:ext cx="124460" cy="57785"/>
          </a:xfrm>
          <a:custGeom>
            <a:avLst/>
            <a:gdLst/>
            <a:ahLst/>
            <a:cxnLst/>
            <a:rect l="l" t="t" r="r" b="b"/>
            <a:pathLst>
              <a:path w="124459" h="57784">
                <a:moveTo>
                  <a:pt x="0" y="0"/>
                </a:moveTo>
                <a:lnTo>
                  <a:pt x="124332" y="0"/>
                </a:lnTo>
                <a:lnTo>
                  <a:pt x="124332" y="57785"/>
                </a:lnTo>
                <a:lnTo>
                  <a:pt x="106806" y="57785"/>
                </a:lnTo>
                <a:lnTo>
                  <a:pt x="106806" y="15366"/>
                </a:lnTo>
                <a:lnTo>
                  <a:pt x="0" y="153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08035" y="1421002"/>
            <a:ext cx="47625" cy="41275"/>
          </a:xfrm>
          <a:custGeom>
            <a:avLst/>
            <a:gdLst/>
            <a:ahLst/>
            <a:cxnLst/>
            <a:rect l="l" t="t" r="r" b="b"/>
            <a:pathLst>
              <a:path w="47625" h="41275">
                <a:moveTo>
                  <a:pt x="23622" y="0"/>
                </a:moveTo>
                <a:lnTo>
                  <a:pt x="16002" y="0"/>
                </a:lnTo>
                <a:lnTo>
                  <a:pt x="10160" y="2032"/>
                </a:lnTo>
                <a:lnTo>
                  <a:pt x="6096" y="5969"/>
                </a:lnTo>
                <a:lnTo>
                  <a:pt x="2032" y="10033"/>
                </a:lnTo>
                <a:lnTo>
                  <a:pt x="0" y="14859"/>
                </a:lnTo>
                <a:lnTo>
                  <a:pt x="0" y="20574"/>
                </a:lnTo>
                <a:lnTo>
                  <a:pt x="0" y="26670"/>
                </a:lnTo>
                <a:lnTo>
                  <a:pt x="2032" y="31623"/>
                </a:lnTo>
                <a:lnTo>
                  <a:pt x="5969" y="35306"/>
                </a:lnTo>
                <a:lnTo>
                  <a:pt x="10033" y="39116"/>
                </a:lnTo>
                <a:lnTo>
                  <a:pt x="15875" y="41021"/>
                </a:lnTo>
                <a:lnTo>
                  <a:pt x="23622" y="41021"/>
                </a:lnTo>
                <a:lnTo>
                  <a:pt x="31242" y="41021"/>
                </a:lnTo>
                <a:lnTo>
                  <a:pt x="37084" y="39116"/>
                </a:lnTo>
                <a:lnTo>
                  <a:pt x="41275" y="35306"/>
                </a:lnTo>
                <a:lnTo>
                  <a:pt x="45339" y="31496"/>
                </a:lnTo>
                <a:lnTo>
                  <a:pt x="47498" y="26670"/>
                </a:lnTo>
                <a:lnTo>
                  <a:pt x="47498" y="20574"/>
                </a:lnTo>
                <a:lnTo>
                  <a:pt x="47498" y="14986"/>
                </a:lnTo>
                <a:lnTo>
                  <a:pt x="45339" y="10033"/>
                </a:lnTo>
                <a:lnTo>
                  <a:pt x="41275" y="6096"/>
                </a:lnTo>
                <a:lnTo>
                  <a:pt x="37084" y="2032"/>
                </a:lnTo>
                <a:lnTo>
                  <a:pt x="31242" y="0"/>
                </a:lnTo>
                <a:lnTo>
                  <a:pt x="2362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78698" y="1384680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202" y="0"/>
                </a:lnTo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98256" y="1339596"/>
            <a:ext cx="61594" cy="19685"/>
          </a:xfrm>
          <a:custGeom>
            <a:avLst/>
            <a:gdLst/>
            <a:ahLst/>
            <a:cxnLst/>
            <a:rect l="l" t="t" r="r" b="b"/>
            <a:pathLst>
              <a:path w="61595" h="19684">
                <a:moveTo>
                  <a:pt x="2667" y="0"/>
                </a:moveTo>
                <a:lnTo>
                  <a:pt x="8382" y="1777"/>
                </a:lnTo>
                <a:lnTo>
                  <a:pt x="13589" y="3048"/>
                </a:lnTo>
                <a:lnTo>
                  <a:pt x="18161" y="3682"/>
                </a:lnTo>
                <a:lnTo>
                  <a:pt x="22733" y="4317"/>
                </a:lnTo>
                <a:lnTo>
                  <a:pt x="27304" y="4699"/>
                </a:lnTo>
                <a:lnTo>
                  <a:pt x="31750" y="4825"/>
                </a:lnTo>
                <a:lnTo>
                  <a:pt x="36322" y="4952"/>
                </a:lnTo>
                <a:lnTo>
                  <a:pt x="41148" y="4952"/>
                </a:lnTo>
                <a:lnTo>
                  <a:pt x="45974" y="4825"/>
                </a:lnTo>
                <a:lnTo>
                  <a:pt x="50926" y="4699"/>
                </a:lnTo>
                <a:lnTo>
                  <a:pt x="56007" y="4571"/>
                </a:lnTo>
                <a:lnTo>
                  <a:pt x="61214" y="4571"/>
                </a:lnTo>
                <a:lnTo>
                  <a:pt x="61214" y="19050"/>
                </a:lnTo>
                <a:lnTo>
                  <a:pt x="54864" y="19176"/>
                </a:lnTo>
                <a:lnTo>
                  <a:pt x="49022" y="19303"/>
                </a:lnTo>
                <a:lnTo>
                  <a:pt x="43688" y="19303"/>
                </a:lnTo>
                <a:lnTo>
                  <a:pt x="38481" y="19430"/>
                </a:lnTo>
                <a:lnTo>
                  <a:pt x="33274" y="19303"/>
                </a:lnTo>
                <a:lnTo>
                  <a:pt x="28067" y="19050"/>
                </a:lnTo>
                <a:lnTo>
                  <a:pt x="22860" y="18795"/>
                </a:lnTo>
                <a:lnTo>
                  <a:pt x="18034" y="18287"/>
                </a:lnTo>
                <a:lnTo>
                  <a:pt x="13462" y="17525"/>
                </a:lnTo>
                <a:lnTo>
                  <a:pt x="8890" y="16763"/>
                </a:lnTo>
                <a:lnTo>
                  <a:pt x="4445" y="15493"/>
                </a:lnTo>
                <a:lnTo>
                  <a:pt x="0" y="13588"/>
                </a:lnTo>
                <a:lnTo>
                  <a:pt x="266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91398" y="1335150"/>
            <a:ext cx="118110" cy="165735"/>
          </a:xfrm>
          <a:custGeom>
            <a:avLst/>
            <a:gdLst/>
            <a:ahLst/>
            <a:cxnLst/>
            <a:rect l="l" t="t" r="r" b="b"/>
            <a:pathLst>
              <a:path w="118109" h="165734">
                <a:moveTo>
                  <a:pt x="100329" y="0"/>
                </a:moveTo>
                <a:lnTo>
                  <a:pt x="117982" y="0"/>
                </a:lnTo>
                <a:lnTo>
                  <a:pt x="117982" y="165608"/>
                </a:lnTo>
                <a:lnTo>
                  <a:pt x="100329" y="165608"/>
                </a:lnTo>
                <a:lnTo>
                  <a:pt x="100329" y="116712"/>
                </a:lnTo>
                <a:lnTo>
                  <a:pt x="79121" y="116712"/>
                </a:lnTo>
                <a:lnTo>
                  <a:pt x="47827" y="141640"/>
                </a:lnTo>
                <a:lnTo>
                  <a:pt x="40258" y="142112"/>
                </a:lnTo>
                <a:lnTo>
                  <a:pt x="34035" y="142112"/>
                </a:lnTo>
                <a:lnTo>
                  <a:pt x="28448" y="141224"/>
                </a:lnTo>
                <a:lnTo>
                  <a:pt x="23495" y="139446"/>
                </a:lnTo>
                <a:lnTo>
                  <a:pt x="18542" y="137668"/>
                </a:lnTo>
                <a:lnTo>
                  <a:pt x="14350" y="135254"/>
                </a:lnTo>
                <a:lnTo>
                  <a:pt x="10922" y="132079"/>
                </a:lnTo>
                <a:lnTo>
                  <a:pt x="7366" y="128904"/>
                </a:lnTo>
                <a:lnTo>
                  <a:pt x="4699" y="125095"/>
                </a:lnTo>
                <a:lnTo>
                  <a:pt x="2794" y="120776"/>
                </a:lnTo>
                <a:lnTo>
                  <a:pt x="1016" y="116459"/>
                </a:lnTo>
                <a:lnTo>
                  <a:pt x="0" y="111633"/>
                </a:lnTo>
                <a:lnTo>
                  <a:pt x="0" y="106425"/>
                </a:lnTo>
                <a:lnTo>
                  <a:pt x="0" y="101219"/>
                </a:lnTo>
                <a:lnTo>
                  <a:pt x="10922" y="80645"/>
                </a:lnTo>
                <a:lnTo>
                  <a:pt x="14350" y="77470"/>
                </a:lnTo>
                <a:lnTo>
                  <a:pt x="18669" y="75057"/>
                </a:lnTo>
                <a:lnTo>
                  <a:pt x="23622" y="73278"/>
                </a:lnTo>
                <a:lnTo>
                  <a:pt x="28448" y="71500"/>
                </a:lnTo>
                <a:lnTo>
                  <a:pt x="34035" y="70612"/>
                </a:lnTo>
                <a:lnTo>
                  <a:pt x="40258" y="70612"/>
                </a:lnTo>
                <a:lnTo>
                  <a:pt x="45974" y="70612"/>
                </a:lnTo>
                <a:lnTo>
                  <a:pt x="51307" y="71374"/>
                </a:lnTo>
                <a:lnTo>
                  <a:pt x="56006" y="73025"/>
                </a:lnTo>
                <a:lnTo>
                  <a:pt x="60705" y="74549"/>
                </a:lnTo>
                <a:lnTo>
                  <a:pt x="64897" y="76835"/>
                </a:lnTo>
                <a:lnTo>
                  <a:pt x="68452" y="79756"/>
                </a:lnTo>
                <a:lnTo>
                  <a:pt x="71881" y="82550"/>
                </a:lnTo>
                <a:lnTo>
                  <a:pt x="80136" y="101346"/>
                </a:lnTo>
                <a:lnTo>
                  <a:pt x="100329" y="101346"/>
                </a:lnTo>
                <a:lnTo>
                  <a:pt x="100329" y="78994"/>
                </a:lnTo>
                <a:lnTo>
                  <a:pt x="73786" y="78994"/>
                </a:lnTo>
                <a:lnTo>
                  <a:pt x="73786" y="63500"/>
                </a:lnTo>
                <a:lnTo>
                  <a:pt x="100329" y="63500"/>
                </a:lnTo>
                <a:lnTo>
                  <a:pt x="10032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83804" y="1333119"/>
            <a:ext cx="144780" cy="108585"/>
          </a:xfrm>
          <a:custGeom>
            <a:avLst/>
            <a:gdLst/>
            <a:ahLst/>
            <a:cxnLst/>
            <a:rect l="l" t="t" r="r" b="b"/>
            <a:pathLst>
              <a:path w="144779" h="108584">
                <a:moveTo>
                  <a:pt x="127889" y="0"/>
                </a:moveTo>
                <a:lnTo>
                  <a:pt x="144779" y="0"/>
                </a:lnTo>
                <a:lnTo>
                  <a:pt x="144779" y="108457"/>
                </a:lnTo>
                <a:lnTo>
                  <a:pt x="127889" y="108457"/>
                </a:lnTo>
                <a:lnTo>
                  <a:pt x="127889" y="61340"/>
                </a:lnTo>
                <a:lnTo>
                  <a:pt x="105791" y="61340"/>
                </a:lnTo>
                <a:lnTo>
                  <a:pt x="105791" y="108457"/>
                </a:lnTo>
                <a:lnTo>
                  <a:pt x="88900" y="108457"/>
                </a:lnTo>
                <a:lnTo>
                  <a:pt x="88900" y="96773"/>
                </a:lnTo>
                <a:lnTo>
                  <a:pt x="82423" y="98170"/>
                </a:lnTo>
                <a:lnTo>
                  <a:pt x="34643" y="100514"/>
                </a:lnTo>
                <a:lnTo>
                  <a:pt x="23495" y="100583"/>
                </a:lnTo>
                <a:lnTo>
                  <a:pt x="0" y="100583"/>
                </a:lnTo>
                <a:lnTo>
                  <a:pt x="0" y="7746"/>
                </a:lnTo>
                <a:lnTo>
                  <a:pt x="71120" y="7746"/>
                </a:lnTo>
                <a:lnTo>
                  <a:pt x="71120" y="23113"/>
                </a:lnTo>
                <a:lnTo>
                  <a:pt x="17525" y="23113"/>
                </a:lnTo>
                <a:lnTo>
                  <a:pt x="17525" y="47370"/>
                </a:lnTo>
                <a:lnTo>
                  <a:pt x="69088" y="47370"/>
                </a:lnTo>
                <a:lnTo>
                  <a:pt x="69088" y="62356"/>
                </a:lnTo>
                <a:lnTo>
                  <a:pt x="17525" y="62356"/>
                </a:lnTo>
                <a:lnTo>
                  <a:pt x="17525" y="85089"/>
                </a:lnTo>
                <a:lnTo>
                  <a:pt x="24511" y="85089"/>
                </a:lnTo>
                <a:lnTo>
                  <a:pt x="34865" y="85042"/>
                </a:lnTo>
                <a:lnTo>
                  <a:pt x="76485" y="83169"/>
                </a:lnTo>
                <a:lnTo>
                  <a:pt x="88900" y="81533"/>
                </a:lnTo>
                <a:lnTo>
                  <a:pt x="88900" y="2158"/>
                </a:lnTo>
                <a:lnTo>
                  <a:pt x="105791" y="2158"/>
                </a:lnTo>
                <a:lnTo>
                  <a:pt x="105791" y="45973"/>
                </a:lnTo>
                <a:lnTo>
                  <a:pt x="127889" y="45973"/>
                </a:lnTo>
                <a:lnTo>
                  <a:pt x="12788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33004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03894" y="1328547"/>
            <a:ext cx="772668" cy="1887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9806" y="880617"/>
            <a:ext cx="46990" cy="141605"/>
          </a:xfrm>
          <a:custGeom>
            <a:avLst/>
            <a:gdLst/>
            <a:ahLst/>
            <a:cxnLst/>
            <a:rect l="l" t="t" r="r" b="b"/>
            <a:pathLst>
              <a:path w="46990" h="141605">
                <a:moveTo>
                  <a:pt x="46862" y="19304"/>
                </a:moveTo>
                <a:lnTo>
                  <a:pt x="30086" y="19304"/>
                </a:lnTo>
                <a:lnTo>
                  <a:pt x="30086" y="141478"/>
                </a:lnTo>
                <a:lnTo>
                  <a:pt x="46862" y="141478"/>
                </a:lnTo>
                <a:lnTo>
                  <a:pt x="46862" y="19304"/>
                </a:lnTo>
                <a:close/>
              </a:path>
              <a:path w="46990" h="141605">
                <a:moveTo>
                  <a:pt x="46862" y="0"/>
                </a:moveTo>
                <a:lnTo>
                  <a:pt x="32715" y="0"/>
                </a:lnTo>
                <a:lnTo>
                  <a:pt x="0" y="27812"/>
                </a:lnTo>
                <a:lnTo>
                  <a:pt x="9398" y="38989"/>
                </a:lnTo>
                <a:lnTo>
                  <a:pt x="30086" y="19304"/>
                </a:lnTo>
                <a:lnTo>
                  <a:pt x="46862" y="19304"/>
                </a:lnTo>
                <a:lnTo>
                  <a:pt x="46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9806" y="880617"/>
            <a:ext cx="46990" cy="141605"/>
          </a:xfrm>
          <a:custGeom>
            <a:avLst/>
            <a:gdLst/>
            <a:ahLst/>
            <a:cxnLst/>
            <a:rect l="l" t="t" r="r" b="b"/>
            <a:pathLst>
              <a:path w="46990" h="141605">
                <a:moveTo>
                  <a:pt x="32715" y="0"/>
                </a:moveTo>
                <a:lnTo>
                  <a:pt x="46862" y="0"/>
                </a:lnTo>
                <a:lnTo>
                  <a:pt x="46862" y="141478"/>
                </a:lnTo>
                <a:lnTo>
                  <a:pt x="30086" y="141478"/>
                </a:lnTo>
                <a:lnTo>
                  <a:pt x="30086" y="19304"/>
                </a:lnTo>
                <a:lnTo>
                  <a:pt x="9398" y="38989"/>
                </a:lnTo>
                <a:lnTo>
                  <a:pt x="0" y="27812"/>
                </a:lnTo>
                <a:lnTo>
                  <a:pt x="32715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2800" y="1000965"/>
            <a:ext cx="24130" cy="25400"/>
          </a:xfrm>
          <a:custGeom>
            <a:avLst/>
            <a:gdLst/>
            <a:ahLst/>
            <a:cxnLst/>
            <a:rect l="l" t="t" r="r" b="b"/>
            <a:pathLst>
              <a:path w="24129" h="25400">
                <a:moveTo>
                  <a:pt x="0" y="24940"/>
                </a:moveTo>
                <a:lnTo>
                  <a:pt x="23950" y="24940"/>
                </a:lnTo>
                <a:lnTo>
                  <a:pt x="23950" y="0"/>
                </a:lnTo>
                <a:lnTo>
                  <a:pt x="0" y="0"/>
                </a:lnTo>
                <a:lnTo>
                  <a:pt x="0" y="24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2800" y="1000965"/>
            <a:ext cx="24130" cy="25400"/>
          </a:xfrm>
          <a:custGeom>
            <a:avLst/>
            <a:gdLst/>
            <a:ahLst/>
            <a:cxnLst/>
            <a:rect l="l" t="t" r="r" b="b"/>
            <a:pathLst>
              <a:path w="24129" h="25400">
                <a:moveTo>
                  <a:pt x="0" y="24940"/>
                </a:moveTo>
                <a:lnTo>
                  <a:pt x="23950" y="24940"/>
                </a:lnTo>
                <a:lnTo>
                  <a:pt x="23950" y="0"/>
                </a:lnTo>
                <a:lnTo>
                  <a:pt x="0" y="0"/>
                </a:lnTo>
                <a:lnTo>
                  <a:pt x="0" y="2494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4362" y="861313"/>
            <a:ext cx="955065" cy="1847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94738" y="865886"/>
            <a:ext cx="345440" cy="174625"/>
          </a:xfrm>
          <a:custGeom>
            <a:avLst/>
            <a:gdLst/>
            <a:ahLst/>
            <a:cxnLst/>
            <a:rect l="l" t="t" r="r" b="b"/>
            <a:pathLst>
              <a:path w="345439" h="174625">
                <a:moveTo>
                  <a:pt x="344678" y="116839"/>
                </a:moveTo>
                <a:lnTo>
                  <a:pt x="220472" y="116839"/>
                </a:lnTo>
                <a:lnTo>
                  <a:pt x="220472" y="132206"/>
                </a:lnTo>
                <a:lnTo>
                  <a:pt x="327152" y="132206"/>
                </a:lnTo>
                <a:lnTo>
                  <a:pt x="327152" y="174625"/>
                </a:lnTo>
                <a:lnTo>
                  <a:pt x="344678" y="174625"/>
                </a:lnTo>
                <a:lnTo>
                  <a:pt x="344678" y="116839"/>
                </a:lnTo>
                <a:close/>
              </a:path>
              <a:path w="345439" h="174625">
                <a:moveTo>
                  <a:pt x="125984" y="118744"/>
                </a:moveTo>
                <a:lnTo>
                  <a:pt x="108458" y="118744"/>
                </a:lnTo>
                <a:lnTo>
                  <a:pt x="108458" y="167639"/>
                </a:lnTo>
                <a:lnTo>
                  <a:pt x="125984" y="167639"/>
                </a:lnTo>
                <a:lnTo>
                  <a:pt x="125984" y="118744"/>
                </a:lnTo>
                <a:close/>
              </a:path>
              <a:path w="345439" h="174625">
                <a:moveTo>
                  <a:pt x="54102" y="72643"/>
                </a:moveTo>
                <a:lnTo>
                  <a:pt x="42163" y="72643"/>
                </a:lnTo>
                <a:lnTo>
                  <a:pt x="36575" y="73533"/>
                </a:lnTo>
                <a:lnTo>
                  <a:pt x="8244" y="102742"/>
                </a:lnTo>
                <a:lnTo>
                  <a:pt x="8128" y="113664"/>
                </a:lnTo>
                <a:lnTo>
                  <a:pt x="9017" y="118490"/>
                </a:lnTo>
                <a:lnTo>
                  <a:pt x="11131" y="123316"/>
                </a:lnTo>
                <a:lnTo>
                  <a:pt x="12700" y="127126"/>
                </a:lnTo>
                <a:lnTo>
                  <a:pt x="42163" y="144144"/>
                </a:lnTo>
                <a:lnTo>
                  <a:pt x="48387" y="144144"/>
                </a:lnTo>
                <a:lnTo>
                  <a:pt x="83330" y="128904"/>
                </a:lnTo>
                <a:lnTo>
                  <a:pt x="40640" y="128904"/>
                </a:lnTo>
                <a:lnTo>
                  <a:pt x="34798" y="127000"/>
                </a:lnTo>
                <a:lnTo>
                  <a:pt x="30734" y="123316"/>
                </a:lnTo>
                <a:lnTo>
                  <a:pt x="26670" y="119506"/>
                </a:lnTo>
                <a:lnTo>
                  <a:pt x="24765" y="114553"/>
                </a:lnTo>
                <a:lnTo>
                  <a:pt x="24765" y="102742"/>
                </a:lnTo>
                <a:lnTo>
                  <a:pt x="26670" y="97916"/>
                </a:lnTo>
                <a:lnTo>
                  <a:pt x="30734" y="93979"/>
                </a:lnTo>
                <a:lnTo>
                  <a:pt x="34798" y="89915"/>
                </a:lnTo>
                <a:lnTo>
                  <a:pt x="40640" y="87884"/>
                </a:lnTo>
                <a:lnTo>
                  <a:pt x="82597" y="87884"/>
                </a:lnTo>
                <a:lnTo>
                  <a:pt x="80010" y="84709"/>
                </a:lnTo>
                <a:lnTo>
                  <a:pt x="72898" y="78866"/>
                </a:lnTo>
                <a:lnTo>
                  <a:pt x="68834" y="76580"/>
                </a:lnTo>
                <a:lnTo>
                  <a:pt x="64135" y="75056"/>
                </a:lnTo>
                <a:lnTo>
                  <a:pt x="59309" y="73405"/>
                </a:lnTo>
                <a:lnTo>
                  <a:pt x="54102" y="72643"/>
                </a:lnTo>
                <a:close/>
              </a:path>
              <a:path w="345439" h="174625">
                <a:moveTo>
                  <a:pt x="82597" y="87884"/>
                </a:moveTo>
                <a:lnTo>
                  <a:pt x="55880" y="87884"/>
                </a:lnTo>
                <a:lnTo>
                  <a:pt x="61849" y="89915"/>
                </a:lnTo>
                <a:lnTo>
                  <a:pt x="65912" y="93979"/>
                </a:lnTo>
                <a:lnTo>
                  <a:pt x="70104" y="98043"/>
                </a:lnTo>
                <a:lnTo>
                  <a:pt x="72082" y="102742"/>
                </a:lnTo>
                <a:lnTo>
                  <a:pt x="72136" y="114553"/>
                </a:lnTo>
                <a:lnTo>
                  <a:pt x="70104" y="119379"/>
                </a:lnTo>
                <a:lnTo>
                  <a:pt x="65912" y="123189"/>
                </a:lnTo>
                <a:lnTo>
                  <a:pt x="61849" y="127000"/>
                </a:lnTo>
                <a:lnTo>
                  <a:pt x="56006" y="128904"/>
                </a:lnTo>
                <a:lnTo>
                  <a:pt x="83330" y="128904"/>
                </a:lnTo>
                <a:lnTo>
                  <a:pt x="85471" y="125856"/>
                </a:lnTo>
                <a:lnTo>
                  <a:pt x="87122" y="118744"/>
                </a:lnTo>
                <a:lnTo>
                  <a:pt x="125984" y="118744"/>
                </a:lnTo>
                <a:lnTo>
                  <a:pt x="125984" y="103377"/>
                </a:lnTo>
                <a:lnTo>
                  <a:pt x="88137" y="103377"/>
                </a:lnTo>
                <a:lnTo>
                  <a:pt x="87884" y="99822"/>
                </a:lnTo>
                <a:lnTo>
                  <a:pt x="86741" y="96012"/>
                </a:lnTo>
                <a:lnTo>
                  <a:pt x="84709" y="92075"/>
                </a:lnTo>
                <a:lnTo>
                  <a:pt x="82804" y="88137"/>
                </a:lnTo>
                <a:lnTo>
                  <a:pt x="82597" y="87884"/>
                </a:lnTo>
                <a:close/>
              </a:path>
              <a:path w="345439" h="174625">
                <a:moveTo>
                  <a:pt x="125984" y="2031"/>
                </a:moveTo>
                <a:lnTo>
                  <a:pt x="108458" y="2031"/>
                </a:lnTo>
                <a:lnTo>
                  <a:pt x="108458" y="65531"/>
                </a:lnTo>
                <a:lnTo>
                  <a:pt x="81915" y="65531"/>
                </a:lnTo>
                <a:lnTo>
                  <a:pt x="81915" y="81025"/>
                </a:lnTo>
                <a:lnTo>
                  <a:pt x="108458" y="81025"/>
                </a:lnTo>
                <a:lnTo>
                  <a:pt x="108458" y="103377"/>
                </a:lnTo>
                <a:lnTo>
                  <a:pt x="125984" y="103377"/>
                </a:lnTo>
                <a:lnTo>
                  <a:pt x="125984" y="2031"/>
                </a:lnTo>
                <a:close/>
              </a:path>
              <a:path w="345439" h="174625">
                <a:moveTo>
                  <a:pt x="91059" y="43941"/>
                </a:moveTo>
                <a:lnTo>
                  <a:pt x="0" y="43941"/>
                </a:lnTo>
                <a:lnTo>
                  <a:pt x="0" y="59181"/>
                </a:lnTo>
                <a:lnTo>
                  <a:pt x="91059" y="59181"/>
                </a:lnTo>
                <a:lnTo>
                  <a:pt x="91059" y="43941"/>
                </a:lnTo>
                <a:close/>
              </a:path>
              <a:path w="345439" h="174625">
                <a:moveTo>
                  <a:pt x="17526" y="6603"/>
                </a:moveTo>
                <a:lnTo>
                  <a:pt x="14859" y="20065"/>
                </a:lnTo>
                <a:lnTo>
                  <a:pt x="19304" y="21971"/>
                </a:lnTo>
                <a:lnTo>
                  <a:pt x="23876" y="23367"/>
                </a:lnTo>
                <a:lnTo>
                  <a:pt x="28448" y="24002"/>
                </a:lnTo>
                <a:lnTo>
                  <a:pt x="33019" y="24764"/>
                </a:lnTo>
                <a:lnTo>
                  <a:pt x="37846" y="25273"/>
                </a:lnTo>
                <a:lnTo>
                  <a:pt x="48133" y="25780"/>
                </a:lnTo>
                <a:lnTo>
                  <a:pt x="53340" y="25908"/>
                </a:lnTo>
                <a:lnTo>
                  <a:pt x="58674" y="25908"/>
                </a:lnTo>
                <a:lnTo>
                  <a:pt x="76073" y="25526"/>
                </a:lnTo>
                <a:lnTo>
                  <a:pt x="76073" y="11429"/>
                </a:lnTo>
                <a:lnTo>
                  <a:pt x="51308" y="11429"/>
                </a:lnTo>
                <a:lnTo>
                  <a:pt x="42163" y="11175"/>
                </a:lnTo>
                <a:lnTo>
                  <a:pt x="37592" y="10794"/>
                </a:lnTo>
                <a:lnTo>
                  <a:pt x="28448" y="9525"/>
                </a:lnTo>
                <a:lnTo>
                  <a:pt x="23368" y="8381"/>
                </a:lnTo>
                <a:lnTo>
                  <a:pt x="17526" y="6603"/>
                </a:lnTo>
                <a:close/>
              </a:path>
              <a:path w="345439" h="174625">
                <a:moveTo>
                  <a:pt x="76073" y="11175"/>
                </a:moveTo>
                <a:lnTo>
                  <a:pt x="65912" y="11175"/>
                </a:lnTo>
                <a:lnTo>
                  <a:pt x="56006" y="11429"/>
                </a:lnTo>
                <a:lnTo>
                  <a:pt x="76073" y="11429"/>
                </a:lnTo>
                <a:lnTo>
                  <a:pt x="76073" y="11175"/>
                </a:lnTo>
                <a:close/>
              </a:path>
              <a:path w="345439" h="174625">
                <a:moveTo>
                  <a:pt x="306324" y="96774"/>
                </a:moveTo>
                <a:lnTo>
                  <a:pt x="289306" y="96774"/>
                </a:lnTo>
                <a:lnTo>
                  <a:pt x="289306" y="108458"/>
                </a:lnTo>
                <a:lnTo>
                  <a:pt x="306324" y="108458"/>
                </a:lnTo>
                <a:lnTo>
                  <a:pt x="306324" y="96774"/>
                </a:lnTo>
                <a:close/>
              </a:path>
              <a:path w="345439" h="174625">
                <a:moveTo>
                  <a:pt x="345313" y="61340"/>
                </a:moveTo>
                <a:lnTo>
                  <a:pt x="328294" y="61340"/>
                </a:lnTo>
                <a:lnTo>
                  <a:pt x="328294" y="108458"/>
                </a:lnTo>
                <a:lnTo>
                  <a:pt x="345313" y="108458"/>
                </a:lnTo>
                <a:lnTo>
                  <a:pt x="345313" y="61340"/>
                </a:lnTo>
                <a:close/>
              </a:path>
              <a:path w="345439" h="174625">
                <a:moveTo>
                  <a:pt x="271525" y="7747"/>
                </a:moveTo>
                <a:lnTo>
                  <a:pt x="200406" y="7747"/>
                </a:lnTo>
                <a:lnTo>
                  <a:pt x="200406" y="100584"/>
                </a:lnTo>
                <a:lnTo>
                  <a:pt x="224028" y="100584"/>
                </a:lnTo>
                <a:lnTo>
                  <a:pt x="235122" y="100514"/>
                </a:lnTo>
                <a:lnTo>
                  <a:pt x="274574" y="99060"/>
                </a:lnTo>
                <a:lnTo>
                  <a:pt x="289306" y="96774"/>
                </a:lnTo>
                <a:lnTo>
                  <a:pt x="306324" y="96774"/>
                </a:lnTo>
                <a:lnTo>
                  <a:pt x="306324" y="85089"/>
                </a:lnTo>
                <a:lnTo>
                  <a:pt x="218059" y="85089"/>
                </a:lnTo>
                <a:lnTo>
                  <a:pt x="218059" y="62356"/>
                </a:lnTo>
                <a:lnTo>
                  <a:pt x="269621" y="62356"/>
                </a:lnTo>
                <a:lnTo>
                  <a:pt x="269621" y="47371"/>
                </a:lnTo>
                <a:lnTo>
                  <a:pt x="218059" y="47371"/>
                </a:lnTo>
                <a:lnTo>
                  <a:pt x="218059" y="23240"/>
                </a:lnTo>
                <a:lnTo>
                  <a:pt x="271525" y="23240"/>
                </a:lnTo>
                <a:lnTo>
                  <a:pt x="271525" y="7747"/>
                </a:lnTo>
                <a:close/>
              </a:path>
              <a:path w="345439" h="174625">
                <a:moveTo>
                  <a:pt x="306324" y="2159"/>
                </a:moveTo>
                <a:lnTo>
                  <a:pt x="289306" y="2159"/>
                </a:lnTo>
                <a:lnTo>
                  <a:pt x="289306" y="81534"/>
                </a:lnTo>
                <a:lnTo>
                  <a:pt x="283422" y="82417"/>
                </a:lnTo>
                <a:lnTo>
                  <a:pt x="245094" y="84899"/>
                </a:lnTo>
                <a:lnTo>
                  <a:pt x="224917" y="85089"/>
                </a:lnTo>
                <a:lnTo>
                  <a:pt x="306324" y="85089"/>
                </a:lnTo>
                <a:lnTo>
                  <a:pt x="306324" y="61340"/>
                </a:lnTo>
                <a:lnTo>
                  <a:pt x="345313" y="61340"/>
                </a:lnTo>
                <a:lnTo>
                  <a:pt x="345313" y="45974"/>
                </a:lnTo>
                <a:lnTo>
                  <a:pt x="306324" y="45974"/>
                </a:lnTo>
                <a:lnTo>
                  <a:pt x="306324" y="2159"/>
                </a:lnTo>
                <a:close/>
              </a:path>
              <a:path w="345439" h="174625">
                <a:moveTo>
                  <a:pt x="345313" y="0"/>
                </a:moveTo>
                <a:lnTo>
                  <a:pt x="328294" y="0"/>
                </a:lnTo>
                <a:lnTo>
                  <a:pt x="328294" y="45974"/>
                </a:lnTo>
                <a:lnTo>
                  <a:pt x="345313" y="45974"/>
                </a:lnTo>
                <a:lnTo>
                  <a:pt x="345313" y="0"/>
                </a:lnTo>
                <a:close/>
              </a:path>
              <a:path w="345439" h="174625">
                <a:moveTo>
                  <a:pt x="158369" y="0"/>
                </a:moveTo>
                <a:lnTo>
                  <a:pt x="140843" y="0"/>
                </a:lnTo>
                <a:lnTo>
                  <a:pt x="140843" y="170687"/>
                </a:lnTo>
                <a:lnTo>
                  <a:pt x="158369" y="170687"/>
                </a:lnTo>
                <a:lnTo>
                  <a:pt x="1583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15210" y="982725"/>
            <a:ext cx="124460" cy="57785"/>
          </a:xfrm>
          <a:custGeom>
            <a:avLst/>
            <a:gdLst/>
            <a:ahLst/>
            <a:cxnLst/>
            <a:rect l="l" t="t" r="r" b="b"/>
            <a:pathLst>
              <a:path w="124460" h="57784">
                <a:moveTo>
                  <a:pt x="0" y="0"/>
                </a:moveTo>
                <a:lnTo>
                  <a:pt x="124206" y="0"/>
                </a:lnTo>
                <a:lnTo>
                  <a:pt x="124206" y="57785"/>
                </a:lnTo>
                <a:lnTo>
                  <a:pt x="106680" y="57785"/>
                </a:lnTo>
                <a:lnTo>
                  <a:pt x="106680" y="15366"/>
                </a:lnTo>
                <a:lnTo>
                  <a:pt x="0" y="153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19503" y="953769"/>
            <a:ext cx="47625" cy="41275"/>
          </a:xfrm>
          <a:custGeom>
            <a:avLst/>
            <a:gdLst/>
            <a:ahLst/>
            <a:cxnLst/>
            <a:rect l="l" t="t" r="r" b="b"/>
            <a:pathLst>
              <a:path w="47625" h="41275">
                <a:moveTo>
                  <a:pt x="23621" y="0"/>
                </a:moveTo>
                <a:lnTo>
                  <a:pt x="15875" y="0"/>
                </a:lnTo>
                <a:lnTo>
                  <a:pt x="10033" y="2031"/>
                </a:lnTo>
                <a:lnTo>
                  <a:pt x="5968" y="6095"/>
                </a:lnTo>
                <a:lnTo>
                  <a:pt x="1905" y="10032"/>
                </a:lnTo>
                <a:lnTo>
                  <a:pt x="0" y="14858"/>
                </a:lnTo>
                <a:lnTo>
                  <a:pt x="0" y="20574"/>
                </a:lnTo>
                <a:lnTo>
                  <a:pt x="0" y="26669"/>
                </a:lnTo>
                <a:lnTo>
                  <a:pt x="1905" y="31622"/>
                </a:lnTo>
                <a:lnTo>
                  <a:pt x="5968" y="35432"/>
                </a:lnTo>
                <a:lnTo>
                  <a:pt x="10033" y="39115"/>
                </a:lnTo>
                <a:lnTo>
                  <a:pt x="15875" y="41020"/>
                </a:lnTo>
                <a:lnTo>
                  <a:pt x="23621" y="41020"/>
                </a:lnTo>
                <a:lnTo>
                  <a:pt x="31241" y="41020"/>
                </a:lnTo>
                <a:lnTo>
                  <a:pt x="37084" y="39115"/>
                </a:lnTo>
                <a:lnTo>
                  <a:pt x="41147" y="35305"/>
                </a:lnTo>
                <a:lnTo>
                  <a:pt x="45339" y="31495"/>
                </a:lnTo>
                <a:lnTo>
                  <a:pt x="47371" y="26669"/>
                </a:lnTo>
                <a:lnTo>
                  <a:pt x="47371" y="20574"/>
                </a:lnTo>
                <a:lnTo>
                  <a:pt x="47371" y="14985"/>
                </a:lnTo>
                <a:lnTo>
                  <a:pt x="45339" y="10159"/>
                </a:lnTo>
                <a:lnTo>
                  <a:pt x="41147" y="6095"/>
                </a:lnTo>
                <a:lnTo>
                  <a:pt x="37084" y="2031"/>
                </a:lnTo>
                <a:lnTo>
                  <a:pt x="31115" y="0"/>
                </a:lnTo>
                <a:lnTo>
                  <a:pt x="23621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90166" y="917447"/>
            <a:ext cx="100330" cy="0"/>
          </a:xfrm>
          <a:custGeom>
            <a:avLst/>
            <a:gdLst/>
            <a:ahLst/>
            <a:cxnLst/>
            <a:rect l="l" t="t" r="r" b="b"/>
            <a:pathLst>
              <a:path w="100330">
                <a:moveTo>
                  <a:pt x="0" y="0"/>
                </a:moveTo>
                <a:lnTo>
                  <a:pt x="100203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9597" y="872489"/>
            <a:ext cx="61594" cy="19685"/>
          </a:xfrm>
          <a:custGeom>
            <a:avLst/>
            <a:gdLst/>
            <a:ahLst/>
            <a:cxnLst/>
            <a:rect l="l" t="t" r="r" b="b"/>
            <a:pathLst>
              <a:path w="61594" h="19684">
                <a:moveTo>
                  <a:pt x="2667" y="0"/>
                </a:moveTo>
                <a:lnTo>
                  <a:pt x="31877" y="4699"/>
                </a:lnTo>
                <a:lnTo>
                  <a:pt x="36449" y="4825"/>
                </a:lnTo>
                <a:lnTo>
                  <a:pt x="41147" y="4825"/>
                </a:lnTo>
                <a:lnTo>
                  <a:pt x="46101" y="4699"/>
                </a:lnTo>
                <a:lnTo>
                  <a:pt x="51053" y="4572"/>
                </a:lnTo>
                <a:lnTo>
                  <a:pt x="56134" y="4572"/>
                </a:lnTo>
                <a:lnTo>
                  <a:pt x="61214" y="4572"/>
                </a:lnTo>
                <a:lnTo>
                  <a:pt x="61214" y="18923"/>
                </a:lnTo>
                <a:lnTo>
                  <a:pt x="54864" y="19050"/>
                </a:lnTo>
                <a:lnTo>
                  <a:pt x="49021" y="19176"/>
                </a:lnTo>
                <a:lnTo>
                  <a:pt x="43815" y="19304"/>
                </a:lnTo>
                <a:lnTo>
                  <a:pt x="38481" y="19304"/>
                </a:lnTo>
                <a:lnTo>
                  <a:pt x="33274" y="19176"/>
                </a:lnTo>
                <a:lnTo>
                  <a:pt x="28194" y="18923"/>
                </a:lnTo>
                <a:lnTo>
                  <a:pt x="22987" y="18669"/>
                </a:lnTo>
                <a:lnTo>
                  <a:pt x="18160" y="18161"/>
                </a:lnTo>
                <a:lnTo>
                  <a:pt x="13589" y="17399"/>
                </a:lnTo>
                <a:lnTo>
                  <a:pt x="9017" y="16763"/>
                </a:lnTo>
                <a:lnTo>
                  <a:pt x="4445" y="15367"/>
                </a:lnTo>
                <a:lnTo>
                  <a:pt x="0" y="13462"/>
                </a:lnTo>
                <a:lnTo>
                  <a:pt x="2667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02866" y="867917"/>
            <a:ext cx="118110" cy="165735"/>
          </a:xfrm>
          <a:custGeom>
            <a:avLst/>
            <a:gdLst/>
            <a:ahLst/>
            <a:cxnLst/>
            <a:rect l="l" t="t" r="r" b="b"/>
            <a:pathLst>
              <a:path w="118110" h="165734">
                <a:moveTo>
                  <a:pt x="100330" y="0"/>
                </a:moveTo>
                <a:lnTo>
                  <a:pt x="117856" y="0"/>
                </a:lnTo>
                <a:lnTo>
                  <a:pt x="117856" y="165608"/>
                </a:lnTo>
                <a:lnTo>
                  <a:pt x="100330" y="165608"/>
                </a:lnTo>
                <a:lnTo>
                  <a:pt x="100330" y="116712"/>
                </a:lnTo>
                <a:lnTo>
                  <a:pt x="78994" y="116712"/>
                </a:lnTo>
                <a:lnTo>
                  <a:pt x="47809" y="141658"/>
                </a:lnTo>
                <a:lnTo>
                  <a:pt x="40259" y="142112"/>
                </a:lnTo>
                <a:lnTo>
                  <a:pt x="34035" y="142112"/>
                </a:lnTo>
                <a:lnTo>
                  <a:pt x="28447" y="141224"/>
                </a:lnTo>
                <a:lnTo>
                  <a:pt x="23495" y="139446"/>
                </a:lnTo>
                <a:lnTo>
                  <a:pt x="18542" y="137668"/>
                </a:lnTo>
                <a:lnTo>
                  <a:pt x="2794" y="120777"/>
                </a:lnTo>
                <a:lnTo>
                  <a:pt x="889" y="116459"/>
                </a:lnTo>
                <a:lnTo>
                  <a:pt x="0" y="111633"/>
                </a:lnTo>
                <a:lnTo>
                  <a:pt x="0" y="106426"/>
                </a:lnTo>
                <a:lnTo>
                  <a:pt x="0" y="101346"/>
                </a:lnTo>
                <a:lnTo>
                  <a:pt x="23495" y="73279"/>
                </a:lnTo>
                <a:lnTo>
                  <a:pt x="28447" y="71501"/>
                </a:lnTo>
                <a:lnTo>
                  <a:pt x="34035" y="70612"/>
                </a:lnTo>
                <a:lnTo>
                  <a:pt x="40259" y="70612"/>
                </a:lnTo>
                <a:lnTo>
                  <a:pt x="45974" y="70612"/>
                </a:lnTo>
                <a:lnTo>
                  <a:pt x="51181" y="71374"/>
                </a:lnTo>
                <a:lnTo>
                  <a:pt x="56007" y="73025"/>
                </a:lnTo>
                <a:lnTo>
                  <a:pt x="60706" y="74549"/>
                </a:lnTo>
                <a:lnTo>
                  <a:pt x="64770" y="76835"/>
                </a:lnTo>
                <a:lnTo>
                  <a:pt x="68326" y="79756"/>
                </a:lnTo>
                <a:lnTo>
                  <a:pt x="71882" y="82677"/>
                </a:lnTo>
                <a:lnTo>
                  <a:pt x="74676" y="86106"/>
                </a:lnTo>
                <a:lnTo>
                  <a:pt x="76581" y="90043"/>
                </a:lnTo>
                <a:lnTo>
                  <a:pt x="78613" y="93980"/>
                </a:lnTo>
                <a:lnTo>
                  <a:pt x="79756" y="97790"/>
                </a:lnTo>
                <a:lnTo>
                  <a:pt x="80009" y="101346"/>
                </a:lnTo>
                <a:lnTo>
                  <a:pt x="100330" y="101346"/>
                </a:lnTo>
                <a:lnTo>
                  <a:pt x="100330" y="78994"/>
                </a:lnTo>
                <a:lnTo>
                  <a:pt x="73787" y="78994"/>
                </a:lnTo>
                <a:lnTo>
                  <a:pt x="73787" y="63500"/>
                </a:lnTo>
                <a:lnTo>
                  <a:pt x="100330" y="63500"/>
                </a:lnTo>
                <a:lnTo>
                  <a:pt x="10033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95145" y="865886"/>
            <a:ext cx="145415" cy="108585"/>
          </a:xfrm>
          <a:custGeom>
            <a:avLst/>
            <a:gdLst/>
            <a:ahLst/>
            <a:cxnLst/>
            <a:rect l="l" t="t" r="r" b="b"/>
            <a:pathLst>
              <a:path w="145414" h="108584">
                <a:moveTo>
                  <a:pt x="127888" y="0"/>
                </a:moveTo>
                <a:lnTo>
                  <a:pt x="144906" y="0"/>
                </a:lnTo>
                <a:lnTo>
                  <a:pt x="144906" y="108458"/>
                </a:lnTo>
                <a:lnTo>
                  <a:pt x="127888" y="108458"/>
                </a:lnTo>
                <a:lnTo>
                  <a:pt x="127888" y="61340"/>
                </a:lnTo>
                <a:lnTo>
                  <a:pt x="105918" y="61340"/>
                </a:lnTo>
                <a:lnTo>
                  <a:pt x="105918" y="108458"/>
                </a:lnTo>
                <a:lnTo>
                  <a:pt x="88900" y="108458"/>
                </a:lnTo>
                <a:lnTo>
                  <a:pt x="88900" y="96774"/>
                </a:lnTo>
                <a:lnTo>
                  <a:pt x="82550" y="98171"/>
                </a:lnTo>
                <a:lnTo>
                  <a:pt x="34716" y="100514"/>
                </a:lnTo>
                <a:lnTo>
                  <a:pt x="23622" y="100584"/>
                </a:lnTo>
                <a:lnTo>
                  <a:pt x="0" y="100584"/>
                </a:lnTo>
                <a:lnTo>
                  <a:pt x="0" y="7747"/>
                </a:lnTo>
                <a:lnTo>
                  <a:pt x="71119" y="7747"/>
                </a:lnTo>
                <a:lnTo>
                  <a:pt x="71119" y="23240"/>
                </a:lnTo>
                <a:lnTo>
                  <a:pt x="17653" y="23240"/>
                </a:lnTo>
                <a:lnTo>
                  <a:pt x="17653" y="47371"/>
                </a:lnTo>
                <a:lnTo>
                  <a:pt x="69215" y="47371"/>
                </a:lnTo>
                <a:lnTo>
                  <a:pt x="69215" y="62356"/>
                </a:lnTo>
                <a:lnTo>
                  <a:pt x="17653" y="62356"/>
                </a:lnTo>
                <a:lnTo>
                  <a:pt x="17653" y="85089"/>
                </a:lnTo>
                <a:lnTo>
                  <a:pt x="24511" y="85089"/>
                </a:lnTo>
                <a:lnTo>
                  <a:pt x="34938" y="85042"/>
                </a:lnTo>
                <a:lnTo>
                  <a:pt x="76596" y="83169"/>
                </a:lnTo>
                <a:lnTo>
                  <a:pt x="88900" y="81534"/>
                </a:lnTo>
                <a:lnTo>
                  <a:pt x="88900" y="2159"/>
                </a:lnTo>
                <a:lnTo>
                  <a:pt x="105918" y="2159"/>
                </a:lnTo>
                <a:lnTo>
                  <a:pt x="105918" y="45974"/>
                </a:lnTo>
                <a:lnTo>
                  <a:pt x="127888" y="45974"/>
                </a:lnTo>
                <a:lnTo>
                  <a:pt x="127888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44345" y="861313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7488" y="265175"/>
            <a:ext cx="451484" cy="222250"/>
          </a:xfrm>
          <a:custGeom>
            <a:avLst/>
            <a:gdLst/>
            <a:ahLst/>
            <a:cxnLst/>
            <a:rect l="l" t="t" r="r" b="b"/>
            <a:pathLst>
              <a:path w="451484" h="222250">
                <a:moveTo>
                  <a:pt x="424942" y="148462"/>
                </a:moveTo>
                <a:lnTo>
                  <a:pt x="264972" y="148462"/>
                </a:lnTo>
                <a:lnTo>
                  <a:pt x="264972" y="221741"/>
                </a:lnTo>
                <a:lnTo>
                  <a:pt x="424942" y="221741"/>
                </a:lnTo>
                <a:lnTo>
                  <a:pt x="424942" y="202311"/>
                </a:lnTo>
                <a:lnTo>
                  <a:pt x="287007" y="202311"/>
                </a:lnTo>
                <a:lnTo>
                  <a:pt x="287007" y="167766"/>
                </a:lnTo>
                <a:lnTo>
                  <a:pt x="424942" y="167766"/>
                </a:lnTo>
                <a:lnTo>
                  <a:pt x="424942" y="148462"/>
                </a:lnTo>
                <a:close/>
              </a:path>
              <a:path w="451484" h="222250">
                <a:moveTo>
                  <a:pt x="424942" y="167766"/>
                </a:moveTo>
                <a:lnTo>
                  <a:pt x="402907" y="167766"/>
                </a:lnTo>
                <a:lnTo>
                  <a:pt x="402907" y="202311"/>
                </a:lnTo>
                <a:lnTo>
                  <a:pt x="424942" y="202311"/>
                </a:lnTo>
                <a:lnTo>
                  <a:pt x="424942" y="167766"/>
                </a:lnTo>
                <a:close/>
              </a:path>
              <a:path w="451484" h="222250">
                <a:moveTo>
                  <a:pt x="355727" y="129794"/>
                </a:moveTo>
                <a:lnTo>
                  <a:pt x="333705" y="129794"/>
                </a:lnTo>
                <a:lnTo>
                  <a:pt x="333705" y="148462"/>
                </a:lnTo>
                <a:lnTo>
                  <a:pt x="355727" y="148462"/>
                </a:lnTo>
                <a:lnTo>
                  <a:pt x="355727" y="129794"/>
                </a:lnTo>
                <a:close/>
              </a:path>
              <a:path w="451484" h="222250">
                <a:moveTo>
                  <a:pt x="451015" y="110109"/>
                </a:moveTo>
                <a:lnTo>
                  <a:pt x="238658" y="110109"/>
                </a:lnTo>
                <a:lnTo>
                  <a:pt x="238658" y="129794"/>
                </a:lnTo>
                <a:lnTo>
                  <a:pt x="451015" y="129794"/>
                </a:lnTo>
                <a:lnTo>
                  <a:pt x="451015" y="110109"/>
                </a:lnTo>
                <a:close/>
              </a:path>
              <a:path w="451484" h="222250">
                <a:moveTo>
                  <a:pt x="114338" y="137033"/>
                </a:moveTo>
                <a:lnTo>
                  <a:pt x="65351" y="143087"/>
                </a:lnTo>
                <a:lnTo>
                  <a:pt x="36065" y="169259"/>
                </a:lnTo>
                <a:lnTo>
                  <a:pt x="34848" y="178688"/>
                </a:lnTo>
                <a:lnTo>
                  <a:pt x="36062" y="188265"/>
                </a:lnTo>
                <a:lnTo>
                  <a:pt x="65289" y="214471"/>
                </a:lnTo>
                <a:lnTo>
                  <a:pt x="114338" y="220472"/>
                </a:lnTo>
                <a:lnTo>
                  <a:pt x="133290" y="219803"/>
                </a:lnTo>
                <a:lnTo>
                  <a:pt x="174459" y="209676"/>
                </a:lnTo>
                <a:lnTo>
                  <a:pt x="184909" y="201549"/>
                </a:lnTo>
                <a:lnTo>
                  <a:pt x="114338" y="201549"/>
                </a:lnTo>
                <a:lnTo>
                  <a:pt x="100927" y="201213"/>
                </a:lnTo>
                <a:lnTo>
                  <a:pt x="61099" y="192532"/>
                </a:lnTo>
                <a:lnTo>
                  <a:pt x="56146" y="186689"/>
                </a:lnTo>
                <a:lnTo>
                  <a:pt x="56146" y="170814"/>
                </a:lnTo>
                <a:lnTo>
                  <a:pt x="100995" y="156182"/>
                </a:lnTo>
                <a:lnTo>
                  <a:pt x="114338" y="155828"/>
                </a:lnTo>
                <a:lnTo>
                  <a:pt x="184791" y="155828"/>
                </a:lnTo>
                <a:lnTo>
                  <a:pt x="183028" y="153775"/>
                </a:lnTo>
                <a:lnTo>
                  <a:pt x="174434" y="147827"/>
                </a:lnTo>
                <a:lnTo>
                  <a:pt x="163306" y="143087"/>
                </a:lnTo>
                <a:lnTo>
                  <a:pt x="149582" y="139715"/>
                </a:lnTo>
                <a:lnTo>
                  <a:pt x="133259" y="137701"/>
                </a:lnTo>
                <a:lnTo>
                  <a:pt x="114338" y="137033"/>
                </a:lnTo>
                <a:close/>
              </a:path>
              <a:path w="451484" h="222250">
                <a:moveTo>
                  <a:pt x="184791" y="155828"/>
                </a:moveTo>
                <a:lnTo>
                  <a:pt x="114338" y="155828"/>
                </a:lnTo>
                <a:lnTo>
                  <a:pt x="127632" y="156184"/>
                </a:lnTo>
                <a:lnTo>
                  <a:pt x="139285" y="157241"/>
                </a:lnTo>
                <a:lnTo>
                  <a:pt x="149297" y="158990"/>
                </a:lnTo>
                <a:lnTo>
                  <a:pt x="157670" y="161416"/>
                </a:lnTo>
                <a:lnTo>
                  <a:pt x="167741" y="164973"/>
                </a:lnTo>
                <a:lnTo>
                  <a:pt x="172770" y="170814"/>
                </a:lnTo>
                <a:lnTo>
                  <a:pt x="172770" y="186689"/>
                </a:lnTo>
                <a:lnTo>
                  <a:pt x="127593" y="201215"/>
                </a:lnTo>
                <a:lnTo>
                  <a:pt x="114338" y="201549"/>
                </a:lnTo>
                <a:lnTo>
                  <a:pt x="184909" y="201549"/>
                </a:lnTo>
                <a:lnTo>
                  <a:pt x="189176" y="196564"/>
                </a:lnTo>
                <a:lnTo>
                  <a:pt x="192855" y="188210"/>
                </a:lnTo>
                <a:lnTo>
                  <a:pt x="194081" y="178688"/>
                </a:lnTo>
                <a:lnTo>
                  <a:pt x="192852" y="169241"/>
                </a:lnTo>
                <a:lnTo>
                  <a:pt x="189168" y="160924"/>
                </a:lnTo>
                <a:lnTo>
                  <a:pt x="184791" y="155828"/>
                </a:lnTo>
                <a:close/>
              </a:path>
              <a:path w="451484" h="222250">
                <a:moveTo>
                  <a:pt x="426885" y="73151"/>
                </a:moveTo>
                <a:lnTo>
                  <a:pt x="263029" y="73151"/>
                </a:lnTo>
                <a:lnTo>
                  <a:pt x="263029" y="92456"/>
                </a:lnTo>
                <a:lnTo>
                  <a:pt x="426885" y="92456"/>
                </a:lnTo>
                <a:lnTo>
                  <a:pt x="426885" y="73151"/>
                </a:lnTo>
                <a:close/>
              </a:path>
              <a:path w="451484" h="222250">
                <a:moveTo>
                  <a:pt x="316738" y="26924"/>
                </a:moveTo>
                <a:lnTo>
                  <a:pt x="294805" y="26924"/>
                </a:lnTo>
                <a:lnTo>
                  <a:pt x="295120" y="34671"/>
                </a:lnTo>
                <a:lnTo>
                  <a:pt x="295517" y="42672"/>
                </a:lnTo>
                <a:lnTo>
                  <a:pt x="296430" y="58927"/>
                </a:lnTo>
                <a:lnTo>
                  <a:pt x="296989" y="66548"/>
                </a:lnTo>
                <a:lnTo>
                  <a:pt x="297637" y="73151"/>
                </a:lnTo>
                <a:lnTo>
                  <a:pt x="319443" y="73151"/>
                </a:lnTo>
                <a:lnTo>
                  <a:pt x="318909" y="66294"/>
                </a:lnTo>
                <a:lnTo>
                  <a:pt x="318389" y="58547"/>
                </a:lnTo>
                <a:lnTo>
                  <a:pt x="317363" y="40004"/>
                </a:lnTo>
                <a:lnTo>
                  <a:pt x="316738" y="26924"/>
                </a:lnTo>
                <a:close/>
              </a:path>
              <a:path w="451484" h="222250">
                <a:moveTo>
                  <a:pt x="395338" y="26924"/>
                </a:moveTo>
                <a:lnTo>
                  <a:pt x="373176" y="26924"/>
                </a:lnTo>
                <a:lnTo>
                  <a:pt x="372859" y="34671"/>
                </a:lnTo>
                <a:lnTo>
                  <a:pt x="372491" y="42672"/>
                </a:lnTo>
                <a:lnTo>
                  <a:pt x="371681" y="58927"/>
                </a:lnTo>
                <a:lnTo>
                  <a:pt x="371119" y="66548"/>
                </a:lnTo>
                <a:lnTo>
                  <a:pt x="370471" y="73151"/>
                </a:lnTo>
                <a:lnTo>
                  <a:pt x="392036" y="73151"/>
                </a:lnTo>
                <a:lnTo>
                  <a:pt x="395100" y="33524"/>
                </a:lnTo>
                <a:lnTo>
                  <a:pt x="395338" y="26924"/>
                </a:lnTo>
                <a:close/>
              </a:path>
              <a:path w="451484" h="222250">
                <a:moveTo>
                  <a:pt x="427380" y="7493"/>
                </a:moveTo>
                <a:lnTo>
                  <a:pt x="262547" y="7493"/>
                </a:lnTo>
                <a:lnTo>
                  <a:pt x="262547" y="26924"/>
                </a:lnTo>
                <a:lnTo>
                  <a:pt x="427380" y="26924"/>
                </a:lnTo>
                <a:lnTo>
                  <a:pt x="427380" y="7493"/>
                </a:lnTo>
                <a:close/>
              </a:path>
              <a:path w="451484" h="222250">
                <a:moveTo>
                  <a:pt x="83692" y="8508"/>
                </a:moveTo>
                <a:lnTo>
                  <a:pt x="61658" y="8508"/>
                </a:lnTo>
                <a:lnTo>
                  <a:pt x="61642" y="29337"/>
                </a:lnTo>
                <a:lnTo>
                  <a:pt x="60782" y="36195"/>
                </a:lnTo>
                <a:lnTo>
                  <a:pt x="46071" y="74114"/>
                </a:lnTo>
                <a:lnTo>
                  <a:pt x="17557" y="104584"/>
                </a:lnTo>
                <a:lnTo>
                  <a:pt x="0" y="116712"/>
                </a:lnTo>
                <a:lnTo>
                  <a:pt x="15252" y="130810"/>
                </a:lnTo>
                <a:lnTo>
                  <a:pt x="50406" y="102997"/>
                </a:lnTo>
                <a:lnTo>
                  <a:pt x="71386" y="71120"/>
                </a:lnTo>
                <a:lnTo>
                  <a:pt x="73279" y="64770"/>
                </a:lnTo>
                <a:lnTo>
                  <a:pt x="94805" y="64770"/>
                </a:lnTo>
                <a:lnTo>
                  <a:pt x="90538" y="57657"/>
                </a:lnTo>
                <a:lnTo>
                  <a:pt x="87617" y="50419"/>
                </a:lnTo>
                <a:lnTo>
                  <a:pt x="84480" y="36195"/>
                </a:lnTo>
                <a:lnTo>
                  <a:pt x="83692" y="29337"/>
                </a:lnTo>
                <a:lnTo>
                  <a:pt x="83692" y="8508"/>
                </a:lnTo>
                <a:close/>
              </a:path>
              <a:path w="451484" h="222250">
                <a:moveTo>
                  <a:pt x="94805" y="64770"/>
                </a:moveTo>
                <a:lnTo>
                  <a:pt x="73279" y="64770"/>
                </a:lnTo>
                <a:lnTo>
                  <a:pt x="74180" y="68072"/>
                </a:lnTo>
                <a:lnTo>
                  <a:pt x="75857" y="71881"/>
                </a:lnTo>
                <a:lnTo>
                  <a:pt x="78295" y="76073"/>
                </a:lnTo>
                <a:lnTo>
                  <a:pt x="79705" y="78613"/>
                </a:lnTo>
                <a:lnTo>
                  <a:pt x="93429" y="95297"/>
                </a:lnTo>
                <a:lnTo>
                  <a:pt x="97243" y="99187"/>
                </a:lnTo>
                <a:lnTo>
                  <a:pt x="130314" y="120269"/>
                </a:lnTo>
                <a:lnTo>
                  <a:pt x="144119" y="104521"/>
                </a:lnTo>
                <a:lnTo>
                  <a:pt x="134644" y="99974"/>
                </a:lnTo>
                <a:lnTo>
                  <a:pt x="126168" y="95250"/>
                </a:lnTo>
                <a:lnTo>
                  <a:pt x="98322" y="70149"/>
                </a:lnTo>
                <a:lnTo>
                  <a:pt x="94805" y="64770"/>
                </a:lnTo>
                <a:close/>
              </a:path>
              <a:path w="451484" h="222250">
                <a:moveTo>
                  <a:pt x="190423" y="0"/>
                </a:moveTo>
                <a:lnTo>
                  <a:pt x="168389" y="0"/>
                </a:lnTo>
                <a:lnTo>
                  <a:pt x="168389" y="132461"/>
                </a:lnTo>
                <a:lnTo>
                  <a:pt x="190423" y="132461"/>
                </a:lnTo>
                <a:lnTo>
                  <a:pt x="190423" y="81533"/>
                </a:lnTo>
                <a:lnTo>
                  <a:pt x="230632" y="81533"/>
                </a:lnTo>
                <a:lnTo>
                  <a:pt x="230632" y="62102"/>
                </a:lnTo>
                <a:lnTo>
                  <a:pt x="190423" y="62102"/>
                </a:lnTo>
                <a:lnTo>
                  <a:pt x="190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2916" y="260604"/>
            <a:ext cx="460159" cy="2308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18767" y="265175"/>
            <a:ext cx="421640" cy="219710"/>
          </a:xfrm>
          <a:custGeom>
            <a:avLst/>
            <a:gdLst/>
            <a:ahLst/>
            <a:cxnLst/>
            <a:rect l="l" t="t" r="r" b="b"/>
            <a:pathLst>
              <a:path w="421639" h="219709">
                <a:moveTo>
                  <a:pt x="48387" y="158114"/>
                </a:moveTo>
                <a:lnTo>
                  <a:pt x="26288" y="158114"/>
                </a:lnTo>
                <a:lnTo>
                  <a:pt x="26288" y="219201"/>
                </a:lnTo>
                <a:lnTo>
                  <a:pt x="193547" y="219201"/>
                </a:lnTo>
                <a:lnTo>
                  <a:pt x="193547" y="199898"/>
                </a:lnTo>
                <a:lnTo>
                  <a:pt x="48387" y="199898"/>
                </a:lnTo>
                <a:lnTo>
                  <a:pt x="48387" y="158114"/>
                </a:lnTo>
                <a:close/>
              </a:path>
              <a:path w="421639" h="219709">
                <a:moveTo>
                  <a:pt x="118237" y="147954"/>
                </a:moveTo>
                <a:lnTo>
                  <a:pt x="96265" y="147954"/>
                </a:lnTo>
                <a:lnTo>
                  <a:pt x="96265" y="182499"/>
                </a:lnTo>
                <a:lnTo>
                  <a:pt x="118237" y="182499"/>
                </a:lnTo>
                <a:lnTo>
                  <a:pt x="118237" y="147954"/>
                </a:lnTo>
                <a:close/>
              </a:path>
              <a:path w="421639" h="219709">
                <a:moveTo>
                  <a:pt x="212344" y="128524"/>
                </a:moveTo>
                <a:lnTo>
                  <a:pt x="0" y="128524"/>
                </a:lnTo>
                <a:lnTo>
                  <a:pt x="0" y="147954"/>
                </a:lnTo>
                <a:lnTo>
                  <a:pt x="212344" y="147954"/>
                </a:lnTo>
                <a:lnTo>
                  <a:pt x="212344" y="128524"/>
                </a:lnTo>
                <a:close/>
              </a:path>
              <a:path w="421639" h="219709">
                <a:moveTo>
                  <a:pt x="421513" y="141986"/>
                </a:moveTo>
                <a:lnTo>
                  <a:pt x="265810" y="141986"/>
                </a:lnTo>
                <a:lnTo>
                  <a:pt x="265810" y="161289"/>
                </a:lnTo>
                <a:lnTo>
                  <a:pt x="399414" y="161289"/>
                </a:lnTo>
                <a:lnTo>
                  <a:pt x="399414" y="219201"/>
                </a:lnTo>
                <a:lnTo>
                  <a:pt x="421513" y="219201"/>
                </a:lnTo>
                <a:lnTo>
                  <a:pt x="421513" y="141986"/>
                </a:lnTo>
                <a:close/>
              </a:path>
              <a:path w="421639" h="219709">
                <a:moveTo>
                  <a:pt x="48387" y="8763"/>
                </a:moveTo>
                <a:lnTo>
                  <a:pt x="26288" y="8763"/>
                </a:lnTo>
                <a:lnTo>
                  <a:pt x="26288" y="108203"/>
                </a:lnTo>
                <a:lnTo>
                  <a:pt x="186309" y="108203"/>
                </a:lnTo>
                <a:lnTo>
                  <a:pt x="186309" y="88773"/>
                </a:lnTo>
                <a:lnTo>
                  <a:pt x="48387" y="88773"/>
                </a:lnTo>
                <a:lnTo>
                  <a:pt x="48387" y="65404"/>
                </a:lnTo>
                <a:lnTo>
                  <a:pt x="186309" y="65404"/>
                </a:lnTo>
                <a:lnTo>
                  <a:pt x="186309" y="46481"/>
                </a:lnTo>
                <a:lnTo>
                  <a:pt x="48387" y="46481"/>
                </a:lnTo>
                <a:lnTo>
                  <a:pt x="48387" y="8763"/>
                </a:lnTo>
                <a:close/>
              </a:path>
              <a:path w="421639" h="219709">
                <a:moveTo>
                  <a:pt x="186309" y="65404"/>
                </a:moveTo>
                <a:lnTo>
                  <a:pt x="164210" y="65404"/>
                </a:lnTo>
                <a:lnTo>
                  <a:pt x="164210" y="88773"/>
                </a:lnTo>
                <a:lnTo>
                  <a:pt x="186309" y="88773"/>
                </a:lnTo>
                <a:lnTo>
                  <a:pt x="186309" y="65404"/>
                </a:lnTo>
                <a:close/>
              </a:path>
              <a:path w="421639" h="219709">
                <a:moveTo>
                  <a:pt x="186309" y="8763"/>
                </a:moveTo>
                <a:lnTo>
                  <a:pt x="164210" y="8763"/>
                </a:lnTo>
                <a:lnTo>
                  <a:pt x="164210" y="46481"/>
                </a:lnTo>
                <a:lnTo>
                  <a:pt x="186309" y="46481"/>
                </a:lnTo>
                <a:lnTo>
                  <a:pt x="186309" y="8763"/>
                </a:lnTo>
                <a:close/>
              </a:path>
              <a:path w="421639" h="219709">
                <a:moveTo>
                  <a:pt x="421513" y="0"/>
                </a:moveTo>
                <a:lnTo>
                  <a:pt x="399414" y="0"/>
                </a:lnTo>
                <a:lnTo>
                  <a:pt x="399414" y="49022"/>
                </a:lnTo>
                <a:lnTo>
                  <a:pt x="343154" y="49022"/>
                </a:lnTo>
                <a:lnTo>
                  <a:pt x="343154" y="67818"/>
                </a:lnTo>
                <a:lnTo>
                  <a:pt x="399414" y="67818"/>
                </a:lnTo>
                <a:lnTo>
                  <a:pt x="399414" y="131318"/>
                </a:lnTo>
                <a:lnTo>
                  <a:pt x="421513" y="131318"/>
                </a:lnTo>
                <a:lnTo>
                  <a:pt x="421513" y="0"/>
                </a:lnTo>
                <a:close/>
              </a:path>
              <a:path w="421639" h="219709">
                <a:moveTo>
                  <a:pt x="308609" y="8508"/>
                </a:moveTo>
                <a:lnTo>
                  <a:pt x="286638" y="8508"/>
                </a:lnTo>
                <a:lnTo>
                  <a:pt x="286607" y="29464"/>
                </a:lnTo>
                <a:lnTo>
                  <a:pt x="285750" y="36322"/>
                </a:lnTo>
                <a:lnTo>
                  <a:pt x="271712" y="74114"/>
                </a:lnTo>
                <a:lnTo>
                  <a:pt x="243585" y="104632"/>
                </a:lnTo>
                <a:lnTo>
                  <a:pt x="226187" y="116712"/>
                </a:lnTo>
                <a:lnTo>
                  <a:pt x="241426" y="130810"/>
                </a:lnTo>
                <a:lnTo>
                  <a:pt x="275970" y="103632"/>
                </a:lnTo>
                <a:lnTo>
                  <a:pt x="298195" y="66040"/>
                </a:lnTo>
                <a:lnTo>
                  <a:pt x="319894" y="66040"/>
                </a:lnTo>
                <a:lnTo>
                  <a:pt x="308609" y="29464"/>
                </a:lnTo>
                <a:lnTo>
                  <a:pt x="308609" y="8508"/>
                </a:lnTo>
                <a:close/>
              </a:path>
              <a:path w="421639" h="219709">
                <a:moveTo>
                  <a:pt x="319894" y="66040"/>
                </a:moveTo>
                <a:lnTo>
                  <a:pt x="298195" y="66040"/>
                </a:lnTo>
                <a:lnTo>
                  <a:pt x="299084" y="69342"/>
                </a:lnTo>
                <a:lnTo>
                  <a:pt x="300735" y="73151"/>
                </a:lnTo>
                <a:lnTo>
                  <a:pt x="303275" y="77343"/>
                </a:lnTo>
                <a:lnTo>
                  <a:pt x="304672" y="79882"/>
                </a:lnTo>
                <a:lnTo>
                  <a:pt x="306450" y="82676"/>
                </a:lnTo>
                <a:lnTo>
                  <a:pt x="308737" y="85725"/>
                </a:lnTo>
                <a:lnTo>
                  <a:pt x="310895" y="88900"/>
                </a:lnTo>
                <a:lnTo>
                  <a:pt x="341931" y="114125"/>
                </a:lnTo>
                <a:lnTo>
                  <a:pt x="354330" y="120523"/>
                </a:lnTo>
                <a:lnTo>
                  <a:pt x="367792" y="104521"/>
                </a:lnTo>
                <a:lnTo>
                  <a:pt x="358340" y="99974"/>
                </a:lnTo>
                <a:lnTo>
                  <a:pt x="349996" y="95297"/>
                </a:lnTo>
                <a:lnTo>
                  <a:pt x="322603" y="70203"/>
                </a:lnTo>
                <a:lnTo>
                  <a:pt x="319894" y="6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14196" y="260604"/>
            <a:ext cx="430657" cy="2283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8" y="693419"/>
            <a:ext cx="9503664" cy="5975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36708" y="6716344"/>
            <a:ext cx="124206" cy="90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91" y="872997"/>
            <a:ext cx="142416" cy="157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612" y="860171"/>
            <a:ext cx="614260" cy="185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1478" y="858138"/>
            <a:ext cx="717613" cy="188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7247" y="1333119"/>
            <a:ext cx="508000" cy="172720"/>
          </a:xfrm>
          <a:custGeom>
            <a:avLst/>
            <a:gdLst/>
            <a:ahLst/>
            <a:cxnLst/>
            <a:rect l="l" t="t" r="r" b="b"/>
            <a:pathLst>
              <a:path w="508000" h="172719">
                <a:moveTo>
                  <a:pt x="91300" y="120014"/>
                </a:moveTo>
                <a:lnTo>
                  <a:pt x="73748" y="120014"/>
                </a:lnTo>
                <a:lnTo>
                  <a:pt x="73748" y="172465"/>
                </a:lnTo>
                <a:lnTo>
                  <a:pt x="91300" y="172465"/>
                </a:lnTo>
                <a:lnTo>
                  <a:pt x="91300" y="120014"/>
                </a:lnTo>
                <a:close/>
              </a:path>
              <a:path w="508000" h="172719">
                <a:moveTo>
                  <a:pt x="165239" y="104266"/>
                </a:moveTo>
                <a:lnTo>
                  <a:pt x="0" y="104266"/>
                </a:lnTo>
                <a:lnTo>
                  <a:pt x="0" y="120014"/>
                </a:lnTo>
                <a:lnTo>
                  <a:pt x="165239" y="120014"/>
                </a:lnTo>
                <a:lnTo>
                  <a:pt x="165239" y="104266"/>
                </a:lnTo>
                <a:close/>
              </a:path>
              <a:path w="508000" h="172719">
                <a:moveTo>
                  <a:pt x="36956" y="6984"/>
                </a:moveTo>
                <a:lnTo>
                  <a:pt x="19405" y="6984"/>
                </a:lnTo>
                <a:lnTo>
                  <a:pt x="19405" y="85089"/>
                </a:lnTo>
                <a:lnTo>
                  <a:pt x="145834" y="85089"/>
                </a:lnTo>
                <a:lnTo>
                  <a:pt x="145834" y="70103"/>
                </a:lnTo>
                <a:lnTo>
                  <a:pt x="36956" y="70103"/>
                </a:lnTo>
                <a:lnTo>
                  <a:pt x="36956" y="50672"/>
                </a:lnTo>
                <a:lnTo>
                  <a:pt x="145834" y="50672"/>
                </a:lnTo>
                <a:lnTo>
                  <a:pt x="145834" y="35686"/>
                </a:lnTo>
                <a:lnTo>
                  <a:pt x="36956" y="35686"/>
                </a:lnTo>
                <a:lnTo>
                  <a:pt x="36956" y="6984"/>
                </a:lnTo>
                <a:close/>
              </a:path>
              <a:path w="508000" h="172719">
                <a:moveTo>
                  <a:pt x="145834" y="50672"/>
                </a:moveTo>
                <a:lnTo>
                  <a:pt x="128282" y="50672"/>
                </a:lnTo>
                <a:lnTo>
                  <a:pt x="128282" y="70103"/>
                </a:lnTo>
                <a:lnTo>
                  <a:pt x="145834" y="70103"/>
                </a:lnTo>
                <a:lnTo>
                  <a:pt x="145834" y="50672"/>
                </a:lnTo>
                <a:close/>
              </a:path>
              <a:path w="508000" h="172719">
                <a:moveTo>
                  <a:pt x="145834" y="6984"/>
                </a:moveTo>
                <a:lnTo>
                  <a:pt x="128282" y="6984"/>
                </a:lnTo>
                <a:lnTo>
                  <a:pt x="128282" y="35686"/>
                </a:lnTo>
                <a:lnTo>
                  <a:pt x="145834" y="35686"/>
                </a:lnTo>
                <a:lnTo>
                  <a:pt x="145834" y="6984"/>
                </a:lnTo>
                <a:close/>
              </a:path>
              <a:path w="508000" h="172719">
                <a:moveTo>
                  <a:pt x="320255" y="0"/>
                </a:moveTo>
                <a:lnTo>
                  <a:pt x="302717" y="0"/>
                </a:lnTo>
                <a:lnTo>
                  <a:pt x="302717" y="170687"/>
                </a:lnTo>
                <a:lnTo>
                  <a:pt x="320255" y="170687"/>
                </a:lnTo>
                <a:lnTo>
                  <a:pt x="320255" y="78612"/>
                </a:lnTo>
                <a:lnTo>
                  <a:pt x="352285" y="78612"/>
                </a:lnTo>
                <a:lnTo>
                  <a:pt x="352285" y="63118"/>
                </a:lnTo>
                <a:lnTo>
                  <a:pt x="320255" y="63118"/>
                </a:lnTo>
                <a:lnTo>
                  <a:pt x="320255" y="0"/>
                </a:lnTo>
                <a:close/>
              </a:path>
              <a:path w="508000" h="172719">
                <a:moveTo>
                  <a:pt x="473887" y="2031"/>
                </a:moveTo>
                <a:lnTo>
                  <a:pt x="456349" y="2031"/>
                </a:lnTo>
                <a:lnTo>
                  <a:pt x="456349" y="59435"/>
                </a:lnTo>
                <a:lnTo>
                  <a:pt x="426656" y="59435"/>
                </a:lnTo>
                <a:lnTo>
                  <a:pt x="426656" y="74802"/>
                </a:lnTo>
                <a:lnTo>
                  <a:pt x="456349" y="74802"/>
                </a:lnTo>
                <a:lnTo>
                  <a:pt x="456349" y="167639"/>
                </a:lnTo>
                <a:lnTo>
                  <a:pt x="473887" y="167639"/>
                </a:lnTo>
                <a:lnTo>
                  <a:pt x="473887" y="2031"/>
                </a:lnTo>
                <a:close/>
              </a:path>
              <a:path w="508000" h="172719">
                <a:moveTo>
                  <a:pt x="406742" y="13715"/>
                </a:moveTo>
                <a:lnTo>
                  <a:pt x="389775" y="13715"/>
                </a:lnTo>
                <a:lnTo>
                  <a:pt x="389765" y="45846"/>
                </a:lnTo>
                <a:lnTo>
                  <a:pt x="389128" y="53720"/>
                </a:lnTo>
                <a:lnTo>
                  <a:pt x="378625" y="91312"/>
                </a:lnTo>
                <a:lnTo>
                  <a:pt x="356007" y="122197"/>
                </a:lnTo>
                <a:lnTo>
                  <a:pt x="350380" y="128269"/>
                </a:lnTo>
                <a:lnTo>
                  <a:pt x="362089" y="137540"/>
                </a:lnTo>
                <a:lnTo>
                  <a:pt x="389635" y="103377"/>
                </a:lnTo>
                <a:lnTo>
                  <a:pt x="395604" y="90169"/>
                </a:lnTo>
                <a:lnTo>
                  <a:pt x="396379" y="88518"/>
                </a:lnTo>
                <a:lnTo>
                  <a:pt x="397052" y="86486"/>
                </a:lnTo>
                <a:lnTo>
                  <a:pt x="397649" y="84073"/>
                </a:lnTo>
                <a:lnTo>
                  <a:pt x="398259" y="81406"/>
                </a:lnTo>
                <a:lnTo>
                  <a:pt x="413426" y="81406"/>
                </a:lnTo>
                <a:lnTo>
                  <a:pt x="410959" y="75310"/>
                </a:lnTo>
                <a:lnTo>
                  <a:pt x="409117" y="68198"/>
                </a:lnTo>
                <a:lnTo>
                  <a:pt x="407212" y="53593"/>
                </a:lnTo>
                <a:lnTo>
                  <a:pt x="406742" y="45846"/>
                </a:lnTo>
                <a:lnTo>
                  <a:pt x="406742" y="13715"/>
                </a:lnTo>
                <a:close/>
              </a:path>
              <a:path w="508000" h="172719">
                <a:moveTo>
                  <a:pt x="413426" y="81406"/>
                </a:moveTo>
                <a:lnTo>
                  <a:pt x="398259" y="81406"/>
                </a:lnTo>
                <a:lnTo>
                  <a:pt x="398411" y="82295"/>
                </a:lnTo>
                <a:lnTo>
                  <a:pt x="398525" y="82803"/>
                </a:lnTo>
                <a:lnTo>
                  <a:pt x="399135" y="85978"/>
                </a:lnTo>
                <a:lnTo>
                  <a:pt x="399630" y="88010"/>
                </a:lnTo>
                <a:lnTo>
                  <a:pt x="400151" y="89407"/>
                </a:lnTo>
                <a:lnTo>
                  <a:pt x="401637" y="93725"/>
                </a:lnTo>
                <a:lnTo>
                  <a:pt x="425209" y="126335"/>
                </a:lnTo>
                <a:lnTo>
                  <a:pt x="432688" y="133476"/>
                </a:lnTo>
                <a:lnTo>
                  <a:pt x="444195" y="123062"/>
                </a:lnTo>
                <a:lnTo>
                  <a:pt x="438307" y="117395"/>
                </a:lnTo>
                <a:lnTo>
                  <a:pt x="433287" y="112140"/>
                </a:lnTo>
                <a:lnTo>
                  <a:pt x="428780" y="106953"/>
                </a:lnTo>
                <a:lnTo>
                  <a:pt x="424903" y="101980"/>
                </a:lnTo>
                <a:lnTo>
                  <a:pt x="420154" y="95503"/>
                </a:lnTo>
                <a:lnTo>
                  <a:pt x="416407" y="88772"/>
                </a:lnTo>
                <a:lnTo>
                  <a:pt x="413426" y="81406"/>
                </a:lnTo>
                <a:close/>
              </a:path>
              <a:path w="508000" h="172719">
                <a:moveTo>
                  <a:pt x="263778" y="11683"/>
                </a:moveTo>
                <a:lnTo>
                  <a:pt x="174434" y="11683"/>
                </a:lnTo>
                <a:lnTo>
                  <a:pt x="174434" y="27177"/>
                </a:lnTo>
                <a:lnTo>
                  <a:pt x="246430" y="27177"/>
                </a:lnTo>
                <a:lnTo>
                  <a:pt x="246430" y="31241"/>
                </a:lnTo>
                <a:lnTo>
                  <a:pt x="242265" y="75564"/>
                </a:lnTo>
                <a:lnTo>
                  <a:pt x="234734" y="115464"/>
                </a:lnTo>
                <a:lnTo>
                  <a:pt x="227990" y="139700"/>
                </a:lnTo>
                <a:lnTo>
                  <a:pt x="244856" y="142875"/>
                </a:lnTo>
                <a:lnTo>
                  <a:pt x="255330" y="101157"/>
                </a:lnTo>
                <a:lnTo>
                  <a:pt x="261316" y="58721"/>
                </a:lnTo>
                <a:lnTo>
                  <a:pt x="263711" y="18875"/>
                </a:lnTo>
                <a:lnTo>
                  <a:pt x="263778" y="11683"/>
                </a:lnTo>
                <a:close/>
              </a:path>
              <a:path w="508000" h="172719">
                <a:moveTo>
                  <a:pt x="507860" y="0"/>
                </a:moveTo>
                <a:lnTo>
                  <a:pt x="490308" y="0"/>
                </a:lnTo>
                <a:lnTo>
                  <a:pt x="490308" y="170687"/>
                </a:lnTo>
                <a:lnTo>
                  <a:pt x="507860" y="170687"/>
                </a:lnTo>
                <a:lnTo>
                  <a:pt x="507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7247" y="1437386"/>
            <a:ext cx="165735" cy="68580"/>
          </a:xfrm>
          <a:custGeom>
            <a:avLst/>
            <a:gdLst/>
            <a:ahLst/>
            <a:cxnLst/>
            <a:rect l="l" t="t" r="r" b="b"/>
            <a:pathLst>
              <a:path w="165734" h="68580">
                <a:moveTo>
                  <a:pt x="0" y="0"/>
                </a:moveTo>
                <a:lnTo>
                  <a:pt x="165239" y="0"/>
                </a:lnTo>
                <a:lnTo>
                  <a:pt x="165239" y="15748"/>
                </a:lnTo>
                <a:lnTo>
                  <a:pt x="91300" y="15748"/>
                </a:lnTo>
                <a:lnTo>
                  <a:pt x="91300" y="68199"/>
                </a:lnTo>
                <a:lnTo>
                  <a:pt x="73748" y="68199"/>
                </a:lnTo>
                <a:lnTo>
                  <a:pt x="73748" y="15748"/>
                </a:lnTo>
                <a:lnTo>
                  <a:pt x="0" y="1574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9632" y="1393507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469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27" y="1346835"/>
            <a:ext cx="93980" cy="123825"/>
          </a:xfrm>
          <a:custGeom>
            <a:avLst/>
            <a:gdLst/>
            <a:ahLst/>
            <a:cxnLst/>
            <a:rect l="l" t="t" r="r" b="b"/>
            <a:pathLst>
              <a:path w="93980" h="123825">
                <a:moveTo>
                  <a:pt x="39395" y="0"/>
                </a:moveTo>
                <a:lnTo>
                  <a:pt x="56362" y="0"/>
                </a:lnTo>
                <a:lnTo>
                  <a:pt x="56362" y="23622"/>
                </a:lnTo>
                <a:lnTo>
                  <a:pt x="56362" y="32130"/>
                </a:lnTo>
                <a:lnTo>
                  <a:pt x="63309" y="68325"/>
                </a:lnTo>
                <a:lnTo>
                  <a:pt x="66027" y="75056"/>
                </a:lnTo>
                <a:lnTo>
                  <a:pt x="93814" y="109347"/>
                </a:lnTo>
                <a:lnTo>
                  <a:pt x="82308" y="119761"/>
                </a:lnTo>
                <a:lnTo>
                  <a:pt x="54368" y="85978"/>
                </a:lnTo>
                <a:lnTo>
                  <a:pt x="49771" y="75691"/>
                </a:lnTo>
                <a:lnTo>
                  <a:pt x="49250" y="74294"/>
                </a:lnTo>
                <a:lnTo>
                  <a:pt x="48755" y="72262"/>
                </a:lnTo>
                <a:lnTo>
                  <a:pt x="48272" y="69723"/>
                </a:lnTo>
                <a:lnTo>
                  <a:pt x="48145" y="69087"/>
                </a:lnTo>
                <a:lnTo>
                  <a:pt x="48031" y="68579"/>
                </a:lnTo>
                <a:lnTo>
                  <a:pt x="47929" y="67944"/>
                </a:lnTo>
                <a:lnTo>
                  <a:pt x="47878" y="67690"/>
                </a:lnTo>
                <a:lnTo>
                  <a:pt x="47269" y="70357"/>
                </a:lnTo>
                <a:lnTo>
                  <a:pt x="46672" y="72770"/>
                </a:lnTo>
                <a:lnTo>
                  <a:pt x="45999" y="74802"/>
                </a:lnTo>
                <a:lnTo>
                  <a:pt x="45224" y="76453"/>
                </a:lnTo>
                <a:lnTo>
                  <a:pt x="42925" y="82550"/>
                </a:lnTo>
                <a:lnTo>
                  <a:pt x="18708" y="116824"/>
                </a:lnTo>
                <a:lnTo>
                  <a:pt x="11709" y="123825"/>
                </a:lnTo>
                <a:lnTo>
                  <a:pt x="0" y="114553"/>
                </a:lnTo>
                <a:lnTo>
                  <a:pt x="5627" y="108481"/>
                </a:lnTo>
                <a:lnTo>
                  <a:pt x="10717" y="102647"/>
                </a:lnTo>
                <a:lnTo>
                  <a:pt x="31165" y="70357"/>
                </a:lnTo>
                <a:lnTo>
                  <a:pt x="34086" y="63118"/>
                </a:lnTo>
                <a:lnTo>
                  <a:pt x="36182" y="55625"/>
                </a:lnTo>
                <a:lnTo>
                  <a:pt x="37465" y="47878"/>
                </a:lnTo>
                <a:lnTo>
                  <a:pt x="38747" y="40004"/>
                </a:lnTo>
                <a:lnTo>
                  <a:pt x="39395" y="32003"/>
                </a:lnTo>
                <a:lnTo>
                  <a:pt x="39395" y="23622"/>
                </a:lnTo>
                <a:lnTo>
                  <a:pt x="3939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1682" y="1344802"/>
            <a:ext cx="89535" cy="131445"/>
          </a:xfrm>
          <a:custGeom>
            <a:avLst/>
            <a:gdLst/>
            <a:ahLst/>
            <a:cxnLst/>
            <a:rect l="l" t="t" r="r" b="b"/>
            <a:pathLst>
              <a:path w="89534" h="131444">
                <a:moveTo>
                  <a:pt x="0" y="0"/>
                </a:moveTo>
                <a:lnTo>
                  <a:pt x="89344" y="0"/>
                </a:lnTo>
                <a:lnTo>
                  <a:pt x="89277" y="7191"/>
                </a:lnTo>
                <a:lnTo>
                  <a:pt x="86882" y="47037"/>
                </a:lnTo>
                <a:lnTo>
                  <a:pt x="80896" y="89473"/>
                </a:lnTo>
                <a:lnTo>
                  <a:pt x="70421" y="131191"/>
                </a:lnTo>
                <a:lnTo>
                  <a:pt x="53555" y="128016"/>
                </a:lnTo>
                <a:lnTo>
                  <a:pt x="56013" y="119921"/>
                </a:lnTo>
                <a:lnTo>
                  <a:pt x="58261" y="111839"/>
                </a:lnTo>
                <a:lnTo>
                  <a:pt x="66637" y="71790"/>
                </a:lnTo>
                <a:lnTo>
                  <a:pt x="71678" y="26162"/>
                </a:lnTo>
                <a:lnTo>
                  <a:pt x="71996" y="19558"/>
                </a:lnTo>
                <a:lnTo>
                  <a:pt x="71996" y="15494"/>
                </a:lnTo>
                <a:lnTo>
                  <a:pt x="0" y="154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6653" y="1340103"/>
            <a:ext cx="127000" cy="78105"/>
          </a:xfrm>
          <a:custGeom>
            <a:avLst/>
            <a:gdLst/>
            <a:ahLst/>
            <a:cxnLst/>
            <a:rect l="l" t="t" r="r" b="b"/>
            <a:pathLst>
              <a:path w="127000" h="78105">
                <a:moveTo>
                  <a:pt x="0" y="0"/>
                </a:moveTo>
                <a:lnTo>
                  <a:pt x="17551" y="0"/>
                </a:lnTo>
                <a:lnTo>
                  <a:pt x="17551" y="28701"/>
                </a:lnTo>
                <a:lnTo>
                  <a:pt x="108877" y="28701"/>
                </a:lnTo>
                <a:lnTo>
                  <a:pt x="108877" y="0"/>
                </a:lnTo>
                <a:lnTo>
                  <a:pt x="126428" y="0"/>
                </a:lnTo>
                <a:lnTo>
                  <a:pt x="126428" y="78105"/>
                </a:lnTo>
                <a:lnTo>
                  <a:pt x="0" y="7810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3904" y="1335150"/>
            <a:ext cx="47625" cy="165735"/>
          </a:xfrm>
          <a:custGeom>
            <a:avLst/>
            <a:gdLst/>
            <a:ahLst/>
            <a:cxnLst/>
            <a:rect l="l" t="t" r="r" b="b"/>
            <a:pathLst>
              <a:path w="47625" h="165734">
                <a:moveTo>
                  <a:pt x="29692" y="0"/>
                </a:moveTo>
                <a:lnTo>
                  <a:pt x="47231" y="0"/>
                </a:lnTo>
                <a:lnTo>
                  <a:pt x="47231" y="165608"/>
                </a:lnTo>
                <a:lnTo>
                  <a:pt x="29692" y="165608"/>
                </a:lnTo>
                <a:lnTo>
                  <a:pt x="29692" y="72771"/>
                </a:lnTo>
                <a:lnTo>
                  <a:pt x="0" y="72771"/>
                </a:lnTo>
                <a:lnTo>
                  <a:pt x="0" y="57403"/>
                </a:lnTo>
                <a:lnTo>
                  <a:pt x="29692" y="57403"/>
                </a:lnTo>
                <a:lnTo>
                  <a:pt x="2969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6332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9964" y="1333119"/>
            <a:ext cx="50165" cy="170815"/>
          </a:xfrm>
          <a:custGeom>
            <a:avLst/>
            <a:gdLst/>
            <a:ahLst/>
            <a:cxnLst/>
            <a:rect l="l" t="t" r="r" b="b"/>
            <a:pathLst>
              <a:path w="50165" h="170815">
                <a:moveTo>
                  <a:pt x="0" y="0"/>
                </a:moveTo>
                <a:lnTo>
                  <a:pt x="17538" y="0"/>
                </a:lnTo>
                <a:lnTo>
                  <a:pt x="17538" y="63118"/>
                </a:lnTo>
                <a:lnTo>
                  <a:pt x="49568" y="63118"/>
                </a:lnTo>
                <a:lnTo>
                  <a:pt x="49568" y="78612"/>
                </a:lnTo>
                <a:lnTo>
                  <a:pt x="17538" y="78612"/>
                </a:lnTo>
                <a:lnTo>
                  <a:pt x="17538" y="170687"/>
                </a:lnTo>
                <a:lnTo>
                  <a:pt x="0" y="17068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37055" y="1333119"/>
            <a:ext cx="332740" cy="176530"/>
          </a:xfrm>
          <a:custGeom>
            <a:avLst/>
            <a:gdLst/>
            <a:ahLst/>
            <a:cxnLst/>
            <a:rect l="l" t="t" r="r" b="b"/>
            <a:pathLst>
              <a:path w="332739" h="176530">
                <a:moveTo>
                  <a:pt x="267716" y="112267"/>
                </a:moveTo>
                <a:lnTo>
                  <a:pt x="228568" y="117036"/>
                </a:lnTo>
                <a:lnTo>
                  <a:pt x="203962" y="143890"/>
                </a:lnTo>
                <a:lnTo>
                  <a:pt x="204938" y="150824"/>
                </a:lnTo>
                <a:lnTo>
                  <a:pt x="239506" y="173466"/>
                </a:lnTo>
                <a:lnTo>
                  <a:pt x="267716" y="175640"/>
                </a:lnTo>
                <a:lnTo>
                  <a:pt x="282717" y="175095"/>
                </a:lnTo>
                <a:lnTo>
                  <a:pt x="322649" y="162339"/>
                </a:lnTo>
                <a:lnTo>
                  <a:pt x="323960" y="160908"/>
                </a:lnTo>
                <a:lnTo>
                  <a:pt x="267716" y="160908"/>
                </a:lnTo>
                <a:lnTo>
                  <a:pt x="257051" y="160625"/>
                </a:lnTo>
                <a:lnTo>
                  <a:pt x="221741" y="149225"/>
                </a:lnTo>
                <a:lnTo>
                  <a:pt x="221741" y="138556"/>
                </a:lnTo>
                <a:lnTo>
                  <a:pt x="267716" y="126872"/>
                </a:lnTo>
                <a:lnTo>
                  <a:pt x="323917" y="126872"/>
                </a:lnTo>
                <a:lnTo>
                  <a:pt x="322595" y="125442"/>
                </a:lnTo>
                <a:lnTo>
                  <a:pt x="315594" y="120776"/>
                </a:lnTo>
                <a:lnTo>
                  <a:pt x="306667" y="117036"/>
                </a:lnTo>
                <a:lnTo>
                  <a:pt x="295703" y="114379"/>
                </a:lnTo>
                <a:lnTo>
                  <a:pt x="282715" y="112793"/>
                </a:lnTo>
                <a:lnTo>
                  <a:pt x="267716" y="112267"/>
                </a:lnTo>
                <a:close/>
              </a:path>
              <a:path w="332739" h="176530">
                <a:moveTo>
                  <a:pt x="323917" y="126872"/>
                </a:moveTo>
                <a:lnTo>
                  <a:pt x="267716" y="126872"/>
                </a:lnTo>
                <a:lnTo>
                  <a:pt x="278288" y="127158"/>
                </a:lnTo>
                <a:lnTo>
                  <a:pt x="287527" y="128015"/>
                </a:lnTo>
                <a:lnTo>
                  <a:pt x="295433" y="129444"/>
                </a:lnTo>
                <a:lnTo>
                  <a:pt x="302006" y="131444"/>
                </a:lnTo>
                <a:lnTo>
                  <a:pt x="309880" y="134492"/>
                </a:lnTo>
                <a:lnTo>
                  <a:pt x="313817" y="138556"/>
                </a:lnTo>
                <a:lnTo>
                  <a:pt x="313817" y="149225"/>
                </a:lnTo>
                <a:lnTo>
                  <a:pt x="267716" y="160908"/>
                </a:lnTo>
                <a:lnTo>
                  <a:pt x="323960" y="160908"/>
                </a:lnTo>
                <a:lnTo>
                  <a:pt x="327612" y="156924"/>
                </a:lnTo>
                <a:lnTo>
                  <a:pt x="330598" y="150770"/>
                </a:lnTo>
                <a:lnTo>
                  <a:pt x="331596" y="143890"/>
                </a:lnTo>
                <a:lnTo>
                  <a:pt x="330596" y="137011"/>
                </a:lnTo>
                <a:lnTo>
                  <a:pt x="327596" y="130857"/>
                </a:lnTo>
                <a:lnTo>
                  <a:pt x="323917" y="126872"/>
                </a:lnTo>
                <a:close/>
              </a:path>
              <a:path w="332739" h="176530">
                <a:moveTo>
                  <a:pt x="332613" y="63118"/>
                </a:moveTo>
                <a:lnTo>
                  <a:pt x="315594" y="63118"/>
                </a:lnTo>
                <a:lnTo>
                  <a:pt x="315594" y="114172"/>
                </a:lnTo>
                <a:lnTo>
                  <a:pt x="332613" y="114172"/>
                </a:lnTo>
                <a:lnTo>
                  <a:pt x="332613" y="63118"/>
                </a:lnTo>
                <a:close/>
              </a:path>
              <a:path w="332739" h="176530">
                <a:moveTo>
                  <a:pt x="237235" y="7746"/>
                </a:moveTo>
                <a:lnTo>
                  <a:pt x="219709" y="7746"/>
                </a:lnTo>
                <a:lnTo>
                  <a:pt x="219709" y="20573"/>
                </a:lnTo>
                <a:lnTo>
                  <a:pt x="219202" y="26542"/>
                </a:lnTo>
                <a:lnTo>
                  <a:pt x="218312" y="33146"/>
                </a:lnTo>
                <a:lnTo>
                  <a:pt x="217297" y="39750"/>
                </a:lnTo>
                <a:lnTo>
                  <a:pt x="215391" y="46481"/>
                </a:lnTo>
                <a:lnTo>
                  <a:pt x="212235" y="53593"/>
                </a:lnTo>
                <a:lnTo>
                  <a:pt x="209422" y="60197"/>
                </a:lnTo>
                <a:lnTo>
                  <a:pt x="183820" y="89578"/>
                </a:lnTo>
                <a:lnTo>
                  <a:pt x="177037" y="94868"/>
                </a:lnTo>
                <a:lnTo>
                  <a:pt x="188594" y="105536"/>
                </a:lnTo>
                <a:lnTo>
                  <a:pt x="218285" y="76541"/>
                </a:lnTo>
                <a:lnTo>
                  <a:pt x="228472" y="54482"/>
                </a:lnTo>
                <a:lnTo>
                  <a:pt x="228727" y="53593"/>
                </a:lnTo>
                <a:lnTo>
                  <a:pt x="244718" y="53593"/>
                </a:lnTo>
                <a:lnTo>
                  <a:pt x="240156" y="42417"/>
                </a:lnTo>
                <a:lnTo>
                  <a:pt x="238632" y="36448"/>
                </a:lnTo>
                <a:lnTo>
                  <a:pt x="238125" y="30733"/>
                </a:lnTo>
                <a:lnTo>
                  <a:pt x="237490" y="25018"/>
                </a:lnTo>
                <a:lnTo>
                  <a:pt x="237273" y="20573"/>
                </a:lnTo>
                <a:lnTo>
                  <a:pt x="237235" y="7746"/>
                </a:lnTo>
                <a:close/>
              </a:path>
              <a:path w="332739" h="176530">
                <a:moveTo>
                  <a:pt x="294513" y="2158"/>
                </a:moveTo>
                <a:lnTo>
                  <a:pt x="277494" y="2158"/>
                </a:lnTo>
                <a:lnTo>
                  <a:pt x="277494" y="104520"/>
                </a:lnTo>
                <a:lnTo>
                  <a:pt x="294513" y="104520"/>
                </a:lnTo>
                <a:lnTo>
                  <a:pt x="294513" y="63118"/>
                </a:lnTo>
                <a:lnTo>
                  <a:pt x="332613" y="63118"/>
                </a:lnTo>
                <a:lnTo>
                  <a:pt x="332613" y="47751"/>
                </a:lnTo>
                <a:lnTo>
                  <a:pt x="294513" y="47751"/>
                </a:lnTo>
                <a:lnTo>
                  <a:pt x="294513" y="2158"/>
                </a:lnTo>
                <a:close/>
              </a:path>
              <a:path w="332739" h="176530">
                <a:moveTo>
                  <a:pt x="244718" y="53593"/>
                </a:moveTo>
                <a:lnTo>
                  <a:pt x="228727" y="53593"/>
                </a:lnTo>
                <a:lnTo>
                  <a:pt x="228838" y="54482"/>
                </a:lnTo>
                <a:lnTo>
                  <a:pt x="252603" y="87455"/>
                </a:lnTo>
                <a:lnTo>
                  <a:pt x="266191" y="96265"/>
                </a:lnTo>
                <a:lnTo>
                  <a:pt x="276225" y="84835"/>
                </a:lnTo>
                <a:lnTo>
                  <a:pt x="269341" y="80504"/>
                </a:lnTo>
                <a:lnTo>
                  <a:pt x="263350" y="76088"/>
                </a:lnTo>
                <a:lnTo>
                  <a:pt x="258240" y="71602"/>
                </a:lnTo>
                <a:lnTo>
                  <a:pt x="254000" y="67055"/>
                </a:lnTo>
                <a:lnTo>
                  <a:pt x="249047" y="61086"/>
                </a:lnTo>
                <a:lnTo>
                  <a:pt x="245237" y="54863"/>
                </a:lnTo>
                <a:lnTo>
                  <a:pt x="244718" y="53593"/>
                </a:lnTo>
                <a:close/>
              </a:path>
              <a:path w="332739" h="176530">
                <a:moveTo>
                  <a:pt x="332613" y="0"/>
                </a:moveTo>
                <a:lnTo>
                  <a:pt x="315594" y="0"/>
                </a:lnTo>
                <a:lnTo>
                  <a:pt x="315594" y="47751"/>
                </a:lnTo>
                <a:lnTo>
                  <a:pt x="332613" y="47751"/>
                </a:lnTo>
                <a:lnTo>
                  <a:pt x="332613" y="0"/>
                </a:lnTo>
                <a:close/>
              </a:path>
              <a:path w="332739" h="176530">
                <a:moveTo>
                  <a:pt x="139953" y="103504"/>
                </a:moveTo>
                <a:lnTo>
                  <a:pt x="18034" y="103504"/>
                </a:lnTo>
                <a:lnTo>
                  <a:pt x="18034" y="118998"/>
                </a:lnTo>
                <a:lnTo>
                  <a:pt x="122428" y="118998"/>
                </a:lnTo>
                <a:lnTo>
                  <a:pt x="122428" y="131825"/>
                </a:lnTo>
                <a:lnTo>
                  <a:pt x="18034" y="131825"/>
                </a:lnTo>
                <a:lnTo>
                  <a:pt x="18034" y="176529"/>
                </a:lnTo>
                <a:lnTo>
                  <a:pt x="145796" y="176529"/>
                </a:lnTo>
                <a:lnTo>
                  <a:pt x="145796" y="161162"/>
                </a:lnTo>
                <a:lnTo>
                  <a:pt x="35559" y="161162"/>
                </a:lnTo>
                <a:lnTo>
                  <a:pt x="35559" y="147319"/>
                </a:lnTo>
                <a:lnTo>
                  <a:pt x="139953" y="147319"/>
                </a:lnTo>
                <a:lnTo>
                  <a:pt x="139953" y="103504"/>
                </a:lnTo>
                <a:close/>
              </a:path>
              <a:path w="332739" h="176530">
                <a:moveTo>
                  <a:pt x="17144" y="4952"/>
                </a:moveTo>
                <a:lnTo>
                  <a:pt x="0" y="4952"/>
                </a:lnTo>
                <a:lnTo>
                  <a:pt x="0" y="89534"/>
                </a:lnTo>
                <a:lnTo>
                  <a:pt x="86740" y="89534"/>
                </a:lnTo>
                <a:lnTo>
                  <a:pt x="86740" y="74294"/>
                </a:lnTo>
                <a:lnTo>
                  <a:pt x="17144" y="74294"/>
                </a:lnTo>
                <a:lnTo>
                  <a:pt x="17144" y="52069"/>
                </a:lnTo>
                <a:lnTo>
                  <a:pt x="86740" y="52069"/>
                </a:lnTo>
                <a:lnTo>
                  <a:pt x="86740" y="36575"/>
                </a:lnTo>
                <a:lnTo>
                  <a:pt x="17144" y="36575"/>
                </a:lnTo>
                <a:lnTo>
                  <a:pt x="17144" y="4952"/>
                </a:lnTo>
                <a:close/>
              </a:path>
              <a:path w="332739" h="176530">
                <a:moveTo>
                  <a:pt x="86740" y="52069"/>
                </a:moveTo>
                <a:lnTo>
                  <a:pt x="69596" y="52069"/>
                </a:lnTo>
                <a:lnTo>
                  <a:pt x="69596" y="74294"/>
                </a:lnTo>
                <a:lnTo>
                  <a:pt x="86740" y="74294"/>
                </a:lnTo>
                <a:lnTo>
                  <a:pt x="86740" y="52069"/>
                </a:lnTo>
                <a:close/>
              </a:path>
              <a:path w="332739" h="176530">
                <a:moveTo>
                  <a:pt x="86740" y="4952"/>
                </a:moveTo>
                <a:lnTo>
                  <a:pt x="69596" y="4952"/>
                </a:lnTo>
                <a:lnTo>
                  <a:pt x="69596" y="36575"/>
                </a:lnTo>
                <a:lnTo>
                  <a:pt x="86740" y="36575"/>
                </a:lnTo>
                <a:lnTo>
                  <a:pt x="86740" y="4952"/>
                </a:lnTo>
                <a:close/>
              </a:path>
              <a:path w="332739" h="176530">
                <a:moveTo>
                  <a:pt x="139953" y="0"/>
                </a:moveTo>
                <a:lnTo>
                  <a:pt x="122428" y="0"/>
                </a:lnTo>
                <a:lnTo>
                  <a:pt x="122428" y="96773"/>
                </a:lnTo>
                <a:lnTo>
                  <a:pt x="139953" y="96773"/>
                </a:lnTo>
                <a:lnTo>
                  <a:pt x="139953" y="62991"/>
                </a:lnTo>
                <a:lnTo>
                  <a:pt x="171957" y="62991"/>
                </a:lnTo>
                <a:lnTo>
                  <a:pt x="171957" y="47497"/>
                </a:lnTo>
                <a:lnTo>
                  <a:pt x="139953" y="47497"/>
                </a:lnTo>
                <a:lnTo>
                  <a:pt x="139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32483" y="1328547"/>
            <a:ext cx="341757" cy="1856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5394" y="1328547"/>
            <a:ext cx="1568450" cy="1898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92042" y="1334516"/>
            <a:ext cx="178308" cy="1827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32834" y="1333119"/>
            <a:ext cx="1451610" cy="174625"/>
          </a:xfrm>
          <a:custGeom>
            <a:avLst/>
            <a:gdLst/>
            <a:ahLst/>
            <a:cxnLst/>
            <a:rect l="l" t="t" r="r" b="b"/>
            <a:pathLst>
              <a:path w="1451610" h="174625">
                <a:moveTo>
                  <a:pt x="972565" y="101726"/>
                </a:moveTo>
                <a:lnTo>
                  <a:pt x="955039" y="101726"/>
                </a:lnTo>
                <a:lnTo>
                  <a:pt x="955039" y="174625"/>
                </a:lnTo>
                <a:lnTo>
                  <a:pt x="1077976" y="174625"/>
                </a:lnTo>
                <a:lnTo>
                  <a:pt x="1077976" y="159130"/>
                </a:lnTo>
                <a:lnTo>
                  <a:pt x="972565" y="159130"/>
                </a:lnTo>
                <a:lnTo>
                  <a:pt x="972565" y="141731"/>
                </a:lnTo>
                <a:lnTo>
                  <a:pt x="1077976" y="141731"/>
                </a:lnTo>
                <a:lnTo>
                  <a:pt x="1077976" y="126237"/>
                </a:lnTo>
                <a:lnTo>
                  <a:pt x="972565" y="126237"/>
                </a:lnTo>
                <a:lnTo>
                  <a:pt x="972565" y="101726"/>
                </a:lnTo>
                <a:close/>
              </a:path>
              <a:path w="1451610" h="174625">
                <a:moveTo>
                  <a:pt x="1077976" y="141731"/>
                </a:moveTo>
                <a:lnTo>
                  <a:pt x="1060450" y="141731"/>
                </a:lnTo>
                <a:lnTo>
                  <a:pt x="1060450" y="159130"/>
                </a:lnTo>
                <a:lnTo>
                  <a:pt x="1077976" y="159130"/>
                </a:lnTo>
                <a:lnTo>
                  <a:pt x="1077976" y="141731"/>
                </a:lnTo>
                <a:close/>
              </a:path>
              <a:path w="1451610" h="174625">
                <a:moveTo>
                  <a:pt x="1077976" y="101726"/>
                </a:moveTo>
                <a:lnTo>
                  <a:pt x="1060450" y="101726"/>
                </a:lnTo>
                <a:lnTo>
                  <a:pt x="1060450" y="126237"/>
                </a:lnTo>
                <a:lnTo>
                  <a:pt x="1077976" y="126237"/>
                </a:lnTo>
                <a:lnTo>
                  <a:pt x="1077976" y="101726"/>
                </a:lnTo>
                <a:close/>
              </a:path>
              <a:path w="1451610" h="174625">
                <a:moveTo>
                  <a:pt x="523239" y="110997"/>
                </a:moveTo>
                <a:lnTo>
                  <a:pt x="400303" y="110997"/>
                </a:lnTo>
                <a:lnTo>
                  <a:pt x="400303" y="174625"/>
                </a:lnTo>
                <a:lnTo>
                  <a:pt x="523239" y="174625"/>
                </a:lnTo>
                <a:lnTo>
                  <a:pt x="523239" y="159384"/>
                </a:lnTo>
                <a:lnTo>
                  <a:pt x="417829" y="159384"/>
                </a:lnTo>
                <a:lnTo>
                  <a:pt x="417829" y="126491"/>
                </a:lnTo>
                <a:lnTo>
                  <a:pt x="523239" y="126491"/>
                </a:lnTo>
                <a:lnTo>
                  <a:pt x="523239" y="110997"/>
                </a:lnTo>
                <a:close/>
              </a:path>
              <a:path w="1451610" h="174625">
                <a:moveTo>
                  <a:pt x="523239" y="126491"/>
                </a:moveTo>
                <a:lnTo>
                  <a:pt x="505713" y="126491"/>
                </a:lnTo>
                <a:lnTo>
                  <a:pt x="505713" y="159384"/>
                </a:lnTo>
                <a:lnTo>
                  <a:pt x="523239" y="159384"/>
                </a:lnTo>
                <a:lnTo>
                  <a:pt x="523239" y="126491"/>
                </a:lnTo>
                <a:close/>
              </a:path>
              <a:path w="1451610" h="174625">
                <a:moveTo>
                  <a:pt x="337185" y="116839"/>
                </a:moveTo>
                <a:lnTo>
                  <a:pt x="212851" y="116839"/>
                </a:lnTo>
                <a:lnTo>
                  <a:pt x="212851" y="132206"/>
                </a:lnTo>
                <a:lnTo>
                  <a:pt x="319659" y="132206"/>
                </a:lnTo>
                <a:lnTo>
                  <a:pt x="319659" y="174625"/>
                </a:lnTo>
                <a:lnTo>
                  <a:pt x="337185" y="174625"/>
                </a:lnTo>
                <a:lnTo>
                  <a:pt x="337185" y="116839"/>
                </a:lnTo>
                <a:close/>
              </a:path>
              <a:path w="1451610" h="174625">
                <a:moveTo>
                  <a:pt x="91312" y="115950"/>
                </a:moveTo>
                <a:lnTo>
                  <a:pt x="73787" y="115950"/>
                </a:lnTo>
                <a:lnTo>
                  <a:pt x="73787" y="172465"/>
                </a:lnTo>
                <a:lnTo>
                  <a:pt x="91312" y="172465"/>
                </a:lnTo>
                <a:lnTo>
                  <a:pt x="91312" y="115950"/>
                </a:lnTo>
                <a:close/>
              </a:path>
              <a:path w="1451610" h="174625">
                <a:moveTo>
                  <a:pt x="165226" y="100329"/>
                </a:moveTo>
                <a:lnTo>
                  <a:pt x="0" y="100329"/>
                </a:lnTo>
                <a:lnTo>
                  <a:pt x="0" y="115950"/>
                </a:lnTo>
                <a:lnTo>
                  <a:pt x="165226" y="115950"/>
                </a:lnTo>
                <a:lnTo>
                  <a:pt x="165226" y="100329"/>
                </a:lnTo>
                <a:close/>
              </a:path>
              <a:path w="1451610" h="174625">
                <a:moveTo>
                  <a:pt x="1415161" y="81787"/>
                </a:moveTo>
                <a:lnTo>
                  <a:pt x="1397635" y="81787"/>
                </a:lnTo>
                <a:lnTo>
                  <a:pt x="1397635" y="167639"/>
                </a:lnTo>
                <a:lnTo>
                  <a:pt x="1415161" y="167639"/>
                </a:lnTo>
                <a:lnTo>
                  <a:pt x="1415161" y="81787"/>
                </a:lnTo>
                <a:close/>
              </a:path>
              <a:path w="1451610" h="174625">
                <a:moveTo>
                  <a:pt x="1343405" y="11429"/>
                </a:moveTo>
                <a:lnTo>
                  <a:pt x="1329689" y="11429"/>
                </a:lnTo>
                <a:lnTo>
                  <a:pt x="1323466" y="12953"/>
                </a:lnTo>
                <a:lnTo>
                  <a:pt x="1313052" y="19050"/>
                </a:lnTo>
                <a:lnTo>
                  <a:pt x="1308735" y="23240"/>
                </a:lnTo>
                <a:lnTo>
                  <a:pt x="1305432" y="28828"/>
                </a:lnTo>
                <a:lnTo>
                  <a:pt x="1302003" y="34289"/>
                </a:lnTo>
                <a:lnTo>
                  <a:pt x="1295527" y="73786"/>
                </a:lnTo>
                <a:lnTo>
                  <a:pt x="1295671" y="80666"/>
                </a:lnTo>
                <a:lnTo>
                  <a:pt x="1305432" y="118744"/>
                </a:lnTo>
                <a:lnTo>
                  <a:pt x="1308735" y="124205"/>
                </a:lnTo>
                <a:lnTo>
                  <a:pt x="1313052" y="128523"/>
                </a:lnTo>
                <a:lnTo>
                  <a:pt x="1318260" y="131444"/>
                </a:lnTo>
                <a:lnTo>
                  <a:pt x="1323466" y="134492"/>
                </a:lnTo>
                <a:lnTo>
                  <a:pt x="1329563" y="136016"/>
                </a:lnTo>
                <a:lnTo>
                  <a:pt x="1343405" y="136016"/>
                </a:lnTo>
                <a:lnTo>
                  <a:pt x="1349248" y="134619"/>
                </a:lnTo>
                <a:lnTo>
                  <a:pt x="1354201" y="131952"/>
                </a:lnTo>
                <a:lnTo>
                  <a:pt x="1359280" y="129285"/>
                </a:lnTo>
                <a:lnTo>
                  <a:pt x="1363472" y="125475"/>
                </a:lnTo>
                <a:lnTo>
                  <a:pt x="1366901" y="120522"/>
                </a:lnTo>
                <a:lnTo>
                  <a:pt x="1332356" y="120522"/>
                </a:lnTo>
                <a:lnTo>
                  <a:pt x="1328801" y="119506"/>
                </a:lnTo>
                <a:lnTo>
                  <a:pt x="1312213" y="81787"/>
                </a:lnTo>
                <a:lnTo>
                  <a:pt x="1312183" y="66293"/>
                </a:lnTo>
                <a:lnTo>
                  <a:pt x="1312672" y="59943"/>
                </a:lnTo>
                <a:lnTo>
                  <a:pt x="1332484" y="27177"/>
                </a:lnTo>
                <a:lnTo>
                  <a:pt x="1366901" y="27177"/>
                </a:lnTo>
                <a:lnTo>
                  <a:pt x="1363599" y="22225"/>
                </a:lnTo>
                <a:lnTo>
                  <a:pt x="1359407" y="18414"/>
                </a:lnTo>
                <a:lnTo>
                  <a:pt x="1354454" y="15620"/>
                </a:lnTo>
                <a:lnTo>
                  <a:pt x="1349375" y="12826"/>
                </a:lnTo>
                <a:lnTo>
                  <a:pt x="1343405" y="11429"/>
                </a:lnTo>
                <a:close/>
              </a:path>
              <a:path w="1451610" h="174625">
                <a:moveTo>
                  <a:pt x="1366901" y="27177"/>
                </a:moveTo>
                <a:lnTo>
                  <a:pt x="1340992" y="27177"/>
                </a:lnTo>
                <a:lnTo>
                  <a:pt x="1344549" y="28193"/>
                </a:lnTo>
                <a:lnTo>
                  <a:pt x="1347597" y="30352"/>
                </a:lnTo>
                <a:lnTo>
                  <a:pt x="1361283" y="66293"/>
                </a:lnTo>
                <a:lnTo>
                  <a:pt x="1361253" y="81787"/>
                </a:lnTo>
                <a:lnTo>
                  <a:pt x="1347597" y="117347"/>
                </a:lnTo>
                <a:lnTo>
                  <a:pt x="1344549" y="119506"/>
                </a:lnTo>
                <a:lnTo>
                  <a:pt x="1340992" y="120522"/>
                </a:lnTo>
                <a:lnTo>
                  <a:pt x="1366901" y="120522"/>
                </a:lnTo>
                <a:lnTo>
                  <a:pt x="1377695" y="81787"/>
                </a:lnTo>
                <a:lnTo>
                  <a:pt x="1415161" y="81787"/>
                </a:lnTo>
                <a:lnTo>
                  <a:pt x="1415161" y="66293"/>
                </a:lnTo>
                <a:lnTo>
                  <a:pt x="1377695" y="66293"/>
                </a:lnTo>
                <a:lnTo>
                  <a:pt x="1377441" y="59181"/>
                </a:lnTo>
                <a:lnTo>
                  <a:pt x="1376426" y="52196"/>
                </a:lnTo>
                <a:lnTo>
                  <a:pt x="1374648" y="45084"/>
                </a:lnTo>
                <a:lnTo>
                  <a:pt x="1372869" y="38100"/>
                </a:lnTo>
                <a:lnTo>
                  <a:pt x="1370202" y="32130"/>
                </a:lnTo>
                <a:lnTo>
                  <a:pt x="1366901" y="27177"/>
                </a:lnTo>
                <a:close/>
              </a:path>
              <a:path w="1451610" h="174625">
                <a:moveTo>
                  <a:pt x="1415161" y="2031"/>
                </a:moveTo>
                <a:lnTo>
                  <a:pt x="1397635" y="2031"/>
                </a:lnTo>
                <a:lnTo>
                  <a:pt x="1397635" y="66293"/>
                </a:lnTo>
                <a:lnTo>
                  <a:pt x="1415161" y="66293"/>
                </a:lnTo>
                <a:lnTo>
                  <a:pt x="1415161" y="2031"/>
                </a:lnTo>
                <a:close/>
              </a:path>
              <a:path w="1451610" h="174625">
                <a:moveTo>
                  <a:pt x="1077976" y="57657"/>
                </a:moveTo>
                <a:lnTo>
                  <a:pt x="1060450" y="57657"/>
                </a:lnTo>
                <a:lnTo>
                  <a:pt x="1060450" y="96773"/>
                </a:lnTo>
                <a:lnTo>
                  <a:pt x="1077976" y="96773"/>
                </a:lnTo>
                <a:lnTo>
                  <a:pt x="1077976" y="57657"/>
                </a:lnTo>
                <a:close/>
              </a:path>
              <a:path w="1451610" h="174625">
                <a:moveTo>
                  <a:pt x="980820" y="4952"/>
                </a:moveTo>
                <a:lnTo>
                  <a:pt x="967993" y="4952"/>
                </a:lnTo>
                <a:lnTo>
                  <a:pt x="961770" y="5968"/>
                </a:lnTo>
                <a:lnTo>
                  <a:pt x="950467" y="10032"/>
                </a:lnTo>
                <a:lnTo>
                  <a:pt x="945641" y="12953"/>
                </a:lnTo>
                <a:lnTo>
                  <a:pt x="941451" y="16890"/>
                </a:lnTo>
                <a:lnTo>
                  <a:pt x="937260" y="20700"/>
                </a:lnTo>
                <a:lnTo>
                  <a:pt x="928242" y="55752"/>
                </a:lnTo>
                <a:lnTo>
                  <a:pt x="929386" y="61848"/>
                </a:lnTo>
                <a:lnTo>
                  <a:pt x="931901" y="67817"/>
                </a:lnTo>
                <a:lnTo>
                  <a:pt x="934085" y="72643"/>
                </a:lnTo>
                <a:lnTo>
                  <a:pt x="937260" y="77342"/>
                </a:lnTo>
                <a:lnTo>
                  <a:pt x="941451" y="81152"/>
                </a:lnTo>
                <a:lnTo>
                  <a:pt x="945641" y="85089"/>
                </a:lnTo>
                <a:lnTo>
                  <a:pt x="950467" y="88010"/>
                </a:lnTo>
                <a:lnTo>
                  <a:pt x="956055" y="90169"/>
                </a:lnTo>
                <a:lnTo>
                  <a:pt x="961770" y="92201"/>
                </a:lnTo>
                <a:lnTo>
                  <a:pt x="967866" y="93217"/>
                </a:lnTo>
                <a:lnTo>
                  <a:pt x="980820" y="93217"/>
                </a:lnTo>
                <a:lnTo>
                  <a:pt x="1011333" y="77850"/>
                </a:lnTo>
                <a:lnTo>
                  <a:pt x="970406" y="77850"/>
                </a:lnTo>
                <a:lnTo>
                  <a:pt x="966469" y="77088"/>
                </a:lnTo>
                <a:lnTo>
                  <a:pt x="962913" y="75818"/>
                </a:lnTo>
                <a:lnTo>
                  <a:pt x="959230" y="74548"/>
                </a:lnTo>
                <a:lnTo>
                  <a:pt x="956182" y="72643"/>
                </a:lnTo>
                <a:lnTo>
                  <a:pt x="945261" y="53593"/>
                </a:lnTo>
                <a:lnTo>
                  <a:pt x="945261" y="44450"/>
                </a:lnTo>
                <a:lnTo>
                  <a:pt x="970534" y="20446"/>
                </a:lnTo>
                <a:lnTo>
                  <a:pt x="1011485" y="20446"/>
                </a:lnTo>
                <a:lnTo>
                  <a:pt x="1010285" y="18922"/>
                </a:lnTo>
                <a:lnTo>
                  <a:pt x="1006220" y="15620"/>
                </a:lnTo>
                <a:lnTo>
                  <a:pt x="1002156" y="12191"/>
                </a:lnTo>
                <a:lnTo>
                  <a:pt x="997457" y="9525"/>
                </a:lnTo>
                <a:lnTo>
                  <a:pt x="991997" y="7746"/>
                </a:lnTo>
                <a:lnTo>
                  <a:pt x="986663" y="5841"/>
                </a:lnTo>
                <a:lnTo>
                  <a:pt x="980820" y="4952"/>
                </a:lnTo>
                <a:close/>
              </a:path>
              <a:path w="1451610" h="174625">
                <a:moveTo>
                  <a:pt x="1011485" y="20446"/>
                </a:moveTo>
                <a:lnTo>
                  <a:pt x="978915" y="20446"/>
                </a:lnTo>
                <a:lnTo>
                  <a:pt x="982852" y="21081"/>
                </a:lnTo>
                <a:lnTo>
                  <a:pt x="986536" y="22351"/>
                </a:lnTo>
                <a:lnTo>
                  <a:pt x="1001902" y="36956"/>
                </a:lnTo>
                <a:lnTo>
                  <a:pt x="1003426" y="40512"/>
                </a:lnTo>
                <a:lnTo>
                  <a:pt x="1004165" y="44450"/>
                </a:lnTo>
                <a:lnTo>
                  <a:pt x="1004165" y="53593"/>
                </a:lnTo>
                <a:lnTo>
                  <a:pt x="1003426" y="57530"/>
                </a:lnTo>
                <a:lnTo>
                  <a:pt x="1001853" y="61213"/>
                </a:lnTo>
                <a:lnTo>
                  <a:pt x="1000505" y="64642"/>
                </a:lnTo>
                <a:lnTo>
                  <a:pt x="998474" y="67690"/>
                </a:lnTo>
                <a:lnTo>
                  <a:pt x="995806" y="70103"/>
                </a:lnTo>
                <a:lnTo>
                  <a:pt x="993139" y="72643"/>
                </a:lnTo>
                <a:lnTo>
                  <a:pt x="990091" y="74548"/>
                </a:lnTo>
                <a:lnTo>
                  <a:pt x="982979" y="77088"/>
                </a:lnTo>
                <a:lnTo>
                  <a:pt x="979042" y="77850"/>
                </a:lnTo>
                <a:lnTo>
                  <a:pt x="1011333" y="77850"/>
                </a:lnTo>
                <a:lnTo>
                  <a:pt x="1012825" y="76072"/>
                </a:lnTo>
                <a:lnTo>
                  <a:pt x="1016157" y="70103"/>
                </a:lnTo>
                <a:lnTo>
                  <a:pt x="1018031" y="66801"/>
                </a:lnTo>
                <a:lnTo>
                  <a:pt x="1019682" y="62229"/>
                </a:lnTo>
                <a:lnTo>
                  <a:pt x="1020317" y="57657"/>
                </a:lnTo>
                <a:lnTo>
                  <a:pt x="1077976" y="57657"/>
                </a:lnTo>
                <a:lnTo>
                  <a:pt x="1077976" y="42163"/>
                </a:lnTo>
                <a:lnTo>
                  <a:pt x="1020699" y="42163"/>
                </a:lnTo>
                <a:lnTo>
                  <a:pt x="1020190" y="37464"/>
                </a:lnTo>
                <a:lnTo>
                  <a:pt x="1018666" y="32765"/>
                </a:lnTo>
                <a:lnTo>
                  <a:pt x="1013587" y="23113"/>
                </a:lnTo>
                <a:lnTo>
                  <a:pt x="1011485" y="20446"/>
                </a:lnTo>
                <a:close/>
              </a:path>
              <a:path w="1451610" h="174625">
                <a:moveTo>
                  <a:pt x="1077976" y="0"/>
                </a:moveTo>
                <a:lnTo>
                  <a:pt x="1060450" y="0"/>
                </a:lnTo>
                <a:lnTo>
                  <a:pt x="1060450" y="42163"/>
                </a:lnTo>
                <a:lnTo>
                  <a:pt x="1077976" y="42163"/>
                </a:lnTo>
                <a:lnTo>
                  <a:pt x="1077976" y="0"/>
                </a:lnTo>
                <a:close/>
              </a:path>
              <a:path w="1451610" h="174625">
                <a:moveTo>
                  <a:pt x="426592" y="4952"/>
                </a:moveTo>
                <a:lnTo>
                  <a:pt x="413257" y="4952"/>
                </a:lnTo>
                <a:lnTo>
                  <a:pt x="407035" y="5968"/>
                </a:lnTo>
                <a:lnTo>
                  <a:pt x="395731" y="10032"/>
                </a:lnTo>
                <a:lnTo>
                  <a:pt x="390905" y="12953"/>
                </a:lnTo>
                <a:lnTo>
                  <a:pt x="386714" y="16890"/>
                </a:lnTo>
                <a:lnTo>
                  <a:pt x="382524" y="20700"/>
                </a:lnTo>
                <a:lnTo>
                  <a:pt x="379349" y="25400"/>
                </a:lnTo>
                <a:lnTo>
                  <a:pt x="376936" y="30733"/>
                </a:lnTo>
                <a:lnTo>
                  <a:pt x="374650" y="36194"/>
                </a:lnTo>
                <a:lnTo>
                  <a:pt x="373506" y="42290"/>
                </a:lnTo>
                <a:lnTo>
                  <a:pt x="373506" y="55752"/>
                </a:lnTo>
                <a:lnTo>
                  <a:pt x="386714" y="81152"/>
                </a:lnTo>
                <a:lnTo>
                  <a:pt x="390905" y="85089"/>
                </a:lnTo>
                <a:lnTo>
                  <a:pt x="395731" y="88010"/>
                </a:lnTo>
                <a:lnTo>
                  <a:pt x="401319" y="90169"/>
                </a:lnTo>
                <a:lnTo>
                  <a:pt x="407035" y="92201"/>
                </a:lnTo>
                <a:lnTo>
                  <a:pt x="413130" y="93217"/>
                </a:lnTo>
                <a:lnTo>
                  <a:pt x="426592" y="93217"/>
                </a:lnTo>
                <a:lnTo>
                  <a:pt x="456671" y="77850"/>
                </a:lnTo>
                <a:lnTo>
                  <a:pt x="415670" y="77850"/>
                </a:lnTo>
                <a:lnTo>
                  <a:pt x="411734" y="77088"/>
                </a:lnTo>
                <a:lnTo>
                  <a:pt x="408177" y="75818"/>
                </a:lnTo>
                <a:lnTo>
                  <a:pt x="404494" y="74548"/>
                </a:lnTo>
                <a:lnTo>
                  <a:pt x="401447" y="72643"/>
                </a:lnTo>
                <a:lnTo>
                  <a:pt x="390525" y="53593"/>
                </a:lnTo>
                <a:lnTo>
                  <a:pt x="390525" y="44450"/>
                </a:lnTo>
                <a:lnTo>
                  <a:pt x="415798" y="20446"/>
                </a:lnTo>
                <a:lnTo>
                  <a:pt x="456933" y="20446"/>
                </a:lnTo>
                <a:lnTo>
                  <a:pt x="453263" y="16890"/>
                </a:lnTo>
                <a:lnTo>
                  <a:pt x="449072" y="12953"/>
                </a:lnTo>
                <a:lnTo>
                  <a:pt x="444118" y="10032"/>
                </a:lnTo>
                <a:lnTo>
                  <a:pt x="432688" y="5968"/>
                </a:lnTo>
                <a:lnTo>
                  <a:pt x="426592" y="4952"/>
                </a:lnTo>
                <a:close/>
              </a:path>
              <a:path w="1451610" h="174625">
                <a:moveTo>
                  <a:pt x="456933" y="20446"/>
                </a:moveTo>
                <a:lnTo>
                  <a:pt x="424179" y="20446"/>
                </a:lnTo>
                <a:lnTo>
                  <a:pt x="428116" y="21081"/>
                </a:lnTo>
                <a:lnTo>
                  <a:pt x="431800" y="22351"/>
                </a:lnTo>
                <a:lnTo>
                  <a:pt x="447166" y="36956"/>
                </a:lnTo>
                <a:lnTo>
                  <a:pt x="448690" y="40512"/>
                </a:lnTo>
                <a:lnTo>
                  <a:pt x="449429" y="44450"/>
                </a:lnTo>
                <a:lnTo>
                  <a:pt x="449429" y="53593"/>
                </a:lnTo>
                <a:lnTo>
                  <a:pt x="448690" y="57530"/>
                </a:lnTo>
                <a:lnTo>
                  <a:pt x="447117" y="61213"/>
                </a:lnTo>
                <a:lnTo>
                  <a:pt x="445769" y="64642"/>
                </a:lnTo>
                <a:lnTo>
                  <a:pt x="443738" y="67690"/>
                </a:lnTo>
                <a:lnTo>
                  <a:pt x="441070" y="70103"/>
                </a:lnTo>
                <a:lnTo>
                  <a:pt x="438403" y="72643"/>
                </a:lnTo>
                <a:lnTo>
                  <a:pt x="435355" y="74548"/>
                </a:lnTo>
                <a:lnTo>
                  <a:pt x="428243" y="77088"/>
                </a:lnTo>
                <a:lnTo>
                  <a:pt x="424306" y="77850"/>
                </a:lnTo>
                <a:lnTo>
                  <a:pt x="456671" y="77850"/>
                </a:lnTo>
                <a:lnTo>
                  <a:pt x="466343" y="42290"/>
                </a:lnTo>
                <a:lnTo>
                  <a:pt x="465200" y="36321"/>
                </a:lnTo>
                <a:lnTo>
                  <a:pt x="460628" y="25400"/>
                </a:lnTo>
                <a:lnTo>
                  <a:pt x="457326" y="20827"/>
                </a:lnTo>
                <a:lnTo>
                  <a:pt x="456933" y="20446"/>
                </a:lnTo>
                <a:close/>
              </a:path>
              <a:path w="1451610" h="174625">
                <a:moveTo>
                  <a:pt x="1170686" y="27177"/>
                </a:moveTo>
                <a:lnTo>
                  <a:pt x="1153667" y="27177"/>
                </a:lnTo>
                <a:lnTo>
                  <a:pt x="1153667" y="43814"/>
                </a:lnTo>
                <a:lnTo>
                  <a:pt x="1152525" y="52196"/>
                </a:lnTo>
                <a:lnTo>
                  <a:pt x="1137265" y="90870"/>
                </a:lnTo>
                <a:lnTo>
                  <a:pt x="1107922" y="123570"/>
                </a:lnTo>
                <a:lnTo>
                  <a:pt x="1101470" y="128904"/>
                </a:lnTo>
                <a:lnTo>
                  <a:pt x="1112519" y="139572"/>
                </a:lnTo>
                <a:lnTo>
                  <a:pt x="1141984" y="111886"/>
                </a:lnTo>
                <a:lnTo>
                  <a:pt x="1159382" y="82295"/>
                </a:lnTo>
                <a:lnTo>
                  <a:pt x="1160272" y="79755"/>
                </a:lnTo>
                <a:lnTo>
                  <a:pt x="1161795" y="74675"/>
                </a:lnTo>
                <a:lnTo>
                  <a:pt x="1161923" y="74040"/>
                </a:lnTo>
                <a:lnTo>
                  <a:pt x="1162430" y="72135"/>
                </a:lnTo>
                <a:lnTo>
                  <a:pt x="1178052" y="72135"/>
                </a:lnTo>
                <a:lnTo>
                  <a:pt x="1177758" y="71526"/>
                </a:lnTo>
                <a:lnTo>
                  <a:pt x="1173829" y="59801"/>
                </a:lnTo>
                <a:lnTo>
                  <a:pt x="1171471" y="47765"/>
                </a:lnTo>
                <a:lnTo>
                  <a:pt x="1170686" y="35432"/>
                </a:lnTo>
                <a:lnTo>
                  <a:pt x="1170686" y="27177"/>
                </a:lnTo>
                <a:close/>
              </a:path>
              <a:path w="1451610" h="174625">
                <a:moveTo>
                  <a:pt x="1178052" y="72135"/>
                </a:moveTo>
                <a:lnTo>
                  <a:pt x="1162430" y="72135"/>
                </a:lnTo>
                <a:lnTo>
                  <a:pt x="1162685" y="73025"/>
                </a:lnTo>
                <a:lnTo>
                  <a:pt x="1162812" y="74040"/>
                </a:lnTo>
                <a:lnTo>
                  <a:pt x="1163447" y="77215"/>
                </a:lnTo>
                <a:lnTo>
                  <a:pt x="1164209" y="79882"/>
                </a:lnTo>
                <a:lnTo>
                  <a:pt x="1165309" y="82930"/>
                </a:lnTo>
                <a:lnTo>
                  <a:pt x="1165987" y="84962"/>
                </a:lnTo>
                <a:lnTo>
                  <a:pt x="1167384" y="88010"/>
                </a:lnTo>
                <a:lnTo>
                  <a:pt x="1169542" y="91947"/>
                </a:lnTo>
                <a:lnTo>
                  <a:pt x="1171575" y="96011"/>
                </a:lnTo>
                <a:lnTo>
                  <a:pt x="1174368" y="100202"/>
                </a:lnTo>
                <a:lnTo>
                  <a:pt x="1177785" y="104806"/>
                </a:lnTo>
                <a:lnTo>
                  <a:pt x="1180973" y="109219"/>
                </a:lnTo>
                <a:lnTo>
                  <a:pt x="1185164" y="114172"/>
                </a:lnTo>
                <a:lnTo>
                  <a:pt x="1189989" y="119506"/>
                </a:lnTo>
                <a:lnTo>
                  <a:pt x="1194815" y="124967"/>
                </a:lnTo>
                <a:lnTo>
                  <a:pt x="1200912" y="130555"/>
                </a:lnTo>
                <a:lnTo>
                  <a:pt x="1208151" y="136397"/>
                </a:lnTo>
                <a:lnTo>
                  <a:pt x="1219707" y="125348"/>
                </a:lnTo>
                <a:lnTo>
                  <a:pt x="1208440" y="115256"/>
                </a:lnTo>
                <a:lnTo>
                  <a:pt x="1198626" y="104806"/>
                </a:lnTo>
                <a:lnTo>
                  <a:pt x="1190240" y="94023"/>
                </a:lnTo>
                <a:lnTo>
                  <a:pt x="1183259" y="82930"/>
                </a:lnTo>
                <a:lnTo>
                  <a:pt x="1178052" y="72135"/>
                </a:lnTo>
                <a:close/>
              </a:path>
              <a:path w="1451610" h="174625">
                <a:moveTo>
                  <a:pt x="1213739" y="11683"/>
                </a:moveTo>
                <a:lnTo>
                  <a:pt x="1108582" y="11683"/>
                </a:lnTo>
                <a:lnTo>
                  <a:pt x="1108582" y="27177"/>
                </a:lnTo>
                <a:lnTo>
                  <a:pt x="1213739" y="27177"/>
                </a:lnTo>
                <a:lnTo>
                  <a:pt x="1213739" y="11683"/>
                </a:lnTo>
                <a:close/>
              </a:path>
              <a:path w="1451610" h="174625">
                <a:moveTo>
                  <a:pt x="800607" y="11683"/>
                </a:moveTo>
                <a:lnTo>
                  <a:pt x="783589" y="11683"/>
                </a:lnTo>
                <a:lnTo>
                  <a:pt x="783589" y="43814"/>
                </a:lnTo>
                <a:lnTo>
                  <a:pt x="782574" y="52196"/>
                </a:lnTo>
                <a:lnTo>
                  <a:pt x="767187" y="90870"/>
                </a:lnTo>
                <a:lnTo>
                  <a:pt x="737897" y="123570"/>
                </a:lnTo>
                <a:lnTo>
                  <a:pt x="731392" y="128904"/>
                </a:lnTo>
                <a:lnTo>
                  <a:pt x="742441" y="139572"/>
                </a:lnTo>
                <a:lnTo>
                  <a:pt x="771905" y="111886"/>
                </a:lnTo>
                <a:lnTo>
                  <a:pt x="789349" y="82168"/>
                </a:lnTo>
                <a:lnTo>
                  <a:pt x="791082" y="77215"/>
                </a:lnTo>
                <a:lnTo>
                  <a:pt x="791717" y="74675"/>
                </a:lnTo>
                <a:lnTo>
                  <a:pt x="791844" y="74040"/>
                </a:lnTo>
                <a:lnTo>
                  <a:pt x="792099" y="73532"/>
                </a:lnTo>
                <a:lnTo>
                  <a:pt x="792226" y="72897"/>
                </a:lnTo>
                <a:lnTo>
                  <a:pt x="807777" y="72897"/>
                </a:lnTo>
                <a:lnTo>
                  <a:pt x="806876" y="70812"/>
                </a:lnTo>
                <a:lnTo>
                  <a:pt x="803386" y="59229"/>
                </a:lnTo>
                <a:lnTo>
                  <a:pt x="801300" y="47432"/>
                </a:lnTo>
                <a:lnTo>
                  <a:pt x="800607" y="35432"/>
                </a:lnTo>
                <a:lnTo>
                  <a:pt x="800607" y="11683"/>
                </a:lnTo>
                <a:close/>
              </a:path>
              <a:path w="1451610" h="174625">
                <a:moveTo>
                  <a:pt x="807777" y="72897"/>
                </a:moveTo>
                <a:lnTo>
                  <a:pt x="792226" y="72897"/>
                </a:lnTo>
                <a:lnTo>
                  <a:pt x="792352" y="73532"/>
                </a:lnTo>
                <a:lnTo>
                  <a:pt x="792479" y="74040"/>
                </a:lnTo>
                <a:lnTo>
                  <a:pt x="793114" y="77215"/>
                </a:lnTo>
                <a:lnTo>
                  <a:pt x="799338" y="91947"/>
                </a:lnTo>
                <a:lnTo>
                  <a:pt x="801369" y="95757"/>
                </a:lnTo>
                <a:lnTo>
                  <a:pt x="804163" y="100075"/>
                </a:lnTo>
                <a:lnTo>
                  <a:pt x="811022" y="109473"/>
                </a:lnTo>
                <a:lnTo>
                  <a:pt x="815086" y="114426"/>
                </a:lnTo>
                <a:lnTo>
                  <a:pt x="819912" y="119633"/>
                </a:lnTo>
                <a:lnTo>
                  <a:pt x="824611" y="124840"/>
                </a:lnTo>
                <a:lnTo>
                  <a:pt x="830706" y="130428"/>
                </a:lnTo>
                <a:lnTo>
                  <a:pt x="838073" y="136397"/>
                </a:lnTo>
                <a:lnTo>
                  <a:pt x="849629" y="125348"/>
                </a:lnTo>
                <a:lnTo>
                  <a:pt x="837322" y="114869"/>
                </a:lnTo>
                <a:lnTo>
                  <a:pt x="826896" y="104187"/>
                </a:lnTo>
                <a:lnTo>
                  <a:pt x="818376" y="93291"/>
                </a:lnTo>
                <a:lnTo>
                  <a:pt x="811784" y="82168"/>
                </a:lnTo>
                <a:lnTo>
                  <a:pt x="807777" y="72897"/>
                </a:lnTo>
                <a:close/>
              </a:path>
              <a:path w="1451610" h="174625">
                <a:moveTo>
                  <a:pt x="90931" y="23621"/>
                </a:moveTo>
                <a:lnTo>
                  <a:pt x="74167" y="23621"/>
                </a:lnTo>
                <a:lnTo>
                  <a:pt x="70612" y="36829"/>
                </a:lnTo>
                <a:lnTo>
                  <a:pt x="68199" y="41401"/>
                </a:lnTo>
                <a:lnTo>
                  <a:pt x="64515" y="45719"/>
                </a:lnTo>
                <a:lnTo>
                  <a:pt x="59689" y="49783"/>
                </a:lnTo>
                <a:lnTo>
                  <a:pt x="54863" y="53975"/>
                </a:lnTo>
                <a:lnTo>
                  <a:pt x="12573" y="70484"/>
                </a:lnTo>
                <a:lnTo>
                  <a:pt x="19812" y="84327"/>
                </a:lnTo>
                <a:lnTo>
                  <a:pt x="61952" y="67788"/>
                </a:lnTo>
                <a:lnTo>
                  <a:pt x="77724" y="53847"/>
                </a:lnTo>
                <a:lnTo>
                  <a:pt x="79120" y="51942"/>
                </a:lnTo>
                <a:lnTo>
                  <a:pt x="80533" y="49656"/>
                </a:lnTo>
                <a:lnTo>
                  <a:pt x="81534" y="47878"/>
                </a:lnTo>
                <a:lnTo>
                  <a:pt x="81914" y="47116"/>
                </a:lnTo>
                <a:lnTo>
                  <a:pt x="82550" y="45338"/>
                </a:lnTo>
                <a:lnTo>
                  <a:pt x="99860" y="45338"/>
                </a:lnTo>
                <a:lnTo>
                  <a:pt x="96519" y="41401"/>
                </a:lnTo>
                <a:lnTo>
                  <a:pt x="94361" y="37083"/>
                </a:lnTo>
                <a:lnTo>
                  <a:pt x="90931" y="23621"/>
                </a:lnTo>
                <a:close/>
              </a:path>
              <a:path w="1451610" h="174625">
                <a:moveTo>
                  <a:pt x="99860" y="45338"/>
                </a:moveTo>
                <a:lnTo>
                  <a:pt x="82550" y="45338"/>
                </a:lnTo>
                <a:lnTo>
                  <a:pt x="83312" y="47116"/>
                </a:lnTo>
                <a:lnTo>
                  <a:pt x="83692" y="47878"/>
                </a:lnTo>
                <a:lnTo>
                  <a:pt x="84074" y="48767"/>
                </a:lnTo>
                <a:lnTo>
                  <a:pt x="84709" y="49656"/>
                </a:lnTo>
                <a:lnTo>
                  <a:pt x="85725" y="51688"/>
                </a:lnTo>
                <a:lnTo>
                  <a:pt x="86994" y="53466"/>
                </a:lnTo>
                <a:lnTo>
                  <a:pt x="125396" y="76946"/>
                </a:lnTo>
                <a:lnTo>
                  <a:pt x="145668" y="81787"/>
                </a:lnTo>
                <a:lnTo>
                  <a:pt x="151891" y="67563"/>
                </a:lnTo>
                <a:lnTo>
                  <a:pt x="143605" y="65924"/>
                </a:lnTo>
                <a:lnTo>
                  <a:pt x="136080" y="64071"/>
                </a:lnTo>
                <a:lnTo>
                  <a:pt x="104901" y="49402"/>
                </a:lnTo>
                <a:lnTo>
                  <a:pt x="100075" y="45592"/>
                </a:lnTo>
                <a:lnTo>
                  <a:pt x="99860" y="45338"/>
                </a:lnTo>
                <a:close/>
              </a:path>
              <a:path w="1451610" h="174625">
                <a:moveTo>
                  <a:pt x="147827" y="7873"/>
                </a:moveTo>
                <a:lnTo>
                  <a:pt x="17525" y="7873"/>
                </a:lnTo>
                <a:lnTo>
                  <a:pt x="17525" y="23621"/>
                </a:lnTo>
                <a:lnTo>
                  <a:pt x="147827" y="23621"/>
                </a:lnTo>
                <a:lnTo>
                  <a:pt x="147827" y="7873"/>
                </a:lnTo>
                <a:close/>
              </a:path>
              <a:path w="1451610" h="174625">
                <a:moveTo>
                  <a:pt x="1451102" y="0"/>
                </a:moveTo>
                <a:lnTo>
                  <a:pt x="1433576" y="0"/>
                </a:lnTo>
                <a:lnTo>
                  <a:pt x="1433576" y="170687"/>
                </a:lnTo>
                <a:lnTo>
                  <a:pt x="1451102" y="170687"/>
                </a:lnTo>
                <a:lnTo>
                  <a:pt x="1451102" y="0"/>
                </a:lnTo>
                <a:close/>
              </a:path>
              <a:path w="1451610" h="174625">
                <a:moveTo>
                  <a:pt x="1251203" y="0"/>
                </a:moveTo>
                <a:lnTo>
                  <a:pt x="1233677" y="0"/>
                </a:lnTo>
                <a:lnTo>
                  <a:pt x="1233677" y="170687"/>
                </a:lnTo>
                <a:lnTo>
                  <a:pt x="1251203" y="170687"/>
                </a:lnTo>
                <a:lnTo>
                  <a:pt x="1251203" y="82550"/>
                </a:lnTo>
                <a:lnTo>
                  <a:pt x="1283207" y="82550"/>
                </a:lnTo>
                <a:lnTo>
                  <a:pt x="1283207" y="67055"/>
                </a:lnTo>
                <a:lnTo>
                  <a:pt x="1251203" y="67055"/>
                </a:lnTo>
                <a:lnTo>
                  <a:pt x="1251203" y="0"/>
                </a:lnTo>
                <a:close/>
              </a:path>
              <a:path w="1451610" h="174625">
                <a:moveTo>
                  <a:pt x="883030" y="0"/>
                </a:moveTo>
                <a:lnTo>
                  <a:pt x="865504" y="0"/>
                </a:lnTo>
                <a:lnTo>
                  <a:pt x="865504" y="170687"/>
                </a:lnTo>
                <a:lnTo>
                  <a:pt x="883030" y="170687"/>
                </a:lnTo>
                <a:lnTo>
                  <a:pt x="883030" y="82550"/>
                </a:lnTo>
                <a:lnTo>
                  <a:pt x="915035" y="82550"/>
                </a:lnTo>
                <a:lnTo>
                  <a:pt x="915035" y="67055"/>
                </a:lnTo>
                <a:lnTo>
                  <a:pt x="883030" y="67055"/>
                </a:lnTo>
                <a:lnTo>
                  <a:pt x="883030" y="0"/>
                </a:lnTo>
                <a:close/>
              </a:path>
              <a:path w="1451610" h="174625">
                <a:moveTo>
                  <a:pt x="713486" y="78612"/>
                </a:moveTo>
                <a:lnTo>
                  <a:pt x="695960" y="78612"/>
                </a:lnTo>
                <a:lnTo>
                  <a:pt x="695960" y="170687"/>
                </a:lnTo>
                <a:lnTo>
                  <a:pt x="713486" y="170687"/>
                </a:lnTo>
                <a:lnTo>
                  <a:pt x="713486" y="78612"/>
                </a:lnTo>
                <a:close/>
              </a:path>
              <a:path w="1451610" h="174625">
                <a:moveTo>
                  <a:pt x="671702" y="130809"/>
                </a:moveTo>
                <a:lnTo>
                  <a:pt x="654176" y="130809"/>
                </a:lnTo>
                <a:lnTo>
                  <a:pt x="654176" y="167639"/>
                </a:lnTo>
                <a:lnTo>
                  <a:pt x="671702" y="167639"/>
                </a:lnTo>
                <a:lnTo>
                  <a:pt x="671702" y="130809"/>
                </a:lnTo>
                <a:close/>
              </a:path>
              <a:path w="1451610" h="174625">
                <a:moveTo>
                  <a:pt x="635253" y="14604"/>
                </a:moveTo>
                <a:lnTo>
                  <a:pt x="563752" y="14604"/>
                </a:lnTo>
                <a:lnTo>
                  <a:pt x="563752" y="136016"/>
                </a:lnTo>
                <a:lnTo>
                  <a:pt x="597153" y="136016"/>
                </a:lnTo>
                <a:lnTo>
                  <a:pt x="606442" y="135923"/>
                </a:lnTo>
                <a:lnTo>
                  <a:pt x="649351" y="132460"/>
                </a:lnTo>
                <a:lnTo>
                  <a:pt x="654176" y="130809"/>
                </a:lnTo>
                <a:lnTo>
                  <a:pt x="671702" y="130809"/>
                </a:lnTo>
                <a:lnTo>
                  <a:pt x="671702" y="120522"/>
                </a:lnTo>
                <a:lnTo>
                  <a:pt x="581278" y="120522"/>
                </a:lnTo>
                <a:lnTo>
                  <a:pt x="581278" y="30098"/>
                </a:lnTo>
                <a:lnTo>
                  <a:pt x="635253" y="30098"/>
                </a:lnTo>
                <a:lnTo>
                  <a:pt x="635253" y="14604"/>
                </a:lnTo>
                <a:close/>
              </a:path>
              <a:path w="1451610" h="174625">
                <a:moveTo>
                  <a:pt x="671702" y="2031"/>
                </a:moveTo>
                <a:lnTo>
                  <a:pt x="654176" y="2031"/>
                </a:lnTo>
                <a:lnTo>
                  <a:pt x="654176" y="115696"/>
                </a:lnTo>
                <a:lnTo>
                  <a:pt x="648634" y="117006"/>
                </a:lnTo>
                <a:lnTo>
                  <a:pt x="604307" y="120471"/>
                </a:lnTo>
                <a:lnTo>
                  <a:pt x="595376" y="120522"/>
                </a:lnTo>
                <a:lnTo>
                  <a:pt x="671702" y="120522"/>
                </a:lnTo>
                <a:lnTo>
                  <a:pt x="671702" y="78612"/>
                </a:lnTo>
                <a:lnTo>
                  <a:pt x="713486" y="78612"/>
                </a:lnTo>
                <a:lnTo>
                  <a:pt x="713486" y="63118"/>
                </a:lnTo>
                <a:lnTo>
                  <a:pt x="671702" y="63118"/>
                </a:lnTo>
                <a:lnTo>
                  <a:pt x="671702" y="2031"/>
                </a:lnTo>
                <a:close/>
              </a:path>
              <a:path w="1451610" h="174625">
                <a:moveTo>
                  <a:pt x="713486" y="0"/>
                </a:moveTo>
                <a:lnTo>
                  <a:pt x="695960" y="0"/>
                </a:lnTo>
                <a:lnTo>
                  <a:pt x="695960" y="63118"/>
                </a:lnTo>
                <a:lnTo>
                  <a:pt x="713486" y="63118"/>
                </a:lnTo>
                <a:lnTo>
                  <a:pt x="713486" y="0"/>
                </a:lnTo>
                <a:close/>
              </a:path>
              <a:path w="1451610" h="174625">
                <a:moveTo>
                  <a:pt x="523239" y="0"/>
                </a:moveTo>
                <a:lnTo>
                  <a:pt x="505713" y="0"/>
                </a:lnTo>
                <a:lnTo>
                  <a:pt x="505713" y="102488"/>
                </a:lnTo>
                <a:lnTo>
                  <a:pt x="523239" y="102488"/>
                </a:lnTo>
                <a:lnTo>
                  <a:pt x="523239" y="0"/>
                </a:lnTo>
                <a:close/>
              </a:path>
              <a:path w="1451610" h="174625">
                <a:moveTo>
                  <a:pt x="298703" y="96773"/>
                </a:moveTo>
                <a:lnTo>
                  <a:pt x="281813" y="96773"/>
                </a:lnTo>
                <a:lnTo>
                  <a:pt x="281813" y="108457"/>
                </a:lnTo>
                <a:lnTo>
                  <a:pt x="298703" y="108457"/>
                </a:lnTo>
                <a:lnTo>
                  <a:pt x="298703" y="96773"/>
                </a:lnTo>
                <a:close/>
              </a:path>
              <a:path w="1451610" h="174625">
                <a:moveTo>
                  <a:pt x="337692" y="61340"/>
                </a:moveTo>
                <a:lnTo>
                  <a:pt x="320801" y="61340"/>
                </a:lnTo>
                <a:lnTo>
                  <a:pt x="320801" y="108457"/>
                </a:lnTo>
                <a:lnTo>
                  <a:pt x="337692" y="108457"/>
                </a:lnTo>
                <a:lnTo>
                  <a:pt x="337692" y="61340"/>
                </a:lnTo>
                <a:close/>
              </a:path>
              <a:path w="1451610" h="174625">
                <a:moveTo>
                  <a:pt x="264032" y="7746"/>
                </a:moveTo>
                <a:lnTo>
                  <a:pt x="192912" y="7746"/>
                </a:lnTo>
                <a:lnTo>
                  <a:pt x="192912" y="100583"/>
                </a:lnTo>
                <a:lnTo>
                  <a:pt x="216407" y="100583"/>
                </a:lnTo>
                <a:lnTo>
                  <a:pt x="227556" y="100514"/>
                </a:lnTo>
                <a:lnTo>
                  <a:pt x="266953" y="99059"/>
                </a:lnTo>
                <a:lnTo>
                  <a:pt x="281813" y="96773"/>
                </a:lnTo>
                <a:lnTo>
                  <a:pt x="298703" y="96773"/>
                </a:lnTo>
                <a:lnTo>
                  <a:pt x="298703" y="85089"/>
                </a:lnTo>
                <a:lnTo>
                  <a:pt x="210438" y="85089"/>
                </a:lnTo>
                <a:lnTo>
                  <a:pt x="210438" y="62356"/>
                </a:lnTo>
                <a:lnTo>
                  <a:pt x="262000" y="62356"/>
                </a:lnTo>
                <a:lnTo>
                  <a:pt x="262000" y="47370"/>
                </a:lnTo>
                <a:lnTo>
                  <a:pt x="210438" y="47370"/>
                </a:lnTo>
                <a:lnTo>
                  <a:pt x="210438" y="23113"/>
                </a:lnTo>
                <a:lnTo>
                  <a:pt x="264032" y="23113"/>
                </a:lnTo>
                <a:lnTo>
                  <a:pt x="264032" y="7746"/>
                </a:lnTo>
                <a:close/>
              </a:path>
              <a:path w="1451610" h="174625">
                <a:moveTo>
                  <a:pt x="298703" y="2158"/>
                </a:moveTo>
                <a:lnTo>
                  <a:pt x="281813" y="2158"/>
                </a:lnTo>
                <a:lnTo>
                  <a:pt x="281813" y="81533"/>
                </a:lnTo>
                <a:lnTo>
                  <a:pt x="275855" y="82417"/>
                </a:lnTo>
                <a:lnTo>
                  <a:pt x="237489" y="84899"/>
                </a:lnTo>
                <a:lnTo>
                  <a:pt x="217424" y="85089"/>
                </a:lnTo>
                <a:lnTo>
                  <a:pt x="298703" y="85089"/>
                </a:lnTo>
                <a:lnTo>
                  <a:pt x="298703" y="61340"/>
                </a:lnTo>
                <a:lnTo>
                  <a:pt x="337692" y="61340"/>
                </a:lnTo>
                <a:lnTo>
                  <a:pt x="337692" y="45973"/>
                </a:lnTo>
                <a:lnTo>
                  <a:pt x="298703" y="45973"/>
                </a:lnTo>
                <a:lnTo>
                  <a:pt x="298703" y="2158"/>
                </a:lnTo>
                <a:close/>
              </a:path>
              <a:path w="1451610" h="174625">
                <a:moveTo>
                  <a:pt x="337692" y="0"/>
                </a:moveTo>
                <a:lnTo>
                  <a:pt x="320801" y="0"/>
                </a:lnTo>
                <a:lnTo>
                  <a:pt x="320801" y="45973"/>
                </a:lnTo>
                <a:lnTo>
                  <a:pt x="337692" y="45973"/>
                </a:lnTo>
                <a:lnTo>
                  <a:pt x="337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00828" y="1483550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7028" y="0"/>
                </a:lnTo>
              </a:path>
            </a:pathLst>
          </a:custGeom>
          <a:ln w="265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50665" y="1459611"/>
            <a:ext cx="88265" cy="33020"/>
          </a:xfrm>
          <a:custGeom>
            <a:avLst/>
            <a:gdLst/>
            <a:ahLst/>
            <a:cxnLst/>
            <a:rect l="l" t="t" r="r" b="b"/>
            <a:pathLst>
              <a:path w="88264" h="33019">
                <a:moveTo>
                  <a:pt x="0" y="0"/>
                </a:moveTo>
                <a:lnTo>
                  <a:pt x="0" y="32892"/>
                </a:lnTo>
                <a:lnTo>
                  <a:pt x="87884" y="32892"/>
                </a:lnTo>
                <a:lnTo>
                  <a:pt x="8788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45686" y="1449958"/>
            <a:ext cx="124460" cy="57785"/>
          </a:xfrm>
          <a:custGeom>
            <a:avLst/>
            <a:gdLst/>
            <a:ahLst/>
            <a:cxnLst/>
            <a:rect l="l" t="t" r="r" b="b"/>
            <a:pathLst>
              <a:path w="124460" h="57784">
                <a:moveTo>
                  <a:pt x="0" y="0"/>
                </a:moveTo>
                <a:lnTo>
                  <a:pt x="124333" y="0"/>
                </a:lnTo>
                <a:lnTo>
                  <a:pt x="124333" y="57785"/>
                </a:lnTo>
                <a:lnTo>
                  <a:pt x="106807" y="57785"/>
                </a:lnTo>
                <a:lnTo>
                  <a:pt x="106807" y="15366"/>
                </a:lnTo>
                <a:lnTo>
                  <a:pt x="0" y="153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3139" y="1444116"/>
            <a:ext cx="123189" cy="64135"/>
          </a:xfrm>
          <a:custGeom>
            <a:avLst/>
            <a:gdLst/>
            <a:ahLst/>
            <a:cxnLst/>
            <a:rect l="l" t="t" r="r" b="b"/>
            <a:pathLst>
              <a:path w="123189" h="64134">
                <a:moveTo>
                  <a:pt x="0" y="0"/>
                </a:moveTo>
                <a:lnTo>
                  <a:pt x="122936" y="0"/>
                </a:lnTo>
                <a:lnTo>
                  <a:pt x="122936" y="63627"/>
                </a:lnTo>
                <a:lnTo>
                  <a:pt x="0" y="636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87875" y="1434846"/>
            <a:ext cx="123189" cy="73025"/>
          </a:xfrm>
          <a:custGeom>
            <a:avLst/>
            <a:gdLst/>
            <a:ahLst/>
            <a:cxnLst/>
            <a:rect l="l" t="t" r="r" b="b"/>
            <a:pathLst>
              <a:path w="123189" h="73025">
                <a:moveTo>
                  <a:pt x="0" y="0"/>
                </a:moveTo>
                <a:lnTo>
                  <a:pt x="17525" y="0"/>
                </a:lnTo>
                <a:lnTo>
                  <a:pt x="17525" y="24511"/>
                </a:lnTo>
                <a:lnTo>
                  <a:pt x="105410" y="24511"/>
                </a:lnTo>
                <a:lnTo>
                  <a:pt x="105410" y="0"/>
                </a:lnTo>
                <a:lnTo>
                  <a:pt x="122936" y="0"/>
                </a:lnTo>
                <a:lnTo>
                  <a:pt x="122936" y="72898"/>
                </a:lnTo>
                <a:lnTo>
                  <a:pt x="0" y="7289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32834" y="1433449"/>
            <a:ext cx="165735" cy="72390"/>
          </a:xfrm>
          <a:custGeom>
            <a:avLst/>
            <a:gdLst/>
            <a:ahLst/>
            <a:cxnLst/>
            <a:rect l="l" t="t" r="r" b="b"/>
            <a:pathLst>
              <a:path w="165735" h="72390">
                <a:moveTo>
                  <a:pt x="0" y="0"/>
                </a:moveTo>
                <a:lnTo>
                  <a:pt x="165226" y="0"/>
                </a:lnTo>
                <a:lnTo>
                  <a:pt x="165226" y="15621"/>
                </a:lnTo>
                <a:lnTo>
                  <a:pt x="91312" y="15621"/>
                </a:lnTo>
                <a:lnTo>
                  <a:pt x="91312" y="72136"/>
                </a:lnTo>
                <a:lnTo>
                  <a:pt x="73787" y="72136"/>
                </a:lnTo>
                <a:lnTo>
                  <a:pt x="73787" y="15621"/>
                </a:lnTo>
                <a:lnTo>
                  <a:pt x="0" y="156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44998" y="1360297"/>
            <a:ext cx="49530" cy="93345"/>
          </a:xfrm>
          <a:custGeom>
            <a:avLst/>
            <a:gdLst/>
            <a:ahLst/>
            <a:cxnLst/>
            <a:rect l="l" t="t" r="r" b="b"/>
            <a:pathLst>
              <a:path w="49529" h="93344">
                <a:moveTo>
                  <a:pt x="24637" y="0"/>
                </a:moveTo>
                <a:lnTo>
                  <a:pt x="20320" y="0"/>
                </a:lnTo>
                <a:lnTo>
                  <a:pt x="16637" y="1015"/>
                </a:lnTo>
                <a:lnTo>
                  <a:pt x="1524" y="26924"/>
                </a:lnTo>
                <a:lnTo>
                  <a:pt x="508" y="32765"/>
                </a:lnTo>
                <a:lnTo>
                  <a:pt x="0" y="39369"/>
                </a:lnTo>
                <a:lnTo>
                  <a:pt x="0" y="46608"/>
                </a:lnTo>
                <a:lnTo>
                  <a:pt x="0" y="53975"/>
                </a:lnTo>
                <a:lnTo>
                  <a:pt x="508" y="60451"/>
                </a:lnTo>
                <a:lnTo>
                  <a:pt x="1524" y="66293"/>
                </a:lnTo>
                <a:lnTo>
                  <a:pt x="2539" y="72136"/>
                </a:lnTo>
                <a:lnTo>
                  <a:pt x="20192" y="93344"/>
                </a:lnTo>
                <a:lnTo>
                  <a:pt x="24637" y="93344"/>
                </a:lnTo>
                <a:lnTo>
                  <a:pt x="28828" y="93344"/>
                </a:lnTo>
                <a:lnTo>
                  <a:pt x="32385" y="92328"/>
                </a:lnTo>
                <a:lnTo>
                  <a:pt x="35433" y="90169"/>
                </a:lnTo>
                <a:lnTo>
                  <a:pt x="38480" y="88137"/>
                </a:lnTo>
                <a:lnTo>
                  <a:pt x="47625" y="66166"/>
                </a:lnTo>
                <a:lnTo>
                  <a:pt x="48640" y="60325"/>
                </a:lnTo>
                <a:lnTo>
                  <a:pt x="49149" y="53848"/>
                </a:lnTo>
                <a:lnTo>
                  <a:pt x="49149" y="46608"/>
                </a:lnTo>
                <a:lnTo>
                  <a:pt x="49149" y="39497"/>
                </a:lnTo>
                <a:lnTo>
                  <a:pt x="48640" y="33019"/>
                </a:lnTo>
                <a:lnTo>
                  <a:pt x="47625" y="27050"/>
                </a:lnTo>
                <a:lnTo>
                  <a:pt x="46609" y="21081"/>
                </a:lnTo>
                <a:lnTo>
                  <a:pt x="45085" y="16128"/>
                </a:lnTo>
                <a:lnTo>
                  <a:pt x="43052" y="12191"/>
                </a:lnTo>
                <a:lnTo>
                  <a:pt x="41021" y="8254"/>
                </a:lnTo>
                <a:lnTo>
                  <a:pt x="38480" y="5206"/>
                </a:lnTo>
                <a:lnTo>
                  <a:pt x="35433" y="3175"/>
                </a:lnTo>
                <a:lnTo>
                  <a:pt x="32385" y="1015"/>
                </a:lnTo>
                <a:lnTo>
                  <a:pt x="28828" y="0"/>
                </a:lnTo>
                <a:lnTo>
                  <a:pt x="2463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8096" y="1353566"/>
            <a:ext cx="59055" cy="57785"/>
          </a:xfrm>
          <a:custGeom>
            <a:avLst/>
            <a:gdLst/>
            <a:ahLst/>
            <a:cxnLst/>
            <a:rect l="l" t="t" r="r" b="b"/>
            <a:pathLst>
              <a:path w="59054" h="57784">
                <a:moveTo>
                  <a:pt x="29463" y="0"/>
                </a:moveTo>
                <a:lnTo>
                  <a:pt x="25273" y="0"/>
                </a:lnTo>
                <a:lnTo>
                  <a:pt x="21336" y="635"/>
                </a:lnTo>
                <a:lnTo>
                  <a:pt x="17652" y="1905"/>
                </a:lnTo>
                <a:lnTo>
                  <a:pt x="13969" y="3301"/>
                </a:lnTo>
                <a:lnTo>
                  <a:pt x="10921" y="5080"/>
                </a:lnTo>
                <a:lnTo>
                  <a:pt x="8254" y="7493"/>
                </a:lnTo>
                <a:lnTo>
                  <a:pt x="5587" y="9906"/>
                </a:lnTo>
                <a:lnTo>
                  <a:pt x="3555" y="12826"/>
                </a:lnTo>
                <a:lnTo>
                  <a:pt x="2158" y="16383"/>
                </a:lnTo>
                <a:lnTo>
                  <a:pt x="762" y="19938"/>
                </a:lnTo>
                <a:lnTo>
                  <a:pt x="0" y="24003"/>
                </a:lnTo>
                <a:lnTo>
                  <a:pt x="0" y="28575"/>
                </a:lnTo>
                <a:lnTo>
                  <a:pt x="0" y="33147"/>
                </a:lnTo>
                <a:lnTo>
                  <a:pt x="17652" y="55372"/>
                </a:lnTo>
                <a:lnTo>
                  <a:pt x="21208" y="56642"/>
                </a:lnTo>
                <a:lnTo>
                  <a:pt x="25145" y="57404"/>
                </a:lnTo>
                <a:lnTo>
                  <a:pt x="29463" y="57404"/>
                </a:lnTo>
                <a:lnTo>
                  <a:pt x="33781" y="57404"/>
                </a:lnTo>
                <a:lnTo>
                  <a:pt x="50545" y="49657"/>
                </a:lnTo>
                <a:lnTo>
                  <a:pt x="53212" y="47244"/>
                </a:lnTo>
                <a:lnTo>
                  <a:pt x="55244" y="44196"/>
                </a:lnTo>
                <a:lnTo>
                  <a:pt x="56641" y="40639"/>
                </a:lnTo>
                <a:lnTo>
                  <a:pt x="58165" y="37084"/>
                </a:lnTo>
                <a:lnTo>
                  <a:pt x="58927" y="33020"/>
                </a:lnTo>
                <a:lnTo>
                  <a:pt x="58927" y="28575"/>
                </a:lnTo>
                <a:lnTo>
                  <a:pt x="58927" y="24130"/>
                </a:lnTo>
                <a:lnTo>
                  <a:pt x="58165" y="20066"/>
                </a:lnTo>
                <a:lnTo>
                  <a:pt x="56641" y="16510"/>
                </a:lnTo>
                <a:lnTo>
                  <a:pt x="55244" y="12954"/>
                </a:lnTo>
                <a:lnTo>
                  <a:pt x="33654" y="0"/>
                </a:lnTo>
                <a:lnTo>
                  <a:pt x="2946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23359" y="1353566"/>
            <a:ext cx="59055" cy="57785"/>
          </a:xfrm>
          <a:custGeom>
            <a:avLst/>
            <a:gdLst/>
            <a:ahLst/>
            <a:cxnLst/>
            <a:rect l="l" t="t" r="r" b="b"/>
            <a:pathLst>
              <a:path w="59054" h="57784">
                <a:moveTo>
                  <a:pt x="29463" y="0"/>
                </a:moveTo>
                <a:lnTo>
                  <a:pt x="25273" y="0"/>
                </a:lnTo>
                <a:lnTo>
                  <a:pt x="21336" y="635"/>
                </a:lnTo>
                <a:lnTo>
                  <a:pt x="2159" y="16383"/>
                </a:lnTo>
                <a:lnTo>
                  <a:pt x="762" y="19938"/>
                </a:lnTo>
                <a:lnTo>
                  <a:pt x="0" y="24003"/>
                </a:lnTo>
                <a:lnTo>
                  <a:pt x="0" y="28575"/>
                </a:lnTo>
                <a:lnTo>
                  <a:pt x="0" y="33147"/>
                </a:lnTo>
                <a:lnTo>
                  <a:pt x="17652" y="55372"/>
                </a:lnTo>
                <a:lnTo>
                  <a:pt x="21209" y="56642"/>
                </a:lnTo>
                <a:lnTo>
                  <a:pt x="25145" y="57404"/>
                </a:lnTo>
                <a:lnTo>
                  <a:pt x="29463" y="57404"/>
                </a:lnTo>
                <a:lnTo>
                  <a:pt x="33781" y="57404"/>
                </a:lnTo>
                <a:lnTo>
                  <a:pt x="50545" y="49657"/>
                </a:lnTo>
                <a:lnTo>
                  <a:pt x="53212" y="47244"/>
                </a:lnTo>
                <a:lnTo>
                  <a:pt x="55244" y="44196"/>
                </a:lnTo>
                <a:lnTo>
                  <a:pt x="56641" y="40639"/>
                </a:lnTo>
                <a:lnTo>
                  <a:pt x="58165" y="37084"/>
                </a:lnTo>
                <a:lnTo>
                  <a:pt x="58927" y="33020"/>
                </a:lnTo>
                <a:lnTo>
                  <a:pt x="58927" y="28575"/>
                </a:lnTo>
                <a:lnTo>
                  <a:pt x="58927" y="24130"/>
                </a:lnTo>
                <a:lnTo>
                  <a:pt x="58165" y="20066"/>
                </a:lnTo>
                <a:lnTo>
                  <a:pt x="56641" y="16510"/>
                </a:lnTo>
                <a:lnTo>
                  <a:pt x="55244" y="12954"/>
                </a:lnTo>
                <a:lnTo>
                  <a:pt x="33654" y="0"/>
                </a:lnTo>
                <a:lnTo>
                  <a:pt x="2946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34305" y="1344802"/>
            <a:ext cx="118745" cy="128270"/>
          </a:xfrm>
          <a:custGeom>
            <a:avLst/>
            <a:gdLst/>
            <a:ahLst/>
            <a:cxnLst/>
            <a:rect l="l" t="t" r="r" b="b"/>
            <a:pathLst>
              <a:path w="118745" h="128269">
                <a:moveTo>
                  <a:pt x="7112" y="0"/>
                </a:moveTo>
                <a:lnTo>
                  <a:pt x="112268" y="0"/>
                </a:lnTo>
                <a:lnTo>
                  <a:pt x="112268" y="15494"/>
                </a:lnTo>
                <a:lnTo>
                  <a:pt x="69215" y="15494"/>
                </a:lnTo>
                <a:lnTo>
                  <a:pt x="69215" y="23749"/>
                </a:lnTo>
                <a:lnTo>
                  <a:pt x="81788" y="71247"/>
                </a:lnTo>
                <a:lnTo>
                  <a:pt x="106969" y="103572"/>
                </a:lnTo>
                <a:lnTo>
                  <a:pt x="118237" y="113664"/>
                </a:lnTo>
                <a:lnTo>
                  <a:pt x="106680" y="124713"/>
                </a:lnTo>
                <a:lnTo>
                  <a:pt x="99441" y="118872"/>
                </a:lnTo>
                <a:lnTo>
                  <a:pt x="93345" y="113284"/>
                </a:lnTo>
                <a:lnTo>
                  <a:pt x="88519" y="107823"/>
                </a:lnTo>
                <a:lnTo>
                  <a:pt x="83693" y="102488"/>
                </a:lnTo>
                <a:lnTo>
                  <a:pt x="79502" y="97536"/>
                </a:lnTo>
                <a:lnTo>
                  <a:pt x="76200" y="92963"/>
                </a:lnTo>
                <a:lnTo>
                  <a:pt x="72898" y="88519"/>
                </a:lnTo>
                <a:lnTo>
                  <a:pt x="70104" y="84327"/>
                </a:lnTo>
                <a:lnTo>
                  <a:pt x="68072" y="80263"/>
                </a:lnTo>
                <a:lnTo>
                  <a:pt x="65913" y="76326"/>
                </a:lnTo>
                <a:lnTo>
                  <a:pt x="64516" y="73279"/>
                </a:lnTo>
                <a:lnTo>
                  <a:pt x="63754" y="70993"/>
                </a:lnTo>
                <a:lnTo>
                  <a:pt x="62738" y="68199"/>
                </a:lnTo>
                <a:lnTo>
                  <a:pt x="61976" y="65532"/>
                </a:lnTo>
                <a:lnTo>
                  <a:pt x="61468" y="62992"/>
                </a:lnTo>
                <a:lnTo>
                  <a:pt x="61341" y="62357"/>
                </a:lnTo>
                <a:lnTo>
                  <a:pt x="61214" y="61849"/>
                </a:lnTo>
                <a:lnTo>
                  <a:pt x="61214" y="61341"/>
                </a:lnTo>
                <a:lnTo>
                  <a:pt x="60960" y="60451"/>
                </a:lnTo>
                <a:lnTo>
                  <a:pt x="60706" y="61341"/>
                </a:lnTo>
                <a:lnTo>
                  <a:pt x="60579" y="61849"/>
                </a:lnTo>
                <a:lnTo>
                  <a:pt x="60452" y="62357"/>
                </a:lnTo>
                <a:lnTo>
                  <a:pt x="60325" y="62992"/>
                </a:lnTo>
                <a:lnTo>
                  <a:pt x="59563" y="65532"/>
                </a:lnTo>
                <a:lnTo>
                  <a:pt x="58801" y="68072"/>
                </a:lnTo>
                <a:lnTo>
                  <a:pt x="57912" y="70612"/>
                </a:lnTo>
                <a:lnTo>
                  <a:pt x="57023" y="73406"/>
                </a:lnTo>
                <a:lnTo>
                  <a:pt x="44196" y="95250"/>
                </a:lnTo>
                <a:lnTo>
                  <a:pt x="40513" y="100202"/>
                </a:lnTo>
                <a:lnTo>
                  <a:pt x="11049" y="127888"/>
                </a:lnTo>
                <a:lnTo>
                  <a:pt x="0" y="117221"/>
                </a:lnTo>
                <a:lnTo>
                  <a:pt x="6451" y="111887"/>
                </a:lnTo>
                <a:lnTo>
                  <a:pt x="12461" y="106552"/>
                </a:lnTo>
                <a:lnTo>
                  <a:pt x="39243" y="73279"/>
                </a:lnTo>
                <a:lnTo>
                  <a:pt x="52197" y="32131"/>
                </a:lnTo>
                <a:lnTo>
                  <a:pt x="52197" y="23749"/>
                </a:lnTo>
                <a:lnTo>
                  <a:pt x="52197" y="15494"/>
                </a:lnTo>
                <a:lnTo>
                  <a:pt x="7112" y="15494"/>
                </a:lnTo>
                <a:lnTo>
                  <a:pt x="711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64228" y="1344802"/>
            <a:ext cx="118745" cy="128270"/>
          </a:xfrm>
          <a:custGeom>
            <a:avLst/>
            <a:gdLst/>
            <a:ahLst/>
            <a:cxnLst/>
            <a:rect l="l" t="t" r="r" b="b"/>
            <a:pathLst>
              <a:path w="118745" h="128269">
                <a:moveTo>
                  <a:pt x="52197" y="0"/>
                </a:moveTo>
                <a:lnTo>
                  <a:pt x="69214" y="0"/>
                </a:lnTo>
                <a:lnTo>
                  <a:pt x="69214" y="23749"/>
                </a:lnTo>
                <a:lnTo>
                  <a:pt x="69907" y="35748"/>
                </a:lnTo>
                <a:lnTo>
                  <a:pt x="86983" y="81607"/>
                </a:lnTo>
                <a:lnTo>
                  <a:pt x="118237" y="113664"/>
                </a:lnTo>
                <a:lnTo>
                  <a:pt x="106680" y="124713"/>
                </a:lnTo>
                <a:lnTo>
                  <a:pt x="99313" y="118745"/>
                </a:lnTo>
                <a:lnTo>
                  <a:pt x="93218" y="113157"/>
                </a:lnTo>
                <a:lnTo>
                  <a:pt x="88519" y="107950"/>
                </a:lnTo>
                <a:lnTo>
                  <a:pt x="83693" y="102743"/>
                </a:lnTo>
                <a:lnTo>
                  <a:pt x="67945" y="80263"/>
                </a:lnTo>
                <a:lnTo>
                  <a:pt x="65786" y="76454"/>
                </a:lnTo>
                <a:lnTo>
                  <a:pt x="61087" y="62357"/>
                </a:lnTo>
                <a:lnTo>
                  <a:pt x="60960" y="61849"/>
                </a:lnTo>
                <a:lnTo>
                  <a:pt x="60833" y="61341"/>
                </a:lnTo>
                <a:lnTo>
                  <a:pt x="60833" y="61213"/>
                </a:lnTo>
                <a:lnTo>
                  <a:pt x="60833" y="61341"/>
                </a:lnTo>
                <a:lnTo>
                  <a:pt x="60706" y="61849"/>
                </a:lnTo>
                <a:lnTo>
                  <a:pt x="60451" y="62357"/>
                </a:lnTo>
                <a:lnTo>
                  <a:pt x="60325" y="62992"/>
                </a:lnTo>
                <a:lnTo>
                  <a:pt x="59689" y="65532"/>
                </a:lnTo>
                <a:lnTo>
                  <a:pt x="58800" y="68072"/>
                </a:lnTo>
                <a:lnTo>
                  <a:pt x="57912" y="70612"/>
                </a:lnTo>
                <a:lnTo>
                  <a:pt x="57023" y="73406"/>
                </a:lnTo>
                <a:lnTo>
                  <a:pt x="55499" y="76835"/>
                </a:lnTo>
                <a:lnTo>
                  <a:pt x="53212" y="81152"/>
                </a:lnTo>
                <a:lnTo>
                  <a:pt x="50926" y="85471"/>
                </a:lnTo>
                <a:lnTo>
                  <a:pt x="26800" y="115119"/>
                </a:lnTo>
                <a:lnTo>
                  <a:pt x="11049" y="127888"/>
                </a:lnTo>
                <a:lnTo>
                  <a:pt x="0" y="117221"/>
                </a:lnTo>
                <a:lnTo>
                  <a:pt x="6504" y="111887"/>
                </a:lnTo>
                <a:lnTo>
                  <a:pt x="12509" y="106552"/>
                </a:lnTo>
                <a:lnTo>
                  <a:pt x="39243" y="73279"/>
                </a:lnTo>
                <a:lnTo>
                  <a:pt x="52197" y="32131"/>
                </a:lnTo>
                <a:lnTo>
                  <a:pt x="52197" y="23749"/>
                </a:lnTo>
                <a:lnTo>
                  <a:pt x="5219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45408" y="1340992"/>
            <a:ext cx="139700" cy="76835"/>
          </a:xfrm>
          <a:custGeom>
            <a:avLst/>
            <a:gdLst/>
            <a:ahLst/>
            <a:cxnLst/>
            <a:rect l="l" t="t" r="r" b="b"/>
            <a:pathLst>
              <a:path w="139700" h="76834">
                <a:moveTo>
                  <a:pt x="4952" y="0"/>
                </a:moveTo>
                <a:lnTo>
                  <a:pt x="135254" y="0"/>
                </a:lnTo>
                <a:lnTo>
                  <a:pt x="135254" y="15748"/>
                </a:lnTo>
                <a:lnTo>
                  <a:pt x="78358" y="15748"/>
                </a:lnTo>
                <a:lnTo>
                  <a:pt x="81787" y="29210"/>
                </a:lnTo>
                <a:lnTo>
                  <a:pt x="83946" y="33528"/>
                </a:lnTo>
                <a:lnTo>
                  <a:pt x="87502" y="37719"/>
                </a:lnTo>
                <a:lnTo>
                  <a:pt x="92328" y="41529"/>
                </a:lnTo>
                <a:lnTo>
                  <a:pt x="97027" y="45339"/>
                </a:lnTo>
                <a:lnTo>
                  <a:pt x="139318" y="59690"/>
                </a:lnTo>
                <a:lnTo>
                  <a:pt x="133095" y="73914"/>
                </a:lnTo>
                <a:lnTo>
                  <a:pt x="96646" y="62611"/>
                </a:lnTo>
                <a:lnTo>
                  <a:pt x="72136" y="41783"/>
                </a:lnTo>
                <a:lnTo>
                  <a:pt x="71500" y="40894"/>
                </a:lnTo>
                <a:lnTo>
                  <a:pt x="71119" y="40005"/>
                </a:lnTo>
                <a:lnTo>
                  <a:pt x="70738" y="39243"/>
                </a:lnTo>
                <a:lnTo>
                  <a:pt x="69976" y="37465"/>
                </a:lnTo>
                <a:lnTo>
                  <a:pt x="69341" y="39243"/>
                </a:lnTo>
                <a:lnTo>
                  <a:pt x="68961" y="40005"/>
                </a:lnTo>
                <a:lnTo>
                  <a:pt x="68452" y="40894"/>
                </a:lnTo>
                <a:lnTo>
                  <a:pt x="67817" y="42037"/>
                </a:lnTo>
                <a:lnTo>
                  <a:pt x="66547" y="44069"/>
                </a:lnTo>
                <a:lnTo>
                  <a:pt x="65150" y="45974"/>
                </a:lnTo>
                <a:lnTo>
                  <a:pt x="63880" y="47752"/>
                </a:lnTo>
                <a:lnTo>
                  <a:pt x="27082" y="70469"/>
                </a:lnTo>
                <a:lnTo>
                  <a:pt x="7238" y="76454"/>
                </a:lnTo>
                <a:lnTo>
                  <a:pt x="0" y="62611"/>
                </a:lnTo>
                <a:lnTo>
                  <a:pt x="8195" y="60537"/>
                </a:lnTo>
                <a:lnTo>
                  <a:pt x="15652" y="58308"/>
                </a:lnTo>
                <a:lnTo>
                  <a:pt x="47116" y="41910"/>
                </a:lnTo>
                <a:lnTo>
                  <a:pt x="51942" y="37846"/>
                </a:lnTo>
                <a:lnTo>
                  <a:pt x="55625" y="33528"/>
                </a:lnTo>
                <a:lnTo>
                  <a:pt x="58038" y="28956"/>
                </a:lnTo>
                <a:lnTo>
                  <a:pt x="61594" y="15748"/>
                </a:lnTo>
                <a:lnTo>
                  <a:pt x="4952" y="15748"/>
                </a:lnTo>
                <a:lnTo>
                  <a:pt x="4952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06341" y="1338072"/>
            <a:ext cx="93345" cy="88265"/>
          </a:xfrm>
          <a:custGeom>
            <a:avLst/>
            <a:gdLst/>
            <a:ahLst/>
            <a:cxnLst/>
            <a:rect l="l" t="t" r="r" b="b"/>
            <a:pathLst>
              <a:path w="93345" h="88265">
                <a:moveTo>
                  <a:pt x="46482" y="0"/>
                </a:moveTo>
                <a:lnTo>
                  <a:pt x="53086" y="0"/>
                </a:lnTo>
                <a:lnTo>
                  <a:pt x="59182" y="1015"/>
                </a:lnTo>
                <a:lnTo>
                  <a:pt x="64897" y="3048"/>
                </a:lnTo>
                <a:lnTo>
                  <a:pt x="70612" y="5079"/>
                </a:lnTo>
                <a:lnTo>
                  <a:pt x="92837" y="37337"/>
                </a:lnTo>
                <a:lnTo>
                  <a:pt x="92837" y="44068"/>
                </a:lnTo>
                <a:lnTo>
                  <a:pt x="92837" y="50673"/>
                </a:lnTo>
                <a:lnTo>
                  <a:pt x="70612" y="83057"/>
                </a:lnTo>
                <a:lnTo>
                  <a:pt x="53086" y="88264"/>
                </a:lnTo>
                <a:lnTo>
                  <a:pt x="46482" y="88264"/>
                </a:lnTo>
                <a:lnTo>
                  <a:pt x="39624" y="88264"/>
                </a:lnTo>
                <a:lnTo>
                  <a:pt x="13208" y="76200"/>
                </a:lnTo>
                <a:lnTo>
                  <a:pt x="9017" y="72389"/>
                </a:lnTo>
                <a:lnTo>
                  <a:pt x="5842" y="67690"/>
                </a:lnTo>
                <a:lnTo>
                  <a:pt x="3429" y="62356"/>
                </a:lnTo>
                <a:lnTo>
                  <a:pt x="1143" y="56895"/>
                </a:lnTo>
                <a:lnTo>
                  <a:pt x="0" y="50800"/>
                </a:lnTo>
                <a:lnTo>
                  <a:pt x="0" y="44068"/>
                </a:lnTo>
                <a:lnTo>
                  <a:pt x="0" y="37337"/>
                </a:lnTo>
                <a:lnTo>
                  <a:pt x="13208" y="11937"/>
                </a:lnTo>
                <a:lnTo>
                  <a:pt x="17399" y="8000"/>
                </a:lnTo>
                <a:lnTo>
                  <a:pt x="22225" y="5079"/>
                </a:lnTo>
                <a:lnTo>
                  <a:pt x="27940" y="3048"/>
                </a:lnTo>
                <a:lnTo>
                  <a:pt x="33528" y="1015"/>
                </a:lnTo>
                <a:lnTo>
                  <a:pt x="39750" y="0"/>
                </a:lnTo>
                <a:lnTo>
                  <a:pt x="4648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28361" y="1335150"/>
            <a:ext cx="120014" cy="165735"/>
          </a:xfrm>
          <a:custGeom>
            <a:avLst/>
            <a:gdLst/>
            <a:ahLst/>
            <a:cxnLst/>
            <a:rect l="l" t="t" r="r" b="b"/>
            <a:pathLst>
              <a:path w="120014" h="165734">
                <a:moveTo>
                  <a:pt x="102108" y="0"/>
                </a:moveTo>
                <a:lnTo>
                  <a:pt x="119634" y="0"/>
                </a:lnTo>
                <a:lnTo>
                  <a:pt x="119634" y="165608"/>
                </a:lnTo>
                <a:lnTo>
                  <a:pt x="102108" y="165608"/>
                </a:lnTo>
                <a:lnTo>
                  <a:pt x="102108" y="79756"/>
                </a:lnTo>
                <a:lnTo>
                  <a:pt x="82168" y="79756"/>
                </a:lnTo>
                <a:lnTo>
                  <a:pt x="81914" y="86995"/>
                </a:lnTo>
                <a:lnTo>
                  <a:pt x="80899" y="94107"/>
                </a:lnTo>
                <a:lnTo>
                  <a:pt x="79121" y="100837"/>
                </a:lnTo>
                <a:lnTo>
                  <a:pt x="77342" y="107696"/>
                </a:lnTo>
                <a:lnTo>
                  <a:pt x="58674" y="129921"/>
                </a:lnTo>
                <a:lnTo>
                  <a:pt x="53721" y="132587"/>
                </a:lnTo>
                <a:lnTo>
                  <a:pt x="47878" y="133985"/>
                </a:lnTo>
                <a:lnTo>
                  <a:pt x="41275" y="133985"/>
                </a:lnTo>
                <a:lnTo>
                  <a:pt x="34036" y="133985"/>
                </a:lnTo>
                <a:lnTo>
                  <a:pt x="27939" y="132461"/>
                </a:lnTo>
                <a:lnTo>
                  <a:pt x="22733" y="129412"/>
                </a:lnTo>
                <a:lnTo>
                  <a:pt x="17525" y="126491"/>
                </a:lnTo>
                <a:lnTo>
                  <a:pt x="13208" y="122174"/>
                </a:lnTo>
                <a:lnTo>
                  <a:pt x="9905" y="116712"/>
                </a:lnTo>
                <a:lnTo>
                  <a:pt x="6476" y="111251"/>
                </a:lnTo>
                <a:lnTo>
                  <a:pt x="0" y="71754"/>
                </a:lnTo>
                <a:lnTo>
                  <a:pt x="144" y="64946"/>
                </a:lnTo>
                <a:lnTo>
                  <a:pt x="9905" y="26797"/>
                </a:lnTo>
                <a:lnTo>
                  <a:pt x="13208" y="21209"/>
                </a:lnTo>
                <a:lnTo>
                  <a:pt x="17525" y="17018"/>
                </a:lnTo>
                <a:lnTo>
                  <a:pt x="22733" y="13970"/>
                </a:lnTo>
                <a:lnTo>
                  <a:pt x="27939" y="10922"/>
                </a:lnTo>
                <a:lnTo>
                  <a:pt x="34162" y="9398"/>
                </a:lnTo>
                <a:lnTo>
                  <a:pt x="41275" y="9398"/>
                </a:lnTo>
                <a:lnTo>
                  <a:pt x="47878" y="9398"/>
                </a:lnTo>
                <a:lnTo>
                  <a:pt x="71374" y="25146"/>
                </a:lnTo>
                <a:lnTo>
                  <a:pt x="74675" y="30099"/>
                </a:lnTo>
                <a:lnTo>
                  <a:pt x="82168" y="64262"/>
                </a:lnTo>
                <a:lnTo>
                  <a:pt x="102108" y="64262"/>
                </a:lnTo>
                <a:lnTo>
                  <a:pt x="10210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75173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66513" y="1333119"/>
            <a:ext cx="49530" cy="170815"/>
          </a:xfrm>
          <a:custGeom>
            <a:avLst/>
            <a:gdLst/>
            <a:ahLst/>
            <a:cxnLst/>
            <a:rect l="l" t="t" r="r" b="b"/>
            <a:pathLst>
              <a:path w="49529" h="170815">
                <a:moveTo>
                  <a:pt x="0" y="0"/>
                </a:moveTo>
                <a:lnTo>
                  <a:pt x="17525" y="0"/>
                </a:lnTo>
                <a:lnTo>
                  <a:pt x="17525" y="67055"/>
                </a:lnTo>
                <a:lnTo>
                  <a:pt x="49529" y="67055"/>
                </a:lnTo>
                <a:lnTo>
                  <a:pt x="49529" y="82550"/>
                </a:lnTo>
                <a:lnTo>
                  <a:pt x="17525" y="82550"/>
                </a:lnTo>
                <a:lnTo>
                  <a:pt x="17525" y="170687"/>
                </a:lnTo>
                <a:lnTo>
                  <a:pt x="0" y="17068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61078" y="1333119"/>
            <a:ext cx="149860" cy="97155"/>
          </a:xfrm>
          <a:custGeom>
            <a:avLst/>
            <a:gdLst/>
            <a:ahLst/>
            <a:cxnLst/>
            <a:rect l="l" t="t" r="r" b="b"/>
            <a:pathLst>
              <a:path w="149860" h="97155">
                <a:moveTo>
                  <a:pt x="132207" y="0"/>
                </a:moveTo>
                <a:lnTo>
                  <a:pt x="149733" y="0"/>
                </a:lnTo>
                <a:lnTo>
                  <a:pt x="149733" y="96773"/>
                </a:lnTo>
                <a:lnTo>
                  <a:pt x="132207" y="96773"/>
                </a:lnTo>
                <a:lnTo>
                  <a:pt x="132207" y="57657"/>
                </a:lnTo>
                <a:lnTo>
                  <a:pt x="92075" y="57657"/>
                </a:lnTo>
                <a:lnTo>
                  <a:pt x="91439" y="62229"/>
                </a:lnTo>
                <a:lnTo>
                  <a:pt x="89788" y="66801"/>
                </a:lnTo>
                <a:lnTo>
                  <a:pt x="87122" y="71500"/>
                </a:lnTo>
                <a:lnTo>
                  <a:pt x="84582" y="76072"/>
                </a:lnTo>
                <a:lnTo>
                  <a:pt x="63373" y="90677"/>
                </a:lnTo>
                <a:lnTo>
                  <a:pt x="58166" y="92328"/>
                </a:lnTo>
                <a:lnTo>
                  <a:pt x="52577" y="93217"/>
                </a:lnTo>
                <a:lnTo>
                  <a:pt x="46482" y="93217"/>
                </a:lnTo>
                <a:lnTo>
                  <a:pt x="39624" y="93217"/>
                </a:lnTo>
                <a:lnTo>
                  <a:pt x="13208" y="81152"/>
                </a:lnTo>
                <a:lnTo>
                  <a:pt x="9017" y="77342"/>
                </a:lnTo>
                <a:lnTo>
                  <a:pt x="5842" y="72643"/>
                </a:lnTo>
                <a:lnTo>
                  <a:pt x="3429" y="67309"/>
                </a:lnTo>
                <a:lnTo>
                  <a:pt x="1143" y="61848"/>
                </a:lnTo>
                <a:lnTo>
                  <a:pt x="0" y="55752"/>
                </a:lnTo>
                <a:lnTo>
                  <a:pt x="0" y="49021"/>
                </a:lnTo>
                <a:lnTo>
                  <a:pt x="0" y="42290"/>
                </a:lnTo>
                <a:lnTo>
                  <a:pt x="13208" y="16890"/>
                </a:lnTo>
                <a:lnTo>
                  <a:pt x="17399" y="12953"/>
                </a:lnTo>
                <a:lnTo>
                  <a:pt x="22225" y="10032"/>
                </a:lnTo>
                <a:lnTo>
                  <a:pt x="27939" y="8000"/>
                </a:lnTo>
                <a:lnTo>
                  <a:pt x="33527" y="5968"/>
                </a:lnTo>
                <a:lnTo>
                  <a:pt x="39750" y="4952"/>
                </a:lnTo>
                <a:lnTo>
                  <a:pt x="46482" y="4952"/>
                </a:lnTo>
                <a:lnTo>
                  <a:pt x="52577" y="4952"/>
                </a:lnTo>
                <a:lnTo>
                  <a:pt x="58420" y="5841"/>
                </a:lnTo>
                <a:lnTo>
                  <a:pt x="63754" y="7746"/>
                </a:lnTo>
                <a:lnTo>
                  <a:pt x="69214" y="9525"/>
                </a:lnTo>
                <a:lnTo>
                  <a:pt x="73913" y="12191"/>
                </a:lnTo>
                <a:lnTo>
                  <a:pt x="77977" y="15620"/>
                </a:lnTo>
                <a:lnTo>
                  <a:pt x="82042" y="18922"/>
                </a:lnTo>
                <a:lnTo>
                  <a:pt x="85344" y="23113"/>
                </a:lnTo>
                <a:lnTo>
                  <a:pt x="87884" y="27939"/>
                </a:lnTo>
                <a:lnTo>
                  <a:pt x="90424" y="32765"/>
                </a:lnTo>
                <a:lnTo>
                  <a:pt x="91948" y="37464"/>
                </a:lnTo>
                <a:lnTo>
                  <a:pt x="92456" y="42163"/>
                </a:lnTo>
                <a:lnTo>
                  <a:pt x="132207" y="42163"/>
                </a:lnTo>
                <a:lnTo>
                  <a:pt x="13220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98340" y="1333119"/>
            <a:ext cx="49530" cy="170815"/>
          </a:xfrm>
          <a:custGeom>
            <a:avLst/>
            <a:gdLst/>
            <a:ahLst/>
            <a:cxnLst/>
            <a:rect l="l" t="t" r="r" b="b"/>
            <a:pathLst>
              <a:path w="49529" h="170815">
                <a:moveTo>
                  <a:pt x="0" y="0"/>
                </a:moveTo>
                <a:lnTo>
                  <a:pt x="17525" y="0"/>
                </a:lnTo>
                <a:lnTo>
                  <a:pt x="17525" y="67055"/>
                </a:lnTo>
                <a:lnTo>
                  <a:pt x="49530" y="67055"/>
                </a:lnTo>
                <a:lnTo>
                  <a:pt x="49530" y="82550"/>
                </a:lnTo>
                <a:lnTo>
                  <a:pt x="17525" y="82550"/>
                </a:lnTo>
                <a:lnTo>
                  <a:pt x="17525" y="170687"/>
                </a:lnTo>
                <a:lnTo>
                  <a:pt x="0" y="17068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96588" y="1333119"/>
            <a:ext cx="149860" cy="170815"/>
          </a:xfrm>
          <a:custGeom>
            <a:avLst/>
            <a:gdLst/>
            <a:ahLst/>
            <a:cxnLst/>
            <a:rect l="l" t="t" r="r" b="b"/>
            <a:pathLst>
              <a:path w="149860" h="170815">
                <a:moveTo>
                  <a:pt x="132207" y="0"/>
                </a:moveTo>
                <a:lnTo>
                  <a:pt x="149733" y="0"/>
                </a:lnTo>
                <a:lnTo>
                  <a:pt x="149733" y="170687"/>
                </a:lnTo>
                <a:lnTo>
                  <a:pt x="132207" y="170687"/>
                </a:lnTo>
                <a:lnTo>
                  <a:pt x="132207" y="78612"/>
                </a:lnTo>
                <a:lnTo>
                  <a:pt x="107950" y="78612"/>
                </a:lnTo>
                <a:lnTo>
                  <a:pt x="107950" y="167639"/>
                </a:lnTo>
                <a:lnTo>
                  <a:pt x="90424" y="167639"/>
                </a:lnTo>
                <a:lnTo>
                  <a:pt x="90424" y="130809"/>
                </a:lnTo>
                <a:lnTo>
                  <a:pt x="85598" y="132460"/>
                </a:lnTo>
                <a:lnTo>
                  <a:pt x="42689" y="135923"/>
                </a:lnTo>
                <a:lnTo>
                  <a:pt x="33400" y="136016"/>
                </a:lnTo>
                <a:lnTo>
                  <a:pt x="0" y="136016"/>
                </a:lnTo>
                <a:lnTo>
                  <a:pt x="0" y="14604"/>
                </a:lnTo>
                <a:lnTo>
                  <a:pt x="71500" y="14604"/>
                </a:lnTo>
                <a:lnTo>
                  <a:pt x="71500" y="30098"/>
                </a:lnTo>
                <a:lnTo>
                  <a:pt x="17525" y="30098"/>
                </a:lnTo>
                <a:lnTo>
                  <a:pt x="17525" y="120522"/>
                </a:lnTo>
                <a:lnTo>
                  <a:pt x="31623" y="120522"/>
                </a:lnTo>
                <a:lnTo>
                  <a:pt x="40554" y="120471"/>
                </a:lnTo>
                <a:lnTo>
                  <a:pt x="78755" y="118078"/>
                </a:lnTo>
                <a:lnTo>
                  <a:pt x="90424" y="115696"/>
                </a:lnTo>
                <a:lnTo>
                  <a:pt x="90424" y="2031"/>
                </a:lnTo>
                <a:lnTo>
                  <a:pt x="107950" y="2031"/>
                </a:lnTo>
                <a:lnTo>
                  <a:pt x="107950" y="63118"/>
                </a:lnTo>
                <a:lnTo>
                  <a:pt x="132207" y="63118"/>
                </a:lnTo>
                <a:lnTo>
                  <a:pt x="13220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47311" y="1328547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633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25747" y="1333119"/>
            <a:ext cx="144780" cy="108585"/>
          </a:xfrm>
          <a:custGeom>
            <a:avLst/>
            <a:gdLst/>
            <a:ahLst/>
            <a:cxnLst/>
            <a:rect l="l" t="t" r="r" b="b"/>
            <a:pathLst>
              <a:path w="144779" h="108584">
                <a:moveTo>
                  <a:pt x="127888" y="0"/>
                </a:moveTo>
                <a:lnTo>
                  <a:pt x="144779" y="0"/>
                </a:lnTo>
                <a:lnTo>
                  <a:pt x="144779" y="108457"/>
                </a:lnTo>
                <a:lnTo>
                  <a:pt x="127888" y="108457"/>
                </a:lnTo>
                <a:lnTo>
                  <a:pt x="127888" y="61340"/>
                </a:lnTo>
                <a:lnTo>
                  <a:pt x="105790" y="61340"/>
                </a:lnTo>
                <a:lnTo>
                  <a:pt x="105790" y="108457"/>
                </a:lnTo>
                <a:lnTo>
                  <a:pt x="88900" y="108457"/>
                </a:lnTo>
                <a:lnTo>
                  <a:pt x="88900" y="96773"/>
                </a:lnTo>
                <a:lnTo>
                  <a:pt x="82423" y="98170"/>
                </a:lnTo>
                <a:lnTo>
                  <a:pt x="34643" y="100514"/>
                </a:lnTo>
                <a:lnTo>
                  <a:pt x="23494" y="100583"/>
                </a:lnTo>
                <a:lnTo>
                  <a:pt x="0" y="100583"/>
                </a:lnTo>
                <a:lnTo>
                  <a:pt x="0" y="7746"/>
                </a:lnTo>
                <a:lnTo>
                  <a:pt x="71119" y="7746"/>
                </a:lnTo>
                <a:lnTo>
                  <a:pt x="71119" y="23113"/>
                </a:lnTo>
                <a:lnTo>
                  <a:pt x="17525" y="23113"/>
                </a:lnTo>
                <a:lnTo>
                  <a:pt x="17525" y="47370"/>
                </a:lnTo>
                <a:lnTo>
                  <a:pt x="69087" y="47370"/>
                </a:lnTo>
                <a:lnTo>
                  <a:pt x="69087" y="62356"/>
                </a:lnTo>
                <a:lnTo>
                  <a:pt x="17525" y="62356"/>
                </a:lnTo>
                <a:lnTo>
                  <a:pt x="17525" y="85089"/>
                </a:lnTo>
                <a:lnTo>
                  <a:pt x="24511" y="85089"/>
                </a:lnTo>
                <a:lnTo>
                  <a:pt x="34865" y="85042"/>
                </a:lnTo>
                <a:lnTo>
                  <a:pt x="76485" y="83169"/>
                </a:lnTo>
                <a:lnTo>
                  <a:pt x="88900" y="81533"/>
                </a:lnTo>
                <a:lnTo>
                  <a:pt x="88900" y="2158"/>
                </a:lnTo>
                <a:lnTo>
                  <a:pt x="105790" y="2158"/>
                </a:lnTo>
                <a:lnTo>
                  <a:pt x="105790" y="45973"/>
                </a:lnTo>
                <a:lnTo>
                  <a:pt x="127888" y="45973"/>
                </a:lnTo>
                <a:lnTo>
                  <a:pt x="12788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69915" y="1325372"/>
            <a:ext cx="1662684" cy="1888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94321" y="1328292"/>
            <a:ext cx="799973" cy="188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62240" y="1326514"/>
            <a:ext cx="528447" cy="1877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64981" y="1328547"/>
            <a:ext cx="799084" cy="1837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3050" y="4279519"/>
            <a:ext cx="9359900" cy="0"/>
          </a:xfrm>
          <a:custGeom>
            <a:avLst/>
            <a:gdLst/>
            <a:ahLst/>
            <a:cxnLst/>
            <a:rect l="l" t="t" r="r" b="b"/>
            <a:pathLst>
              <a:path w="9359900">
                <a:moveTo>
                  <a:pt x="0" y="0"/>
                </a:moveTo>
                <a:lnTo>
                  <a:pt x="935990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273050" y="4579556"/>
          <a:ext cx="9359900" cy="1812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규</a:t>
                      </a: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모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254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300세대 </a:t>
                      </a: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미만</a:t>
                      </a:r>
                      <a:r>
                        <a:rPr sz="1100" spc="-8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공동주택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254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38100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유</a:t>
                      </a: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형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254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단지형연립주택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254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38100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단지형다세대주택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254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38100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원룸형주택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7E7E7E"/>
                      </a:solidFill>
                      <a:prstDash val="solid"/>
                    </a:lnL>
                    <a:lnR w="38100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주차장</a:t>
                      </a: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35" dirty="0">
                          <a:latin typeface="Arial Unicode MS"/>
                          <a:cs typeface="Arial Unicode MS"/>
                        </a:rPr>
                        <a:t>설치기준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318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709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일반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공동주택과 </a:t>
                      </a: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동일(세대당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1대</a:t>
                      </a: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이상)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318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38100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지자체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조례(평균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세대 </a:t>
                      </a: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당</a:t>
                      </a:r>
                      <a:r>
                        <a:rPr sz="1100" spc="5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0.5~0.6대)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3180" marB="0">
                    <a:lnL w="38100">
                      <a:solidFill>
                        <a:srgbClr val="7E7E7E"/>
                      </a:solidFill>
                      <a:prstDash val="solid"/>
                    </a:lnL>
                    <a:lnR w="38100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135" dirty="0">
                          <a:latin typeface="Arial Unicode MS"/>
                          <a:cs typeface="Arial Unicode MS"/>
                        </a:rPr>
                        <a:t>주거전용</a:t>
                      </a: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면적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254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전용</a:t>
                      </a: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25" dirty="0">
                          <a:latin typeface="Arial Unicode MS"/>
                          <a:cs typeface="Arial Unicode MS"/>
                        </a:rPr>
                        <a:t>85</a:t>
                      </a:r>
                      <a:r>
                        <a:rPr sz="1100" spc="-185" dirty="0">
                          <a:latin typeface="Arial Unicode MS"/>
                          <a:cs typeface="Arial Unicode MS"/>
                        </a:rPr>
                        <a:t>㎡ </a:t>
                      </a:r>
                      <a:r>
                        <a:rPr sz="1100" spc="-14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이하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254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38100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전용</a:t>
                      </a:r>
                      <a:r>
                        <a:rPr sz="1100" spc="-5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5" dirty="0">
                          <a:latin typeface="Arial Unicode MS"/>
                          <a:cs typeface="Arial Unicode MS"/>
                        </a:rPr>
                        <a:t>12~50</a:t>
                      </a:r>
                      <a:r>
                        <a:rPr sz="1100" spc="-185" dirty="0">
                          <a:latin typeface="Arial Unicode MS"/>
                          <a:cs typeface="Arial Unicode MS"/>
                        </a:rPr>
                        <a:t>㎡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이하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7E7E7E"/>
                      </a:solidFill>
                      <a:prstDash val="solid"/>
                    </a:lnL>
                    <a:lnR w="38100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연면적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2545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25" dirty="0">
                          <a:latin typeface="Arial Unicode MS"/>
                          <a:cs typeface="Arial Unicode MS"/>
                        </a:rPr>
                        <a:t>660</a:t>
                      </a:r>
                      <a:r>
                        <a:rPr sz="1100" spc="-185" dirty="0">
                          <a:latin typeface="Arial Unicode MS"/>
                          <a:cs typeface="Arial Unicode MS"/>
                        </a:rPr>
                        <a:t>㎡ </a:t>
                      </a:r>
                      <a:r>
                        <a:rPr sz="1100" spc="-14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초과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254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25" dirty="0">
                          <a:latin typeface="Arial Unicode MS"/>
                          <a:cs typeface="Arial Unicode MS"/>
                        </a:rPr>
                        <a:t>660</a:t>
                      </a:r>
                      <a:r>
                        <a:rPr sz="1100" spc="-185" dirty="0">
                          <a:latin typeface="Arial Unicode MS"/>
                          <a:cs typeface="Arial Unicode MS"/>
                        </a:rPr>
                        <a:t>㎡ </a:t>
                      </a:r>
                      <a:r>
                        <a:rPr sz="1100" spc="-14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이하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254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38100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-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2545" marB="0">
                    <a:lnL w="38100">
                      <a:solidFill>
                        <a:srgbClr val="7E7E7E"/>
                      </a:solidFill>
                      <a:prstDash val="solid"/>
                    </a:lnL>
                    <a:lnR w="38100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층</a:t>
                      </a:r>
                      <a:r>
                        <a:rPr sz="1100" spc="-4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수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318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55" dirty="0">
                          <a:latin typeface="Arial Unicode MS"/>
                          <a:cs typeface="Arial Unicode MS"/>
                        </a:rPr>
                        <a:t>4층</a:t>
                      </a:r>
                      <a:r>
                        <a:rPr sz="1100" spc="-2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이하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318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38100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-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3180" marB="0">
                    <a:lnL w="38100">
                      <a:solidFill>
                        <a:srgbClr val="7E7E7E"/>
                      </a:solidFill>
                      <a:prstDash val="solid"/>
                    </a:lnL>
                    <a:lnR w="38100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용도구분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318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연립주택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318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다세대주택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318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38100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아파트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43180" marB="0">
                    <a:lnL w="38100">
                      <a:solidFill>
                        <a:srgbClr val="7E7E7E"/>
                      </a:solidFill>
                      <a:prstDash val="solid"/>
                    </a:lnL>
                    <a:lnR w="38100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381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9" name="object 49"/>
          <p:cNvSpPr/>
          <p:nvPr/>
        </p:nvSpPr>
        <p:spPr>
          <a:xfrm>
            <a:off x="3918458" y="4353559"/>
            <a:ext cx="1693545" cy="1667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75629" y="4360926"/>
            <a:ext cx="298450" cy="154940"/>
          </a:xfrm>
          <a:custGeom>
            <a:avLst/>
            <a:gdLst/>
            <a:ahLst/>
            <a:cxnLst/>
            <a:rect l="l" t="t" r="r" b="b"/>
            <a:pathLst>
              <a:path w="298450" h="154939">
                <a:moveTo>
                  <a:pt x="128905" y="109219"/>
                </a:moveTo>
                <a:lnTo>
                  <a:pt x="17399" y="109219"/>
                </a:lnTo>
                <a:lnTo>
                  <a:pt x="17399" y="119634"/>
                </a:lnTo>
                <a:lnTo>
                  <a:pt x="116840" y="119634"/>
                </a:lnTo>
                <a:lnTo>
                  <a:pt x="116840" y="154812"/>
                </a:lnTo>
                <a:lnTo>
                  <a:pt x="128905" y="154812"/>
                </a:lnTo>
                <a:lnTo>
                  <a:pt x="128905" y="109219"/>
                </a:lnTo>
                <a:close/>
              </a:path>
              <a:path w="298450" h="154939">
                <a:moveTo>
                  <a:pt x="243205" y="97917"/>
                </a:moveTo>
                <a:lnTo>
                  <a:pt x="201295" y="105282"/>
                </a:lnTo>
                <a:lnTo>
                  <a:pt x="188087" y="134874"/>
                </a:lnTo>
                <a:lnTo>
                  <a:pt x="192405" y="141731"/>
                </a:lnTo>
                <a:lnTo>
                  <a:pt x="229870" y="153471"/>
                </a:lnTo>
                <a:lnTo>
                  <a:pt x="243205" y="153924"/>
                </a:lnTo>
                <a:lnTo>
                  <a:pt x="256466" y="153471"/>
                </a:lnTo>
                <a:lnTo>
                  <a:pt x="267858" y="152114"/>
                </a:lnTo>
                <a:lnTo>
                  <a:pt x="277369" y="149852"/>
                </a:lnTo>
                <a:lnTo>
                  <a:pt x="284988" y="146685"/>
                </a:lnTo>
                <a:lnTo>
                  <a:pt x="289706" y="144018"/>
                </a:lnTo>
                <a:lnTo>
                  <a:pt x="243205" y="144018"/>
                </a:lnTo>
                <a:lnTo>
                  <a:pt x="233416" y="143756"/>
                </a:lnTo>
                <a:lnTo>
                  <a:pt x="199517" y="132461"/>
                </a:lnTo>
                <a:lnTo>
                  <a:pt x="199517" y="119380"/>
                </a:lnTo>
                <a:lnTo>
                  <a:pt x="243205" y="107823"/>
                </a:lnTo>
                <a:lnTo>
                  <a:pt x="289706" y="107823"/>
                </a:lnTo>
                <a:lnTo>
                  <a:pt x="284988" y="105156"/>
                </a:lnTo>
                <a:lnTo>
                  <a:pt x="277369" y="101988"/>
                </a:lnTo>
                <a:lnTo>
                  <a:pt x="267858" y="99726"/>
                </a:lnTo>
                <a:lnTo>
                  <a:pt x="256466" y="98369"/>
                </a:lnTo>
                <a:lnTo>
                  <a:pt x="243205" y="97917"/>
                </a:lnTo>
                <a:close/>
              </a:path>
              <a:path w="298450" h="154939">
                <a:moveTo>
                  <a:pt x="289706" y="107823"/>
                </a:moveTo>
                <a:lnTo>
                  <a:pt x="243205" y="107823"/>
                </a:lnTo>
                <a:lnTo>
                  <a:pt x="252920" y="108084"/>
                </a:lnTo>
                <a:lnTo>
                  <a:pt x="261493" y="108870"/>
                </a:lnTo>
                <a:lnTo>
                  <a:pt x="268922" y="110180"/>
                </a:lnTo>
                <a:lnTo>
                  <a:pt x="275209" y="112013"/>
                </a:lnTo>
                <a:lnTo>
                  <a:pt x="282956" y="114807"/>
                </a:lnTo>
                <a:lnTo>
                  <a:pt x="286766" y="119380"/>
                </a:lnTo>
                <a:lnTo>
                  <a:pt x="286766" y="132461"/>
                </a:lnTo>
                <a:lnTo>
                  <a:pt x="243205" y="144018"/>
                </a:lnTo>
                <a:lnTo>
                  <a:pt x="289706" y="144018"/>
                </a:lnTo>
                <a:lnTo>
                  <a:pt x="293750" y="141731"/>
                </a:lnTo>
                <a:lnTo>
                  <a:pt x="298196" y="134874"/>
                </a:lnTo>
                <a:lnTo>
                  <a:pt x="298196" y="116967"/>
                </a:lnTo>
                <a:lnTo>
                  <a:pt x="293750" y="110109"/>
                </a:lnTo>
                <a:lnTo>
                  <a:pt x="289706" y="107823"/>
                </a:lnTo>
                <a:close/>
              </a:path>
              <a:path w="298450" h="154939">
                <a:moveTo>
                  <a:pt x="148082" y="84836"/>
                </a:moveTo>
                <a:lnTo>
                  <a:pt x="0" y="84836"/>
                </a:lnTo>
                <a:lnTo>
                  <a:pt x="0" y="95250"/>
                </a:lnTo>
                <a:lnTo>
                  <a:pt x="148082" y="95250"/>
                </a:lnTo>
                <a:lnTo>
                  <a:pt x="148082" y="84836"/>
                </a:lnTo>
                <a:close/>
              </a:path>
              <a:path w="298450" h="154939">
                <a:moveTo>
                  <a:pt x="295656" y="0"/>
                </a:moveTo>
                <a:lnTo>
                  <a:pt x="283591" y="0"/>
                </a:lnTo>
                <a:lnTo>
                  <a:pt x="283591" y="35051"/>
                </a:lnTo>
                <a:lnTo>
                  <a:pt x="243459" y="35051"/>
                </a:lnTo>
                <a:lnTo>
                  <a:pt x="243459" y="44957"/>
                </a:lnTo>
                <a:lnTo>
                  <a:pt x="283591" y="44957"/>
                </a:lnTo>
                <a:lnTo>
                  <a:pt x="283591" y="91059"/>
                </a:lnTo>
                <a:lnTo>
                  <a:pt x="295656" y="91059"/>
                </a:lnTo>
                <a:lnTo>
                  <a:pt x="295656" y="0"/>
                </a:lnTo>
                <a:close/>
              </a:path>
              <a:path w="298450" h="154939">
                <a:moveTo>
                  <a:pt x="215011" y="6096"/>
                </a:moveTo>
                <a:lnTo>
                  <a:pt x="202946" y="6096"/>
                </a:lnTo>
                <a:lnTo>
                  <a:pt x="202946" y="19304"/>
                </a:lnTo>
                <a:lnTo>
                  <a:pt x="202437" y="24384"/>
                </a:lnTo>
                <a:lnTo>
                  <a:pt x="187071" y="59562"/>
                </a:lnTo>
                <a:lnTo>
                  <a:pt x="159766" y="81787"/>
                </a:lnTo>
                <a:lnTo>
                  <a:pt x="169037" y="89916"/>
                </a:lnTo>
                <a:lnTo>
                  <a:pt x="201422" y="59690"/>
                </a:lnTo>
                <a:lnTo>
                  <a:pt x="208280" y="41401"/>
                </a:lnTo>
                <a:lnTo>
                  <a:pt x="220453" y="41401"/>
                </a:lnTo>
                <a:lnTo>
                  <a:pt x="215011" y="19304"/>
                </a:lnTo>
                <a:lnTo>
                  <a:pt x="215011" y="6096"/>
                </a:lnTo>
                <a:close/>
              </a:path>
              <a:path w="298450" h="154939">
                <a:moveTo>
                  <a:pt x="220453" y="41401"/>
                </a:moveTo>
                <a:lnTo>
                  <a:pt x="210693" y="41401"/>
                </a:lnTo>
                <a:lnTo>
                  <a:pt x="211060" y="44957"/>
                </a:lnTo>
                <a:lnTo>
                  <a:pt x="218440" y="58293"/>
                </a:lnTo>
                <a:lnTo>
                  <a:pt x="219964" y="60579"/>
                </a:lnTo>
                <a:lnTo>
                  <a:pt x="222123" y="62992"/>
                </a:lnTo>
                <a:lnTo>
                  <a:pt x="224917" y="65531"/>
                </a:lnTo>
                <a:lnTo>
                  <a:pt x="227584" y="68199"/>
                </a:lnTo>
                <a:lnTo>
                  <a:pt x="230886" y="70993"/>
                </a:lnTo>
                <a:lnTo>
                  <a:pt x="234823" y="73787"/>
                </a:lnTo>
                <a:lnTo>
                  <a:pt x="238760" y="76707"/>
                </a:lnTo>
                <a:lnTo>
                  <a:pt x="243586" y="79629"/>
                </a:lnTo>
                <a:lnTo>
                  <a:pt x="249174" y="82550"/>
                </a:lnTo>
                <a:lnTo>
                  <a:pt x="257302" y="73532"/>
                </a:lnTo>
                <a:lnTo>
                  <a:pt x="248412" y="69723"/>
                </a:lnTo>
                <a:lnTo>
                  <a:pt x="241173" y="65531"/>
                </a:lnTo>
                <a:lnTo>
                  <a:pt x="235712" y="60579"/>
                </a:lnTo>
                <a:lnTo>
                  <a:pt x="230124" y="55753"/>
                </a:lnTo>
                <a:lnTo>
                  <a:pt x="225806" y="50673"/>
                </a:lnTo>
                <a:lnTo>
                  <a:pt x="222534" y="44957"/>
                </a:lnTo>
                <a:lnTo>
                  <a:pt x="220453" y="41401"/>
                </a:lnTo>
                <a:close/>
              </a:path>
              <a:path w="298450" h="154939">
                <a:moveTo>
                  <a:pt x="129412" y="5206"/>
                </a:moveTo>
                <a:lnTo>
                  <a:pt x="18796" y="5206"/>
                </a:lnTo>
                <a:lnTo>
                  <a:pt x="18796" y="69468"/>
                </a:lnTo>
                <a:lnTo>
                  <a:pt x="85217" y="69468"/>
                </a:lnTo>
                <a:lnTo>
                  <a:pt x="93003" y="69441"/>
                </a:lnTo>
                <a:lnTo>
                  <a:pt x="133350" y="66675"/>
                </a:lnTo>
                <a:lnTo>
                  <a:pt x="132616" y="59436"/>
                </a:lnTo>
                <a:lnTo>
                  <a:pt x="30861" y="59436"/>
                </a:lnTo>
                <a:lnTo>
                  <a:pt x="30861" y="43053"/>
                </a:lnTo>
                <a:lnTo>
                  <a:pt x="129412" y="43053"/>
                </a:lnTo>
                <a:lnTo>
                  <a:pt x="129412" y="32893"/>
                </a:lnTo>
                <a:lnTo>
                  <a:pt x="30861" y="32893"/>
                </a:lnTo>
                <a:lnTo>
                  <a:pt x="30861" y="15367"/>
                </a:lnTo>
                <a:lnTo>
                  <a:pt x="129412" y="15367"/>
                </a:lnTo>
                <a:lnTo>
                  <a:pt x="129412" y="5206"/>
                </a:lnTo>
                <a:close/>
              </a:path>
              <a:path w="298450" h="154939">
                <a:moveTo>
                  <a:pt x="132334" y="56642"/>
                </a:moveTo>
                <a:lnTo>
                  <a:pt x="125349" y="57657"/>
                </a:lnTo>
                <a:lnTo>
                  <a:pt x="121793" y="58038"/>
                </a:lnTo>
                <a:lnTo>
                  <a:pt x="118237" y="58293"/>
                </a:lnTo>
                <a:lnTo>
                  <a:pt x="114681" y="58674"/>
                </a:lnTo>
                <a:lnTo>
                  <a:pt x="110871" y="58928"/>
                </a:lnTo>
                <a:lnTo>
                  <a:pt x="99060" y="59309"/>
                </a:lnTo>
                <a:lnTo>
                  <a:pt x="94742" y="59309"/>
                </a:lnTo>
                <a:lnTo>
                  <a:pt x="90170" y="59436"/>
                </a:lnTo>
                <a:lnTo>
                  <a:pt x="132616" y="59436"/>
                </a:lnTo>
                <a:lnTo>
                  <a:pt x="132334" y="566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71058" y="4356353"/>
            <a:ext cx="307340" cy="16395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852161" y="6416446"/>
            <a:ext cx="4809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latin typeface="Arial Unicode MS"/>
                <a:cs typeface="Arial Unicode MS"/>
              </a:rPr>
              <a:t>※ </a:t>
            </a:r>
            <a:r>
              <a:rPr sz="1200" spc="-125" dirty="0">
                <a:latin typeface="Arial Unicode MS"/>
                <a:cs typeface="Arial Unicode MS"/>
              </a:rPr>
              <a:t>원룸형주택은 </a:t>
            </a:r>
            <a:r>
              <a:rPr sz="1200" spc="-135" dirty="0">
                <a:latin typeface="Arial Unicode MS"/>
                <a:cs typeface="Arial Unicode MS"/>
              </a:rPr>
              <a:t>준주거지역 </a:t>
            </a:r>
            <a:r>
              <a:rPr sz="1200" spc="-95" dirty="0">
                <a:latin typeface="Arial Unicode MS"/>
                <a:cs typeface="Arial Unicode MS"/>
              </a:rPr>
              <a:t>및 </a:t>
            </a:r>
            <a:r>
              <a:rPr sz="1200" spc="-110" dirty="0">
                <a:latin typeface="Arial Unicode MS"/>
                <a:cs typeface="Arial Unicode MS"/>
              </a:rPr>
              <a:t>상업지역에서는 </a:t>
            </a:r>
            <a:r>
              <a:rPr sz="1200" spc="-125" dirty="0">
                <a:latin typeface="Arial Unicode MS"/>
                <a:cs typeface="Arial Unicode MS"/>
              </a:rPr>
              <a:t>오피스텔 </a:t>
            </a:r>
            <a:r>
              <a:rPr sz="1200" spc="-95" dirty="0">
                <a:latin typeface="Arial Unicode MS"/>
                <a:cs typeface="Arial Unicode MS"/>
              </a:rPr>
              <a:t>등과 </a:t>
            </a:r>
            <a:r>
              <a:rPr sz="1200" spc="-85" dirty="0">
                <a:latin typeface="Arial Unicode MS"/>
                <a:cs typeface="Arial Unicode MS"/>
              </a:rPr>
              <a:t>함께 </a:t>
            </a:r>
            <a:r>
              <a:rPr sz="1200" spc="-140" dirty="0">
                <a:latin typeface="Arial Unicode MS"/>
                <a:cs typeface="Arial Unicode MS"/>
              </a:rPr>
              <a:t>건축 </a:t>
            </a:r>
            <a:r>
              <a:rPr sz="1200" spc="-125" dirty="0">
                <a:latin typeface="Arial Unicode MS"/>
                <a:cs typeface="Arial Unicode MS"/>
              </a:rPr>
              <a:t>가능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73050" y="1700783"/>
            <a:ext cx="9356725" cy="0"/>
          </a:xfrm>
          <a:custGeom>
            <a:avLst/>
            <a:gdLst/>
            <a:ahLst/>
            <a:cxnLst/>
            <a:rect l="l" t="t" r="r" b="b"/>
            <a:pathLst>
              <a:path w="9356725">
                <a:moveTo>
                  <a:pt x="0" y="0"/>
                </a:moveTo>
                <a:lnTo>
                  <a:pt x="9356725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273050" y="1984057"/>
          <a:ext cx="9356090" cy="216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6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구</a:t>
                      </a: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분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130" dirty="0">
                          <a:latin typeface="Arial Unicode MS"/>
                          <a:cs typeface="Arial Unicode MS"/>
                        </a:rPr>
                        <a:t>도시형</a:t>
                      </a:r>
                      <a:r>
                        <a:rPr sz="1100" spc="-6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생활주택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오피스텔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정</a:t>
                      </a: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30" dirty="0">
                          <a:latin typeface="Arial Unicode MS"/>
                          <a:cs typeface="Arial Unicode MS"/>
                        </a:rPr>
                        <a:t>의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2065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9205" marR="308610" indent="-9436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국토의 계획 </a:t>
                      </a:r>
                      <a:r>
                        <a:rPr sz="1100" spc="-85" dirty="0">
                          <a:latin typeface="Arial Unicode MS"/>
                          <a:cs typeface="Arial Unicode MS"/>
                        </a:rPr>
                        <a:t>및 </a:t>
                      </a: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이용에 </a:t>
                      </a: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관한 </a:t>
                      </a: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법률 </a:t>
                      </a: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상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도시지역에 </a:t>
                      </a: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건설하는  </a:t>
                      </a: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300세대 </a:t>
                      </a: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미만</a:t>
                      </a:r>
                      <a:r>
                        <a:rPr sz="1100" spc="-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공동주택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3683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주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용도는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업무 </a:t>
                      </a: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시설,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일부 </a:t>
                      </a: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숙식을 </a:t>
                      </a: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가능케 </a:t>
                      </a:r>
                      <a:r>
                        <a:rPr sz="1100" spc="-60" dirty="0">
                          <a:latin typeface="Arial Unicode MS"/>
                          <a:cs typeface="Arial Unicode MS"/>
                        </a:rPr>
                        <a:t>한</a:t>
                      </a:r>
                      <a:r>
                        <a:rPr sz="1100" spc="-18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건축물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2065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유</a:t>
                      </a:r>
                      <a:r>
                        <a:rPr sz="1100" spc="-3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형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95" dirty="0">
                          <a:latin typeface="Arial Unicode MS"/>
                          <a:cs typeface="Arial Unicode MS"/>
                        </a:rPr>
                        <a:t>공동주택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주거용(임대사업 </a:t>
                      </a:r>
                      <a:r>
                        <a:rPr sz="1100" spc="-75" dirty="0">
                          <a:latin typeface="Arial Unicode MS"/>
                          <a:cs typeface="Arial Unicode MS"/>
                        </a:rPr>
                        <a:t>시),</a:t>
                      </a:r>
                      <a:r>
                        <a:rPr sz="1100" spc="5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업무시설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용도지역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3종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일반주거지역,</a:t>
                      </a:r>
                      <a:r>
                        <a:rPr sz="1100" spc="2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준주거지역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준주거지역,</a:t>
                      </a:r>
                      <a:r>
                        <a:rPr sz="1100" spc="-4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일반상업지역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발코니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O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dirty="0">
                          <a:latin typeface="Arial Unicode MS"/>
                          <a:cs typeface="Arial Unicode MS"/>
                        </a:rPr>
                        <a:t>X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전용률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35" dirty="0">
                          <a:latin typeface="Arial Unicode MS"/>
                          <a:cs typeface="Arial Unicode MS"/>
                        </a:rPr>
                        <a:t>60~80%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20" dirty="0">
                          <a:latin typeface="Arial Unicode MS"/>
                          <a:cs typeface="Arial Unicode MS"/>
                        </a:rPr>
                        <a:t>35~60%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분양면적</a:t>
                      </a: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25" dirty="0">
                          <a:latin typeface="Arial Unicode MS"/>
                          <a:cs typeface="Arial Unicode MS"/>
                        </a:rPr>
                        <a:t>산정기준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공급면적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계약면적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80" dirty="0">
                          <a:latin typeface="Arial Unicode MS"/>
                          <a:cs typeface="Arial Unicode MS"/>
                        </a:rPr>
                        <a:t>관련</a:t>
                      </a:r>
                      <a:r>
                        <a:rPr sz="1100" spc="-5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05" dirty="0">
                          <a:latin typeface="Arial Unicode MS"/>
                          <a:cs typeface="Arial Unicode MS"/>
                        </a:rPr>
                        <a:t>법률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주택공급에 </a:t>
                      </a: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관한</a:t>
                      </a:r>
                      <a:r>
                        <a:rPr sz="1100" spc="4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규칙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120" dirty="0">
                          <a:latin typeface="Arial Unicode MS"/>
                          <a:cs typeface="Arial Unicode MS"/>
                        </a:rPr>
                        <a:t>건축물 </a:t>
                      </a:r>
                      <a:r>
                        <a:rPr sz="1100" spc="-65" dirty="0">
                          <a:latin typeface="Arial Unicode MS"/>
                          <a:cs typeface="Arial Unicode MS"/>
                        </a:rPr>
                        <a:t>분양에 관한</a:t>
                      </a:r>
                      <a:r>
                        <a:rPr sz="1100" spc="-7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90" dirty="0">
                          <a:latin typeface="Arial Unicode MS"/>
                          <a:cs typeface="Arial Unicode MS"/>
                        </a:rPr>
                        <a:t>법률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100" dirty="0">
                          <a:latin typeface="Arial Unicode MS"/>
                          <a:cs typeface="Arial Unicode MS"/>
                        </a:rPr>
                        <a:t>임대사업자</a:t>
                      </a:r>
                      <a:r>
                        <a:rPr sz="1100" spc="-6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100" spc="-110" dirty="0">
                          <a:latin typeface="Arial Unicode MS"/>
                          <a:cs typeface="Arial Unicode MS"/>
                        </a:rPr>
                        <a:t>등록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가능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114" dirty="0">
                          <a:latin typeface="Arial Unicode MS"/>
                          <a:cs typeface="Arial Unicode MS"/>
                        </a:rPr>
                        <a:t>가능</a:t>
                      </a:r>
                      <a:endParaRPr sz="1100">
                        <a:latin typeface="Arial Unicode MS"/>
                        <a:cs typeface="Arial Unicode MS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5" name="object 55"/>
          <p:cNvSpPr/>
          <p:nvPr/>
        </p:nvSpPr>
        <p:spPr>
          <a:xfrm>
            <a:off x="3767328" y="1759585"/>
            <a:ext cx="1157224" cy="1667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85765" y="1846881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8980" y="0"/>
                </a:lnTo>
              </a:path>
            </a:pathLst>
          </a:custGeom>
          <a:ln w="57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81194" y="1846881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124" y="0"/>
                </a:lnTo>
              </a:path>
            </a:pathLst>
          </a:custGeom>
          <a:ln w="14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31308" y="1766951"/>
            <a:ext cx="619760" cy="154940"/>
          </a:xfrm>
          <a:custGeom>
            <a:avLst/>
            <a:gdLst/>
            <a:ahLst/>
            <a:cxnLst/>
            <a:rect l="l" t="t" r="r" b="b"/>
            <a:pathLst>
              <a:path w="619760" h="154939">
                <a:moveTo>
                  <a:pt x="461644" y="122936"/>
                </a:moveTo>
                <a:lnTo>
                  <a:pt x="315467" y="122936"/>
                </a:lnTo>
                <a:lnTo>
                  <a:pt x="315467" y="133350"/>
                </a:lnTo>
                <a:lnTo>
                  <a:pt x="461644" y="133350"/>
                </a:lnTo>
                <a:lnTo>
                  <a:pt x="461644" y="122936"/>
                </a:lnTo>
                <a:close/>
              </a:path>
              <a:path w="619760" h="154939">
                <a:moveTo>
                  <a:pt x="614171" y="94487"/>
                </a:moveTo>
                <a:lnTo>
                  <a:pt x="509015" y="94487"/>
                </a:lnTo>
                <a:lnTo>
                  <a:pt x="509015" y="105028"/>
                </a:lnTo>
                <a:lnTo>
                  <a:pt x="602233" y="105028"/>
                </a:lnTo>
                <a:lnTo>
                  <a:pt x="602233" y="119125"/>
                </a:lnTo>
                <a:lnTo>
                  <a:pt x="509015" y="119125"/>
                </a:lnTo>
                <a:lnTo>
                  <a:pt x="509015" y="154812"/>
                </a:lnTo>
                <a:lnTo>
                  <a:pt x="619378" y="154812"/>
                </a:lnTo>
                <a:lnTo>
                  <a:pt x="619378" y="144272"/>
                </a:lnTo>
                <a:lnTo>
                  <a:pt x="521080" y="144272"/>
                </a:lnTo>
                <a:lnTo>
                  <a:pt x="521080" y="129539"/>
                </a:lnTo>
                <a:lnTo>
                  <a:pt x="614171" y="129539"/>
                </a:lnTo>
                <a:lnTo>
                  <a:pt x="614171" y="94487"/>
                </a:lnTo>
                <a:close/>
              </a:path>
              <a:path w="619760" h="154939">
                <a:moveTo>
                  <a:pt x="289687" y="112649"/>
                </a:moveTo>
                <a:lnTo>
                  <a:pt x="277621" y="112649"/>
                </a:lnTo>
                <a:lnTo>
                  <a:pt x="277621" y="149351"/>
                </a:lnTo>
                <a:lnTo>
                  <a:pt x="289687" y="149351"/>
                </a:lnTo>
                <a:lnTo>
                  <a:pt x="289687" y="112649"/>
                </a:lnTo>
                <a:close/>
              </a:path>
              <a:path w="619760" h="154939">
                <a:moveTo>
                  <a:pt x="240411" y="20827"/>
                </a:moveTo>
                <a:lnTo>
                  <a:pt x="228600" y="20827"/>
                </a:lnTo>
                <a:lnTo>
                  <a:pt x="228578" y="34798"/>
                </a:lnTo>
                <a:lnTo>
                  <a:pt x="228472" y="41021"/>
                </a:lnTo>
                <a:lnTo>
                  <a:pt x="228345" y="56134"/>
                </a:lnTo>
                <a:lnTo>
                  <a:pt x="228091" y="64008"/>
                </a:lnTo>
                <a:lnTo>
                  <a:pt x="227964" y="71754"/>
                </a:lnTo>
                <a:lnTo>
                  <a:pt x="227711" y="79501"/>
                </a:lnTo>
                <a:lnTo>
                  <a:pt x="226913" y="95376"/>
                </a:lnTo>
                <a:lnTo>
                  <a:pt x="226187" y="107823"/>
                </a:lnTo>
                <a:lnTo>
                  <a:pt x="222250" y="107823"/>
                </a:lnTo>
                <a:lnTo>
                  <a:pt x="218312" y="107950"/>
                </a:lnTo>
                <a:lnTo>
                  <a:pt x="163449" y="107950"/>
                </a:lnTo>
                <a:lnTo>
                  <a:pt x="163449" y="118363"/>
                </a:lnTo>
                <a:lnTo>
                  <a:pt x="202437" y="118363"/>
                </a:lnTo>
                <a:lnTo>
                  <a:pt x="213221" y="118292"/>
                </a:lnTo>
                <a:lnTo>
                  <a:pt x="252618" y="116506"/>
                </a:lnTo>
                <a:lnTo>
                  <a:pt x="277621" y="112649"/>
                </a:lnTo>
                <a:lnTo>
                  <a:pt x="289687" y="112649"/>
                </a:lnTo>
                <a:lnTo>
                  <a:pt x="289687" y="107187"/>
                </a:lnTo>
                <a:lnTo>
                  <a:pt x="237236" y="107187"/>
                </a:lnTo>
                <a:lnTo>
                  <a:pt x="237743" y="101346"/>
                </a:lnTo>
                <a:lnTo>
                  <a:pt x="238125" y="94741"/>
                </a:lnTo>
                <a:lnTo>
                  <a:pt x="238908" y="79501"/>
                </a:lnTo>
                <a:lnTo>
                  <a:pt x="239382" y="65532"/>
                </a:lnTo>
                <a:lnTo>
                  <a:pt x="239775" y="57531"/>
                </a:lnTo>
                <a:lnTo>
                  <a:pt x="240017" y="50164"/>
                </a:lnTo>
                <a:lnTo>
                  <a:pt x="240285" y="34798"/>
                </a:lnTo>
                <a:lnTo>
                  <a:pt x="240411" y="20827"/>
                </a:lnTo>
                <a:close/>
              </a:path>
              <a:path w="619760" h="154939">
                <a:moveTo>
                  <a:pt x="197230" y="20827"/>
                </a:moveTo>
                <a:lnTo>
                  <a:pt x="185419" y="20827"/>
                </a:lnTo>
                <a:lnTo>
                  <a:pt x="185419" y="34798"/>
                </a:lnTo>
                <a:lnTo>
                  <a:pt x="185674" y="42418"/>
                </a:lnTo>
                <a:lnTo>
                  <a:pt x="185800" y="50164"/>
                </a:lnTo>
                <a:lnTo>
                  <a:pt x="186308" y="65532"/>
                </a:lnTo>
                <a:lnTo>
                  <a:pt x="186689" y="73278"/>
                </a:lnTo>
                <a:lnTo>
                  <a:pt x="186943" y="80772"/>
                </a:lnTo>
                <a:lnTo>
                  <a:pt x="187705" y="95376"/>
                </a:lnTo>
                <a:lnTo>
                  <a:pt x="187940" y="101600"/>
                </a:lnTo>
                <a:lnTo>
                  <a:pt x="188340" y="107950"/>
                </a:lnTo>
                <a:lnTo>
                  <a:pt x="199643" y="107950"/>
                </a:lnTo>
                <a:lnTo>
                  <a:pt x="199225" y="101346"/>
                </a:lnTo>
                <a:lnTo>
                  <a:pt x="198746" y="94741"/>
                </a:lnTo>
                <a:lnTo>
                  <a:pt x="198500" y="87375"/>
                </a:lnTo>
                <a:lnTo>
                  <a:pt x="198111" y="79501"/>
                </a:lnTo>
                <a:lnTo>
                  <a:pt x="197609" y="64008"/>
                </a:lnTo>
                <a:lnTo>
                  <a:pt x="197378" y="49784"/>
                </a:lnTo>
                <a:lnTo>
                  <a:pt x="197252" y="34798"/>
                </a:lnTo>
                <a:lnTo>
                  <a:pt x="197230" y="20827"/>
                </a:lnTo>
                <a:close/>
              </a:path>
              <a:path w="619760" h="154939">
                <a:moveTo>
                  <a:pt x="289687" y="0"/>
                </a:moveTo>
                <a:lnTo>
                  <a:pt x="277621" y="0"/>
                </a:lnTo>
                <a:lnTo>
                  <a:pt x="277621" y="102235"/>
                </a:lnTo>
                <a:lnTo>
                  <a:pt x="271525" y="103632"/>
                </a:lnTo>
                <a:lnTo>
                  <a:pt x="265049" y="104775"/>
                </a:lnTo>
                <a:lnTo>
                  <a:pt x="251587" y="106299"/>
                </a:lnTo>
                <a:lnTo>
                  <a:pt x="244601" y="106934"/>
                </a:lnTo>
                <a:lnTo>
                  <a:pt x="237236" y="107187"/>
                </a:lnTo>
                <a:lnTo>
                  <a:pt x="289687" y="107187"/>
                </a:lnTo>
                <a:lnTo>
                  <a:pt x="289687" y="0"/>
                </a:lnTo>
                <a:close/>
              </a:path>
              <a:path w="619760" h="154939">
                <a:moveTo>
                  <a:pt x="257175" y="10413"/>
                </a:moveTo>
                <a:lnTo>
                  <a:pt x="166877" y="10413"/>
                </a:lnTo>
                <a:lnTo>
                  <a:pt x="166877" y="20827"/>
                </a:lnTo>
                <a:lnTo>
                  <a:pt x="257175" y="20827"/>
                </a:lnTo>
                <a:lnTo>
                  <a:pt x="257175" y="10413"/>
                </a:lnTo>
                <a:close/>
              </a:path>
              <a:path w="619760" h="154939">
                <a:moveTo>
                  <a:pt x="146176" y="122936"/>
                </a:moveTo>
                <a:lnTo>
                  <a:pt x="0" y="122936"/>
                </a:lnTo>
                <a:lnTo>
                  <a:pt x="0" y="133350"/>
                </a:lnTo>
                <a:lnTo>
                  <a:pt x="146176" y="133350"/>
                </a:lnTo>
                <a:lnTo>
                  <a:pt x="146176" y="122936"/>
                </a:lnTo>
                <a:close/>
              </a:path>
              <a:path w="619760" h="154939">
                <a:moveTo>
                  <a:pt x="82550" y="8127"/>
                </a:moveTo>
                <a:lnTo>
                  <a:pt x="63500" y="8127"/>
                </a:lnTo>
                <a:lnTo>
                  <a:pt x="55117" y="9144"/>
                </a:lnTo>
                <a:lnTo>
                  <a:pt x="47878" y="11175"/>
                </a:lnTo>
                <a:lnTo>
                  <a:pt x="40766" y="13081"/>
                </a:lnTo>
                <a:lnTo>
                  <a:pt x="16001" y="42799"/>
                </a:lnTo>
                <a:lnTo>
                  <a:pt x="16001" y="48768"/>
                </a:lnTo>
                <a:lnTo>
                  <a:pt x="35567" y="81815"/>
                </a:lnTo>
                <a:lnTo>
                  <a:pt x="66928" y="89281"/>
                </a:lnTo>
                <a:lnTo>
                  <a:pt x="66928" y="122936"/>
                </a:lnTo>
                <a:lnTo>
                  <a:pt x="79120" y="122936"/>
                </a:lnTo>
                <a:lnTo>
                  <a:pt x="79120" y="89281"/>
                </a:lnTo>
                <a:lnTo>
                  <a:pt x="91076" y="87999"/>
                </a:lnTo>
                <a:lnTo>
                  <a:pt x="101425" y="85502"/>
                </a:lnTo>
                <a:lnTo>
                  <a:pt x="110178" y="81815"/>
                </a:lnTo>
                <a:lnTo>
                  <a:pt x="114534" y="78866"/>
                </a:lnTo>
                <a:lnTo>
                  <a:pt x="73025" y="78866"/>
                </a:lnTo>
                <a:lnTo>
                  <a:pt x="63095" y="78388"/>
                </a:lnTo>
                <a:lnTo>
                  <a:pt x="28573" y="55600"/>
                </a:lnTo>
                <a:lnTo>
                  <a:pt x="27812" y="48768"/>
                </a:lnTo>
                <a:lnTo>
                  <a:pt x="27812" y="39115"/>
                </a:lnTo>
                <a:lnTo>
                  <a:pt x="63095" y="19149"/>
                </a:lnTo>
                <a:lnTo>
                  <a:pt x="73025" y="18669"/>
                </a:lnTo>
                <a:lnTo>
                  <a:pt x="114674" y="18669"/>
                </a:lnTo>
                <a:lnTo>
                  <a:pt x="110997" y="15875"/>
                </a:lnTo>
                <a:lnTo>
                  <a:pt x="105028" y="13081"/>
                </a:lnTo>
                <a:lnTo>
                  <a:pt x="98043" y="11175"/>
                </a:lnTo>
                <a:lnTo>
                  <a:pt x="90931" y="9144"/>
                </a:lnTo>
                <a:lnTo>
                  <a:pt x="82550" y="8127"/>
                </a:lnTo>
                <a:close/>
              </a:path>
              <a:path w="619760" h="154939">
                <a:moveTo>
                  <a:pt x="114674" y="18669"/>
                </a:moveTo>
                <a:lnTo>
                  <a:pt x="80009" y="18669"/>
                </a:lnTo>
                <a:lnTo>
                  <a:pt x="86359" y="19303"/>
                </a:lnTo>
                <a:lnTo>
                  <a:pt x="92072" y="20605"/>
                </a:lnTo>
                <a:lnTo>
                  <a:pt x="97408" y="21971"/>
                </a:lnTo>
                <a:lnTo>
                  <a:pt x="102234" y="23875"/>
                </a:lnTo>
                <a:lnTo>
                  <a:pt x="106044" y="26543"/>
                </a:lnTo>
                <a:lnTo>
                  <a:pt x="109981" y="29083"/>
                </a:lnTo>
                <a:lnTo>
                  <a:pt x="112902" y="32258"/>
                </a:lnTo>
                <a:lnTo>
                  <a:pt x="115062" y="36068"/>
                </a:lnTo>
                <a:lnTo>
                  <a:pt x="117093" y="39750"/>
                </a:lnTo>
                <a:lnTo>
                  <a:pt x="118237" y="43941"/>
                </a:lnTo>
                <a:lnTo>
                  <a:pt x="118237" y="58293"/>
                </a:lnTo>
                <a:lnTo>
                  <a:pt x="82952" y="78368"/>
                </a:lnTo>
                <a:lnTo>
                  <a:pt x="73025" y="78866"/>
                </a:lnTo>
                <a:lnTo>
                  <a:pt x="114534" y="78866"/>
                </a:lnTo>
                <a:lnTo>
                  <a:pt x="130047" y="48768"/>
                </a:lnTo>
                <a:lnTo>
                  <a:pt x="130047" y="42799"/>
                </a:lnTo>
                <a:lnTo>
                  <a:pt x="128777" y="37337"/>
                </a:lnTo>
                <a:lnTo>
                  <a:pt x="126430" y="32258"/>
                </a:lnTo>
                <a:lnTo>
                  <a:pt x="124078" y="27432"/>
                </a:lnTo>
                <a:lnTo>
                  <a:pt x="120522" y="23113"/>
                </a:lnTo>
                <a:lnTo>
                  <a:pt x="114674" y="18669"/>
                </a:lnTo>
                <a:close/>
              </a:path>
              <a:path w="619760" h="154939">
                <a:moveTo>
                  <a:pt x="394334" y="11302"/>
                </a:moveTo>
                <a:lnTo>
                  <a:pt x="382777" y="11302"/>
                </a:lnTo>
                <a:lnTo>
                  <a:pt x="382777" y="23749"/>
                </a:lnTo>
                <a:lnTo>
                  <a:pt x="382142" y="28956"/>
                </a:lnTo>
                <a:lnTo>
                  <a:pt x="380745" y="34162"/>
                </a:lnTo>
                <a:lnTo>
                  <a:pt x="379349" y="39497"/>
                </a:lnTo>
                <a:lnTo>
                  <a:pt x="376554" y="44703"/>
                </a:lnTo>
                <a:lnTo>
                  <a:pt x="341471" y="71183"/>
                </a:lnTo>
                <a:lnTo>
                  <a:pt x="324612" y="77088"/>
                </a:lnTo>
                <a:lnTo>
                  <a:pt x="330962" y="86360"/>
                </a:lnTo>
                <a:lnTo>
                  <a:pt x="369442" y="67818"/>
                </a:lnTo>
                <a:lnTo>
                  <a:pt x="375538" y="62229"/>
                </a:lnTo>
                <a:lnTo>
                  <a:pt x="378332" y="59436"/>
                </a:lnTo>
                <a:lnTo>
                  <a:pt x="387350" y="43179"/>
                </a:lnTo>
                <a:lnTo>
                  <a:pt x="400135" y="43179"/>
                </a:lnTo>
                <a:lnTo>
                  <a:pt x="398017" y="39497"/>
                </a:lnTo>
                <a:lnTo>
                  <a:pt x="396620" y="34162"/>
                </a:lnTo>
                <a:lnTo>
                  <a:pt x="395096" y="28956"/>
                </a:lnTo>
                <a:lnTo>
                  <a:pt x="394334" y="23749"/>
                </a:lnTo>
                <a:lnTo>
                  <a:pt x="394334" y="11302"/>
                </a:lnTo>
                <a:close/>
              </a:path>
              <a:path w="619760" h="154939">
                <a:moveTo>
                  <a:pt x="400135" y="43179"/>
                </a:moveTo>
                <a:lnTo>
                  <a:pt x="390143" y="43179"/>
                </a:lnTo>
                <a:lnTo>
                  <a:pt x="390651" y="44958"/>
                </a:lnTo>
                <a:lnTo>
                  <a:pt x="391341" y="46736"/>
                </a:lnTo>
                <a:lnTo>
                  <a:pt x="392049" y="48387"/>
                </a:lnTo>
                <a:lnTo>
                  <a:pt x="392683" y="50164"/>
                </a:lnTo>
                <a:lnTo>
                  <a:pt x="393572" y="51815"/>
                </a:lnTo>
                <a:lnTo>
                  <a:pt x="396493" y="55879"/>
                </a:lnTo>
                <a:lnTo>
                  <a:pt x="398779" y="58547"/>
                </a:lnTo>
                <a:lnTo>
                  <a:pt x="401446" y="61213"/>
                </a:lnTo>
                <a:lnTo>
                  <a:pt x="404113" y="64008"/>
                </a:lnTo>
                <a:lnTo>
                  <a:pt x="426084" y="76835"/>
                </a:lnTo>
                <a:lnTo>
                  <a:pt x="431672" y="79375"/>
                </a:lnTo>
                <a:lnTo>
                  <a:pt x="438403" y="81661"/>
                </a:lnTo>
                <a:lnTo>
                  <a:pt x="446404" y="83947"/>
                </a:lnTo>
                <a:lnTo>
                  <a:pt x="452500" y="74549"/>
                </a:lnTo>
                <a:lnTo>
                  <a:pt x="443861" y="72070"/>
                </a:lnTo>
                <a:lnTo>
                  <a:pt x="436054" y="69389"/>
                </a:lnTo>
                <a:lnTo>
                  <a:pt x="400938" y="44576"/>
                </a:lnTo>
                <a:lnTo>
                  <a:pt x="400135" y="43179"/>
                </a:lnTo>
                <a:close/>
              </a:path>
              <a:path w="619760" h="154939">
                <a:moveTo>
                  <a:pt x="584072" y="1904"/>
                </a:moveTo>
                <a:lnTo>
                  <a:pt x="572642" y="1904"/>
                </a:lnTo>
                <a:lnTo>
                  <a:pt x="572642" y="38226"/>
                </a:lnTo>
                <a:lnTo>
                  <a:pt x="551052" y="38226"/>
                </a:lnTo>
                <a:lnTo>
                  <a:pt x="551052" y="48387"/>
                </a:lnTo>
                <a:lnTo>
                  <a:pt x="572642" y="48387"/>
                </a:lnTo>
                <a:lnTo>
                  <a:pt x="572642" y="84962"/>
                </a:lnTo>
                <a:lnTo>
                  <a:pt x="584072" y="84962"/>
                </a:lnTo>
                <a:lnTo>
                  <a:pt x="584072" y="1904"/>
                </a:lnTo>
                <a:close/>
              </a:path>
              <a:path w="619760" h="154939">
                <a:moveTo>
                  <a:pt x="550290" y="6985"/>
                </a:moveTo>
                <a:lnTo>
                  <a:pt x="488441" y="6985"/>
                </a:lnTo>
                <a:lnTo>
                  <a:pt x="488441" y="79883"/>
                </a:lnTo>
                <a:lnTo>
                  <a:pt x="497331" y="79883"/>
                </a:lnTo>
                <a:lnTo>
                  <a:pt x="507283" y="79833"/>
                </a:lnTo>
                <a:lnTo>
                  <a:pt x="547242" y="77850"/>
                </a:lnTo>
                <a:lnTo>
                  <a:pt x="559942" y="75946"/>
                </a:lnTo>
                <a:lnTo>
                  <a:pt x="558647" y="69469"/>
                </a:lnTo>
                <a:lnTo>
                  <a:pt x="500506" y="69469"/>
                </a:lnTo>
                <a:lnTo>
                  <a:pt x="500506" y="48895"/>
                </a:lnTo>
                <a:lnTo>
                  <a:pt x="544194" y="48895"/>
                </a:lnTo>
                <a:lnTo>
                  <a:pt x="544194" y="38988"/>
                </a:lnTo>
                <a:lnTo>
                  <a:pt x="500506" y="38988"/>
                </a:lnTo>
                <a:lnTo>
                  <a:pt x="500506" y="17399"/>
                </a:lnTo>
                <a:lnTo>
                  <a:pt x="550290" y="17399"/>
                </a:lnTo>
                <a:lnTo>
                  <a:pt x="550290" y="6985"/>
                </a:lnTo>
                <a:close/>
              </a:path>
              <a:path w="619760" h="154939">
                <a:moveTo>
                  <a:pt x="557911" y="65786"/>
                </a:moveTo>
                <a:lnTo>
                  <a:pt x="517461" y="69278"/>
                </a:lnTo>
                <a:lnTo>
                  <a:pt x="500506" y="69469"/>
                </a:lnTo>
                <a:lnTo>
                  <a:pt x="558647" y="69469"/>
                </a:lnTo>
                <a:lnTo>
                  <a:pt x="557911" y="65786"/>
                </a:lnTo>
                <a:close/>
              </a:path>
              <a:path w="619760" h="154939">
                <a:moveTo>
                  <a:pt x="614679" y="0"/>
                </a:moveTo>
                <a:lnTo>
                  <a:pt x="603250" y="0"/>
                </a:lnTo>
                <a:lnTo>
                  <a:pt x="603250" y="84962"/>
                </a:lnTo>
                <a:lnTo>
                  <a:pt x="614679" y="84962"/>
                </a:lnTo>
                <a:lnTo>
                  <a:pt x="614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42203" y="1895094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21" y="0"/>
                </a:lnTo>
              </a:path>
            </a:pathLst>
          </a:custGeom>
          <a:ln w="19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40323" y="1861439"/>
            <a:ext cx="110489" cy="60325"/>
          </a:xfrm>
          <a:custGeom>
            <a:avLst/>
            <a:gdLst/>
            <a:ahLst/>
            <a:cxnLst/>
            <a:rect l="l" t="t" r="r" b="b"/>
            <a:pathLst>
              <a:path w="110489" h="60325">
                <a:moveTo>
                  <a:pt x="0" y="0"/>
                </a:moveTo>
                <a:lnTo>
                  <a:pt x="105155" y="0"/>
                </a:lnTo>
                <a:lnTo>
                  <a:pt x="105155" y="35051"/>
                </a:lnTo>
                <a:lnTo>
                  <a:pt x="12064" y="35051"/>
                </a:lnTo>
                <a:lnTo>
                  <a:pt x="12064" y="49784"/>
                </a:lnTo>
                <a:lnTo>
                  <a:pt x="110362" y="49784"/>
                </a:lnTo>
                <a:lnTo>
                  <a:pt x="110362" y="60325"/>
                </a:lnTo>
                <a:lnTo>
                  <a:pt x="0" y="60325"/>
                </a:lnTo>
                <a:lnTo>
                  <a:pt x="0" y="24637"/>
                </a:lnTo>
                <a:lnTo>
                  <a:pt x="93217" y="24637"/>
                </a:lnTo>
                <a:lnTo>
                  <a:pt x="93217" y="10540"/>
                </a:lnTo>
                <a:lnTo>
                  <a:pt x="0" y="1054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28539" y="1787779"/>
            <a:ext cx="31750" cy="87630"/>
          </a:xfrm>
          <a:custGeom>
            <a:avLst/>
            <a:gdLst/>
            <a:ahLst/>
            <a:cxnLst/>
            <a:rect l="l" t="t" r="r" b="b"/>
            <a:pathLst>
              <a:path w="31750" h="87630">
                <a:moveTo>
                  <a:pt x="0" y="0"/>
                </a:moveTo>
                <a:lnTo>
                  <a:pt x="0" y="5969"/>
                </a:lnTo>
                <a:lnTo>
                  <a:pt x="0" y="12700"/>
                </a:lnTo>
                <a:lnTo>
                  <a:pt x="126" y="20193"/>
                </a:lnTo>
                <a:lnTo>
                  <a:pt x="126" y="27686"/>
                </a:lnTo>
                <a:lnTo>
                  <a:pt x="253" y="35433"/>
                </a:lnTo>
                <a:lnTo>
                  <a:pt x="381" y="43307"/>
                </a:lnTo>
                <a:lnTo>
                  <a:pt x="635" y="51181"/>
                </a:lnTo>
                <a:lnTo>
                  <a:pt x="888" y="58928"/>
                </a:lnTo>
                <a:lnTo>
                  <a:pt x="1270" y="66548"/>
                </a:lnTo>
                <a:lnTo>
                  <a:pt x="1524" y="74168"/>
                </a:lnTo>
                <a:lnTo>
                  <a:pt x="2032" y="81025"/>
                </a:lnTo>
                <a:lnTo>
                  <a:pt x="2412" y="87122"/>
                </a:lnTo>
                <a:lnTo>
                  <a:pt x="5461" y="87122"/>
                </a:lnTo>
                <a:lnTo>
                  <a:pt x="9398" y="87122"/>
                </a:lnTo>
                <a:lnTo>
                  <a:pt x="13208" y="87122"/>
                </a:lnTo>
                <a:lnTo>
                  <a:pt x="17145" y="87122"/>
                </a:lnTo>
                <a:lnTo>
                  <a:pt x="21082" y="87122"/>
                </a:lnTo>
                <a:lnTo>
                  <a:pt x="25019" y="86995"/>
                </a:lnTo>
                <a:lnTo>
                  <a:pt x="28956" y="86995"/>
                </a:lnTo>
                <a:lnTo>
                  <a:pt x="29337" y="80772"/>
                </a:lnTo>
                <a:lnTo>
                  <a:pt x="29718" y="73913"/>
                </a:lnTo>
                <a:lnTo>
                  <a:pt x="30099" y="66294"/>
                </a:lnTo>
                <a:lnTo>
                  <a:pt x="30480" y="58674"/>
                </a:lnTo>
                <a:lnTo>
                  <a:pt x="30734" y="50926"/>
                </a:lnTo>
                <a:lnTo>
                  <a:pt x="30861" y="43180"/>
                </a:lnTo>
                <a:lnTo>
                  <a:pt x="31114" y="35306"/>
                </a:lnTo>
                <a:lnTo>
                  <a:pt x="31241" y="27686"/>
                </a:lnTo>
                <a:lnTo>
                  <a:pt x="31241" y="20193"/>
                </a:lnTo>
                <a:lnTo>
                  <a:pt x="31369" y="12700"/>
                </a:lnTo>
                <a:lnTo>
                  <a:pt x="31369" y="5969"/>
                </a:lnTo>
                <a:lnTo>
                  <a:pt x="31369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59121" y="1785620"/>
            <a:ext cx="90805" cy="60325"/>
          </a:xfrm>
          <a:custGeom>
            <a:avLst/>
            <a:gdLst/>
            <a:ahLst/>
            <a:cxnLst/>
            <a:rect l="l" t="t" r="r" b="b"/>
            <a:pathLst>
              <a:path w="90804" h="60325">
                <a:moveTo>
                  <a:pt x="45212" y="0"/>
                </a:moveTo>
                <a:lnTo>
                  <a:pt x="4063" y="13080"/>
                </a:lnTo>
                <a:lnTo>
                  <a:pt x="0" y="20446"/>
                </a:lnTo>
                <a:lnTo>
                  <a:pt x="0" y="30099"/>
                </a:lnTo>
                <a:lnTo>
                  <a:pt x="26447" y="58277"/>
                </a:lnTo>
                <a:lnTo>
                  <a:pt x="45212" y="60197"/>
                </a:lnTo>
                <a:lnTo>
                  <a:pt x="55139" y="59699"/>
                </a:lnTo>
                <a:lnTo>
                  <a:pt x="90424" y="39624"/>
                </a:lnTo>
                <a:lnTo>
                  <a:pt x="90424" y="30099"/>
                </a:lnTo>
                <a:lnTo>
                  <a:pt x="90424" y="25272"/>
                </a:lnTo>
                <a:lnTo>
                  <a:pt x="78231" y="7874"/>
                </a:lnTo>
                <a:lnTo>
                  <a:pt x="74421" y="5206"/>
                </a:lnTo>
                <a:lnTo>
                  <a:pt x="69595" y="3301"/>
                </a:lnTo>
                <a:lnTo>
                  <a:pt x="64134" y="1904"/>
                </a:lnTo>
                <a:lnTo>
                  <a:pt x="58546" y="634"/>
                </a:lnTo>
                <a:lnTo>
                  <a:pt x="52196" y="0"/>
                </a:lnTo>
                <a:lnTo>
                  <a:pt x="4521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51347" y="1773682"/>
            <a:ext cx="137033" cy="842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31308" y="1775079"/>
            <a:ext cx="146685" cy="125730"/>
          </a:xfrm>
          <a:custGeom>
            <a:avLst/>
            <a:gdLst/>
            <a:ahLst/>
            <a:cxnLst/>
            <a:rect l="l" t="t" r="r" b="b"/>
            <a:pathLst>
              <a:path w="146685" h="125730">
                <a:moveTo>
                  <a:pt x="73025" y="0"/>
                </a:moveTo>
                <a:lnTo>
                  <a:pt x="82550" y="0"/>
                </a:lnTo>
                <a:lnTo>
                  <a:pt x="90931" y="1016"/>
                </a:lnTo>
                <a:lnTo>
                  <a:pt x="98043" y="3048"/>
                </a:lnTo>
                <a:lnTo>
                  <a:pt x="105028" y="4953"/>
                </a:lnTo>
                <a:lnTo>
                  <a:pt x="130047" y="34671"/>
                </a:lnTo>
                <a:lnTo>
                  <a:pt x="130047" y="40640"/>
                </a:lnTo>
                <a:lnTo>
                  <a:pt x="110178" y="73687"/>
                </a:lnTo>
                <a:lnTo>
                  <a:pt x="79120" y="81153"/>
                </a:lnTo>
                <a:lnTo>
                  <a:pt x="79120" y="114808"/>
                </a:lnTo>
                <a:lnTo>
                  <a:pt x="146176" y="114808"/>
                </a:lnTo>
                <a:lnTo>
                  <a:pt x="146176" y="125222"/>
                </a:lnTo>
                <a:lnTo>
                  <a:pt x="0" y="125222"/>
                </a:lnTo>
                <a:lnTo>
                  <a:pt x="0" y="114808"/>
                </a:lnTo>
                <a:lnTo>
                  <a:pt x="66928" y="114808"/>
                </a:lnTo>
                <a:lnTo>
                  <a:pt x="66928" y="81153"/>
                </a:lnTo>
                <a:lnTo>
                  <a:pt x="28447" y="68834"/>
                </a:lnTo>
                <a:lnTo>
                  <a:pt x="16001" y="40640"/>
                </a:lnTo>
                <a:lnTo>
                  <a:pt x="16001" y="34671"/>
                </a:lnTo>
                <a:lnTo>
                  <a:pt x="17144" y="29210"/>
                </a:lnTo>
                <a:lnTo>
                  <a:pt x="19430" y="24257"/>
                </a:lnTo>
                <a:lnTo>
                  <a:pt x="21716" y="19304"/>
                </a:lnTo>
                <a:lnTo>
                  <a:pt x="47878" y="3048"/>
                </a:lnTo>
                <a:lnTo>
                  <a:pt x="55117" y="1016"/>
                </a:lnTo>
                <a:lnTo>
                  <a:pt x="63500" y="0"/>
                </a:lnTo>
                <a:lnTo>
                  <a:pt x="7302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19750" y="1773935"/>
            <a:ext cx="71755" cy="73025"/>
          </a:xfrm>
          <a:custGeom>
            <a:avLst/>
            <a:gdLst/>
            <a:ahLst/>
            <a:cxnLst/>
            <a:rect l="l" t="t" r="r" b="b"/>
            <a:pathLst>
              <a:path w="71754" h="73025">
                <a:moveTo>
                  <a:pt x="0" y="0"/>
                </a:moveTo>
                <a:lnTo>
                  <a:pt x="61849" y="0"/>
                </a:lnTo>
                <a:lnTo>
                  <a:pt x="61849" y="10413"/>
                </a:lnTo>
                <a:lnTo>
                  <a:pt x="12064" y="10413"/>
                </a:lnTo>
                <a:lnTo>
                  <a:pt x="12064" y="32003"/>
                </a:lnTo>
                <a:lnTo>
                  <a:pt x="55752" y="32003"/>
                </a:lnTo>
                <a:lnTo>
                  <a:pt x="55752" y="41910"/>
                </a:lnTo>
                <a:lnTo>
                  <a:pt x="12064" y="41910"/>
                </a:lnTo>
                <a:lnTo>
                  <a:pt x="12064" y="62484"/>
                </a:lnTo>
                <a:lnTo>
                  <a:pt x="50877" y="61247"/>
                </a:lnTo>
                <a:lnTo>
                  <a:pt x="69469" y="58800"/>
                </a:lnTo>
                <a:lnTo>
                  <a:pt x="71500" y="68961"/>
                </a:lnTo>
                <a:lnTo>
                  <a:pt x="28114" y="72691"/>
                </a:lnTo>
                <a:lnTo>
                  <a:pt x="8889" y="72898"/>
                </a:lnTo>
                <a:lnTo>
                  <a:pt x="0" y="7289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82360" y="1768855"/>
            <a:ext cx="33020" cy="83185"/>
          </a:xfrm>
          <a:custGeom>
            <a:avLst/>
            <a:gdLst/>
            <a:ahLst/>
            <a:cxnLst/>
            <a:rect l="l" t="t" r="r" b="b"/>
            <a:pathLst>
              <a:path w="33020" h="83185">
                <a:moveTo>
                  <a:pt x="21589" y="0"/>
                </a:moveTo>
                <a:lnTo>
                  <a:pt x="33019" y="0"/>
                </a:lnTo>
                <a:lnTo>
                  <a:pt x="33019" y="83058"/>
                </a:lnTo>
                <a:lnTo>
                  <a:pt x="21589" y="83058"/>
                </a:lnTo>
                <a:lnTo>
                  <a:pt x="21589" y="46482"/>
                </a:lnTo>
                <a:lnTo>
                  <a:pt x="0" y="46482"/>
                </a:lnTo>
                <a:lnTo>
                  <a:pt x="0" y="36322"/>
                </a:lnTo>
                <a:lnTo>
                  <a:pt x="21589" y="36322"/>
                </a:lnTo>
                <a:lnTo>
                  <a:pt x="2158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40272" y="1762379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107"/>
                </a:lnTo>
              </a:path>
            </a:pathLst>
          </a:custGeom>
          <a:ln w="20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94757" y="1766951"/>
            <a:ext cx="126364" cy="149860"/>
          </a:xfrm>
          <a:custGeom>
            <a:avLst/>
            <a:gdLst/>
            <a:ahLst/>
            <a:cxnLst/>
            <a:rect l="l" t="t" r="r" b="b"/>
            <a:pathLst>
              <a:path w="126364" h="149860">
                <a:moveTo>
                  <a:pt x="114172" y="0"/>
                </a:moveTo>
                <a:lnTo>
                  <a:pt x="126237" y="0"/>
                </a:lnTo>
                <a:lnTo>
                  <a:pt x="126237" y="149351"/>
                </a:lnTo>
                <a:lnTo>
                  <a:pt x="114172" y="149351"/>
                </a:lnTo>
                <a:lnTo>
                  <a:pt x="114172" y="112649"/>
                </a:lnTo>
                <a:lnTo>
                  <a:pt x="106314" y="114220"/>
                </a:lnTo>
                <a:lnTo>
                  <a:pt x="60197" y="118078"/>
                </a:lnTo>
                <a:lnTo>
                  <a:pt x="38988" y="118363"/>
                </a:lnTo>
                <a:lnTo>
                  <a:pt x="0" y="118363"/>
                </a:lnTo>
                <a:lnTo>
                  <a:pt x="0" y="107950"/>
                </a:lnTo>
                <a:lnTo>
                  <a:pt x="24891" y="107950"/>
                </a:lnTo>
                <a:lnTo>
                  <a:pt x="24510" y="102108"/>
                </a:lnTo>
                <a:lnTo>
                  <a:pt x="24256" y="95376"/>
                </a:lnTo>
                <a:lnTo>
                  <a:pt x="23875" y="88137"/>
                </a:lnTo>
                <a:lnTo>
                  <a:pt x="23494" y="80772"/>
                </a:lnTo>
                <a:lnTo>
                  <a:pt x="23240" y="73278"/>
                </a:lnTo>
                <a:lnTo>
                  <a:pt x="22859" y="65532"/>
                </a:lnTo>
                <a:lnTo>
                  <a:pt x="22605" y="57785"/>
                </a:lnTo>
                <a:lnTo>
                  <a:pt x="22351" y="50164"/>
                </a:lnTo>
                <a:lnTo>
                  <a:pt x="22225" y="42418"/>
                </a:lnTo>
                <a:lnTo>
                  <a:pt x="21970" y="34798"/>
                </a:lnTo>
                <a:lnTo>
                  <a:pt x="21970" y="27559"/>
                </a:lnTo>
                <a:lnTo>
                  <a:pt x="21970" y="20827"/>
                </a:lnTo>
                <a:lnTo>
                  <a:pt x="3428" y="20827"/>
                </a:lnTo>
                <a:lnTo>
                  <a:pt x="3428" y="10413"/>
                </a:lnTo>
                <a:lnTo>
                  <a:pt x="93725" y="10413"/>
                </a:lnTo>
                <a:lnTo>
                  <a:pt x="93725" y="20827"/>
                </a:lnTo>
                <a:lnTo>
                  <a:pt x="76962" y="20827"/>
                </a:lnTo>
                <a:lnTo>
                  <a:pt x="76962" y="27432"/>
                </a:lnTo>
                <a:lnTo>
                  <a:pt x="76834" y="34544"/>
                </a:lnTo>
                <a:lnTo>
                  <a:pt x="76707" y="42163"/>
                </a:lnTo>
                <a:lnTo>
                  <a:pt x="76580" y="49784"/>
                </a:lnTo>
                <a:lnTo>
                  <a:pt x="76326" y="57531"/>
                </a:lnTo>
                <a:lnTo>
                  <a:pt x="75945" y="65150"/>
                </a:lnTo>
                <a:lnTo>
                  <a:pt x="75691" y="72771"/>
                </a:lnTo>
                <a:lnTo>
                  <a:pt x="75437" y="80137"/>
                </a:lnTo>
                <a:lnTo>
                  <a:pt x="75056" y="87502"/>
                </a:lnTo>
                <a:lnTo>
                  <a:pt x="74675" y="94741"/>
                </a:lnTo>
                <a:lnTo>
                  <a:pt x="74294" y="101346"/>
                </a:lnTo>
                <a:lnTo>
                  <a:pt x="73787" y="107187"/>
                </a:lnTo>
                <a:lnTo>
                  <a:pt x="81152" y="106934"/>
                </a:lnTo>
                <a:lnTo>
                  <a:pt x="88137" y="106299"/>
                </a:lnTo>
                <a:lnTo>
                  <a:pt x="94868" y="105537"/>
                </a:lnTo>
                <a:lnTo>
                  <a:pt x="101600" y="104775"/>
                </a:lnTo>
                <a:lnTo>
                  <a:pt x="108076" y="103632"/>
                </a:lnTo>
                <a:lnTo>
                  <a:pt x="114172" y="102235"/>
                </a:lnTo>
                <a:lnTo>
                  <a:pt x="11417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33871" y="1766951"/>
            <a:ext cx="297180" cy="149860"/>
          </a:xfrm>
          <a:custGeom>
            <a:avLst/>
            <a:gdLst/>
            <a:ahLst/>
            <a:cxnLst/>
            <a:rect l="l" t="t" r="r" b="b"/>
            <a:pathLst>
              <a:path w="297179" h="149860">
                <a:moveTo>
                  <a:pt x="11811" y="10413"/>
                </a:moveTo>
                <a:lnTo>
                  <a:pt x="0" y="10413"/>
                </a:lnTo>
                <a:lnTo>
                  <a:pt x="0" y="118363"/>
                </a:lnTo>
                <a:lnTo>
                  <a:pt x="76707" y="118363"/>
                </a:lnTo>
                <a:lnTo>
                  <a:pt x="76707" y="107950"/>
                </a:lnTo>
                <a:lnTo>
                  <a:pt x="11811" y="107950"/>
                </a:lnTo>
                <a:lnTo>
                  <a:pt x="11811" y="65150"/>
                </a:lnTo>
                <a:lnTo>
                  <a:pt x="76707" y="65150"/>
                </a:lnTo>
                <a:lnTo>
                  <a:pt x="76707" y="54610"/>
                </a:lnTo>
                <a:lnTo>
                  <a:pt x="11811" y="54610"/>
                </a:lnTo>
                <a:lnTo>
                  <a:pt x="11811" y="10413"/>
                </a:lnTo>
                <a:close/>
              </a:path>
              <a:path w="297179" h="149860">
                <a:moveTo>
                  <a:pt x="76707" y="65150"/>
                </a:moveTo>
                <a:lnTo>
                  <a:pt x="64897" y="65150"/>
                </a:lnTo>
                <a:lnTo>
                  <a:pt x="64897" y="107950"/>
                </a:lnTo>
                <a:lnTo>
                  <a:pt x="76707" y="107950"/>
                </a:lnTo>
                <a:lnTo>
                  <a:pt x="76707" y="65150"/>
                </a:lnTo>
                <a:close/>
              </a:path>
              <a:path w="297179" h="149860">
                <a:moveTo>
                  <a:pt x="76707" y="10413"/>
                </a:moveTo>
                <a:lnTo>
                  <a:pt x="64897" y="10413"/>
                </a:lnTo>
                <a:lnTo>
                  <a:pt x="64897" y="54610"/>
                </a:lnTo>
                <a:lnTo>
                  <a:pt x="76707" y="54610"/>
                </a:lnTo>
                <a:lnTo>
                  <a:pt x="76707" y="10413"/>
                </a:lnTo>
                <a:close/>
              </a:path>
              <a:path w="297179" h="149860">
                <a:moveTo>
                  <a:pt x="297052" y="122936"/>
                </a:moveTo>
                <a:lnTo>
                  <a:pt x="150875" y="122936"/>
                </a:lnTo>
                <a:lnTo>
                  <a:pt x="150875" y="133350"/>
                </a:lnTo>
                <a:lnTo>
                  <a:pt x="297052" y="133350"/>
                </a:lnTo>
                <a:lnTo>
                  <a:pt x="297052" y="122936"/>
                </a:lnTo>
                <a:close/>
              </a:path>
              <a:path w="297179" h="149860">
                <a:moveTo>
                  <a:pt x="200660" y="64643"/>
                </a:moveTo>
                <a:lnTo>
                  <a:pt x="188722" y="64643"/>
                </a:lnTo>
                <a:lnTo>
                  <a:pt x="188722" y="122936"/>
                </a:lnTo>
                <a:lnTo>
                  <a:pt x="200660" y="122936"/>
                </a:lnTo>
                <a:lnTo>
                  <a:pt x="200660" y="64643"/>
                </a:lnTo>
                <a:close/>
              </a:path>
              <a:path w="297179" h="149860">
                <a:moveTo>
                  <a:pt x="240664" y="64643"/>
                </a:moveTo>
                <a:lnTo>
                  <a:pt x="228853" y="64643"/>
                </a:lnTo>
                <a:lnTo>
                  <a:pt x="228853" y="122936"/>
                </a:lnTo>
                <a:lnTo>
                  <a:pt x="240664" y="122936"/>
                </a:lnTo>
                <a:lnTo>
                  <a:pt x="240664" y="64643"/>
                </a:lnTo>
                <a:close/>
              </a:path>
              <a:path w="297179" h="149860">
                <a:moveTo>
                  <a:pt x="279145" y="12191"/>
                </a:moveTo>
                <a:lnTo>
                  <a:pt x="167386" y="12191"/>
                </a:lnTo>
                <a:lnTo>
                  <a:pt x="167386" y="22606"/>
                </a:lnTo>
                <a:lnTo>
                  <a:pt x="267335" y="22606"/>
                </a:lnTo>
                <a:lnTo>
                  <a:pt x="267335" y="29083"/>
                </a:lnTo>
                <a:lnTo>
                  <a:pt x="267207" y="35433"/>
                </a:lnTo>
                <a:lnTo>
                  <a:pt x="266826" y="41656"/>
                </a:lnTo>
                <a:lnTo>
                  <a:pt x="266573" y="47878"/>
                </a:lnTo>
                <a:lnTo>
                  <a:pt x="266191" y="54101"/>
                </a:lnTo>
                <a:lnTo>
                  <a:pt x="265175" y="66294"/>
                </a:lnTo>
                <a:lnTo>
                  <a:pt x="262889" y="84709"/>
                </a:lnTo>
                <a:lnTo>
                  <a:pt x="261795" y="91439"/>
                </a:lnTo>
                <a:lnTo>
                  <a:pt x="260857" y="97536"/>
                </a:lnTo>
                <a:lnTo>
                  <a:pt x="277367" y="60071"/>
                </a:lnTo>
                <a:lnTo>
                  <a:pt x="279018" y="27432"/>
                </a:lnTo>
                <a:lnTo>
                  <a:pt x="279145" y="12191"/>
                </a:lnTo>
                <a:close/>
              </a:path>
              <a:path w="297179" h="149860">
                <a:moveTo>
                  <a:pt x="125349" y="0"/>
                </a:moveTo>
                <a:lnTo>
                  <a:pt x="113283" y="0"/>
                </a:lnTo>
                <a:lnTo>
                  <a:pt x="113283" y="149351"/>
                </a:lnTo>
                <a:lnTo>
                  <a:pt x="125349" y="149351"/>
                </a:lnTo>
                <a:lnTo>
                  <a:pt x="125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45683" y="1832101"/>
            <a:ext cx="53340" cy="43180"/>
          </a:xfrm>
          <a:custGeom>
            <a:avLst/>
            <a:gdLst/>
            <a:ahLst/>
            <a:cxnLst/>
            <a:rect l="l" t="t" r="r" b="b"/>
            <a:pathLst>
              <a:path w="53339" h="43180">
                <a:moveTo>
                  <a:pt x="0" y="0"/>
                </a:moveTo>
                <a:lnTo>
                  <a:pt x="0" y="42799"/>
                </a:lnTo>
                <a:lnTo>
                  <a:pt x="53086" y="42799"/>
                </a:lnTo>
                <a:lnTo>
                  <a:pt x="5308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984747" y="1831594"/>
            <a:ext cx="146685" cy="69215"/>
          </a:xfrm>
          <a:custGeom>
            <a:avLst/>
            <a:gdLst/>
            <a:ahLst/>
            <a:cxnLst/>
            <a:rect l="l" t="t" r="r" b="b"/>
            <a:pathLst>
              <a:path w="146685" h="69214">
                <a:moveTo>
                  <a:pt x="37846" y="0"/>
                </a:moveTo>
                <a:lnTo>
                  <a:pt x="49784" y="0"/>
                </a:lnTo>
                <a:lnTo>
                  <a:pt x="49784" y="58292"/>
                </a:lnTo>
                <a:lnTo>
                  <a:pt x="77977" y="58292"/>
                </a:lnTo>
                <a:lnTo>
                  <a:pt x="77977" y="0"/>
                </a:lnTo>
                <a:lnTo>
                  <a:pt x="89788" y="0"/>
                </a:lnTo>
                <a:lnTo>
                  <a:pt x="89788" y="58292"/>
                </a:lnTo>
                <a:lnTo>
                  <a:pt x="146176" y="58292"/>
                </a:lnTo>
                <a:lnTo>
                  <a:pt x="146176" y="68706"/>
                </a:lnTo>
                <a:lnTo>
                  <a:pt x="0" y="68706"/>
                </a:lnTo>
                <a:lnTo>
                  <a:pt x="0" y="58292"/>
                </a:lnTo>
                <a:lnTo>
                  <a:pt x="37846" y="58292"/>
                </a:lnTo>
                <a:lnTo>
                  <a:pt x="37846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01258" y="1779142"/>
            <a:ext cx="111760" cy="86995"/>
          </a:xfrm>
          <a:custGeom>
            <a:avLst/>
            <a:gdLst/>
            <a:ahLst/>
            <a:cxnLst/>
            <a:rect l="l" t="t" r="r" b="b"/>
            <a:pathLst>
              <a:path w="111760" h="86994">
                <a:moveTo>
                  <a:pt x="0" y="0"/>
                </a:moveTo>
                <a:lnTo>
                  <a:pt x="111759" y="0"/>
                </a:lnTo>
                <a:lnTo>
                  <a:pt x="111759" y="7112"/>
                </a:lnTo>
                <a:lnTo>
                  <a:pt x="111759" y="10541"/>
                </a:lnTo>
                <a:lnTo>
                  <a:pt x="111632" y="15240"/>
                </a:lnTo>
                <a:lnTo>
                  <a:pt x="111505" y="21082"/>
                </a:lnTo>
                <a:lnTo>
                  <a:pt x="111378" y="27051"/>
                </a:lnTo>
                <a:lnTo>
                  <a:pt x="110997" y="33528"/>
                </a:lnTo>
                <a:lnTo>
                  <a:pt x="106425" y="79248"/>
                </a:lnTo>
                <a:lnTo>
                  <a:pt x="105155" y="86868"/>
                </a:lnTo>
                <a:lnTo>
                  <a:pt x="93471" y="85344"/>
                </a:lnTo>
                <a:lnTo>
                  <a:pt x="94487" y="78740"/>
                </a:lnTo>
                <a:lnTo>
                  <a:pt x="95503" y="72517"/>
                </a:lnTo>
                <a:lnTo>
                  <a:pt x="96265" y="66294"/>
                </a:lnTo>
                <a:lnTo>
                  <a:pt x="97027" y="60198"/>
                </a:lnTo>
                <a:lnTo>
                  <a:pt x="97789" y="54102"/>
                </a:lnTo>
                <a:lnTo>
                  <a:pt x="98297" y="48006"/>
                </a:lnTo>
                <a:lnTo>
                  <a:pt x="98805" y="41910"/>
                </a:lnTo>
                <a:lnTo>
                  <a:pt x="99187" y="35687"/>
                </a:lnTo>
                <a:lnTo>
                  <a:pt x="99440" y="29464"/>
                </a:lnTo>
                <a:lnTo>
                  <a:pt x="99821" y="23241"/>
                </a:lnTo>
                <a:lnTo>
                  <a:pt x="99949" y="16891"/>
                </a:lnTo>
                <a:lnTo>
                  <a:pt x="99949" y="10414"/>
                </a:lnTo>
                <a:lnTo>
                  <a:pt x="0" y="1041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33871" y="1777364"/>
            <a:ext cx="76835" cy="107950"/>
          </a:xfrm>
          <a:custGeom>
            <a:avLst/>
            <a:gdLst/>
            <a:ahLst/>
            <a:cxnLst/>
            <a:rect l="l" t="t" r="r" b="b"/>
            <a:pathLst>
              <a:path w="76835" h="107950">
                <a:moveTo>
                  <a:pt x="0" y="0"/>
                </a:moveTo>
                <a:lnTo>
                  <a:pt x="11811" y="0"/>
                </a:lnTo>
                <a:lnTo>
                  <a:pt x="11811" y="44196"/>
                </a:lnTo>
                <a:lnTo>
                  <a:pt x="64897" y="44196"/>
                </a:lnTo>
                <a:lnTo>
                  <a:pt x="64897" y="0"/>
                </a:lnTo>
                <a:lnTo>
                  <a:pt x="76707" y="0"/>
                </a:lnTo>
                <a:lnTo>
                  <a:pt x="76707" y="107950"/>
                </a:lnTo>
                <a:lnTo>
                  <a:pt x="0" y="10795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53188" y="1762379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496"/>
                </a:lnTo>
              </a:path>
            </a:pathLst>
          </a:custGeom>
          <a:ln w="21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7488" y="265175"/>
            <a:ext cx="451484" cy="222250"/>
          </a:xfrm>
          <a:custGeom>
            <a:avLst/>
            <a:gdLst/>
            <a:ahLst/>
            <a:cxnLst/>
            <a:rect l="l" t="t" r="r" b="b"/>
            <a:pathLst>
              <a:path w="451484" h="222250">
                <a:moveTo>
                  <a:pt x="424942" y="148462"/>
                </a:moveTo>
                <a:lnTo>
                  <a:pt x="264972" y="148462"/>
                </a:lnTo>
                <a:lnTo>
                  <a:pt x="264972" y="221741"/>
                </a:lnTo>
                <a:lnTo>
                  <a:pt x="424942" y="221741"/>
                </a:lnTo>
                <a:lnTo>
                  <a:pt x="424942" y="202311"/>
                </a:lnTo>
                <a:lnTo>
                  <a:pt x="287007" y="202311"/>
                </a:lnTo>
                <a:lnTo>
                  <a:pt x="287007" y="167766"/>
                </a:lnTo>
                <a:lnTo>
                  <a:pt x="424942" y="167766"/>
                </a:lnTo>
                <a:lnTo>
                  <a:pt x="424942" y="148462"/>
                </a:lnTo>
                <a:close/>
              </a:path>
              <a:path w="451484" h="222250">
                <a:moveTo>
                  <a:pt x="424942" y="167766"/>
                </a:moveTo>
                <a:lnTo>
                  <a:pt x="402907" y="167766"/>
                </a:lnTo>
                <a:lnTo>
                  <a:pt x="402907" y="202311"/>
                </a:lnTo>
                <a:lnTo>
                  <a:pt x="424942" y="202311"/>
                </a:lnTo>
                <a:lnTo>
                  <a:pt x="424942" y="167766"/>
                </a:lnTo>
                <a:close/>
              </a:path>
              <a:path w="451484" h="222250">
                <a:moveTo>
                  <a:pt x="355727" y="129794"/>
                </a:moveTo>
                <a:lnTo>
                  <a:pt x="333705" y="129794"/>
                </a:lnTo>
                <a:lnTo>
                  <a:pt x="333705" y="148462"/>
                </a:lnTo>
                <a:lnTo>
                  <a:pt x="355727" y="148462"/>
                </a:lnTo>
                <a:lnTo>
                  <a:pt x="355727" y="129794"/>
                </a:lnTo>
                <a:close/>
              </a:path>
              <a:path w="451484" h="222250">
                <a:moveTo>
                  <a:pt x="451015" y="110109"/>
                </a:moveTo>
                <a:lnTo>
                  <a:pt x="238658" y="110109"/>
                </a:lnTo>
                <a:lnTo>
                  <a:pt x="238658" y="129794"/>
                </a:lnTo>
                <a:lnTo>
                  <a:pt x="451015" y="129794"/>
                </a:lnTo>
                <a:lnTo>
                  <a:pt x="451015" y="110109"/>
                </a:lnTo>
                <a:close/>
              </a:path>
              <a:path w="451484" h="222250">
                <a:moveTo>
                  <a:pt x="114338" y="137033"/>
                </a:moveTo>
                <a:lnTo>
                  <a:pt x="65351" y="143087"/>
                </a:lnTo>
                <a:lnTo>
                  <a:pt x="36065" y="169259"/>
                </a:lnTo>
                <a:lnTo>
                  <a:pt x="34848" y="178688"/>
                </a:lnTo>
                <a:lnTo>
                  <a:pt x="36062" y="188265"/>
                </a:lnTo>
                <a:lnTo>
                  <a:pt x="65289" y="214471"/>
                </a:lnTo>
                <a:lnTo>
                  <a:pt x="114338" y="220472"/>
                </a:lnTo>
                <a:lnTo>
                  <a:pt x="133290" y="219803"/>
                </a:lnTo>
                <a:lnTo>
                  <a:pt x="174459" y="209676"/>
                </a:lnTo>
                <a:lnTo>
                  <a:pt x="184909" y="201549"/>
                </a:lnTo>
                <a:lnTo>
                  <a:pt x="114338" y="201549"/>
                </a:lnTo>
                <a:lnTo>
                  <a:pt x="100927" y="201213"/>
                </a:lnTo>
                <a:lnTo>
                  <a:pt x="61099" y="192532"/>
                </a:lnTo>
                <a:lnTo>
                  <a:pt x="56146" y="186689"/>
                </a:lnTo>
                <a:lnTo>
                  <a:pt x="56146" y="170814"/>
                </a:lnTo>
                <a:lnTo>
                  <a:pt x="100995" y="156182"/>
                </a:lnTo>
                <a:lnTo>
                  <a:pt x="114338" y="155828"/>
                </a:lnTo>
                <a:lnTo>
                  <a:pt x="184791" y="155828"/>
                </a:lnTo>
                <a:lnTo>
                  <a:pt x="183028" y="153775"/>
                </a:lnTo>
                <a:lnTo>
                  <a:pt x="174434" y="147827"/>
                </a:lnTo>
                <a:lnTo>
                  <a:pt x="163306" y="143087"/>
                </a:lnTo>
                <a:lnTo>
                  <a:pt x="149582" y="139715"/>
                </a:lnTo>
                <a:lnTo>
                  <a:pt x="133259" y="137701"/>
                </a:lnTo>
                <a:lnTo>
                  <a:pt x="114338" y="137033"/>
                </a:lnTo>
                <a:close/>
              </a:path>
              <a:path w="451484" h="222250">
                <a:moveTo>
                  <a:pt x="184791" y="155828"/>
                </a:moveTo>
                <a:lnTo>
                  <a:pt x="114338" y="155828"/>
                </a:lnTo>
                <a:lnTo>
                  <a:pt x="127632" y="156184"/>
                </a:lnTo>
                <a:lnTo>
                  <a:pt x="139285" y="157241"/>
                </a:lnTo>
                <a:lnTo>
                  <a:pt x="149297" y="158990"/>
                </a:lnTo>
                <a:lnTo>
                  <a:pt x="157670" y="161416"/>
                </a:lnTo>
                <a:lnTo>
                  <a:pt x="167741" y="164973"/>
                </a:lnTo>
                <a:lnTo>
                  <a:pt x="172770" y="170814"/>
                </a:lnTo>
                <a:lnTo>
                  <a:pt x="172770" y="186689"/>
                </a:lnTo>
                <a:lnTo>
                  <a:pt x="127593" y="201215"/>
                </a:lnTo>
                <a:lnTo>
                  <a:pt x="114338" y="201549"/>
                </a:lnTo>
                <a:lnTo>
                  <a:pt x="184909" y="201549"/>
                </a:lnTo>
                <a:lnTo>
                  <a:pt x="189176" y="196564"/>
                </a:lnTo>
                <a:lnTo>
                  <a:pt x="192855" y="188210"/>
                </a:lnTo>
                <a:lnTo>
                  <a:pt x="194081" y="178688"/>
                </a:lnTo>
                <a:lnTo>
                  <a:pt x="192852" y="169241"/>
                </a:lnTo>
                <a:lnTo>
                  <a:pt x="189168" y="160924"/>
                </a:lnTo>
                <a:lnTo>
                  <a:pt x="184791" y="155828"/>
                </a:lnTo>
                <a:close/>
              </a:path>
              <a:path w="451484" h="222250">
                <a:moveTo>
                  <a:pt x="426885" y="73151"/>
                </a:moveTo>
                <a:lnTo>
                  <a:pt x="263029" y="73151"/>
                </a:lnTo>
                <a:lnTo>
                  <a:pt x="263029" y="92456"/>
                </a:lnTo>
                <a:lnTo>
                  <a:pt x="426885" y="92456"/>
                </a:lnTo>
                <a:lnTo>
                  <a:pt x="426885" y="73151"/>
                </a:lnTo>
                <a:close/>
              </a:path>
              <a:path w="451484" h="222250">
                <a:moveTo>
                  <a:pt x="316738" y="26924"/>
                </a:moveTo>
                <a:lnTo>
                  <a:pt x="294805" y="26924"/>
                </a:lnTo>
                <a:lnTo>
                  <a:pt x="295120" y="34671"/>
                </a:lnTo>
                <a:lnTo>
                  <a:pt x="295517" y="42672"/>
                </a:lnTo>
                <a:lnTo>
                  <a:pt x="296430" y="58927"/>
                </a:lnTo>
                <a:lnTo>
                  <a:pt x="296989" y="66548"/>
                </a:lnTo>
                <a:lnTo>
                  <a:pt x="297637" y="73151"/>
                </a:lnTo>
                <a:lnTo>
                  <a:pt x="319443" y="73151"/>
                </a:lnTo>
                <a:lnTo>
                  <a:pt x="318909" y="66294"/>
                </a:lnTo>
                <a:lnTo>
                  <a:pt x="318389" y="58547"/>
                </a:lnTo>
                <a:lnTo>
                  <a:pt x="317363" y="40004"/>
                </a:lnTo>
                <a:lnTo>
                  <a:pt x="316738" y="26924"/>
                </a:lnTo>
                <a:close/>
              </a:path>
              <a:path w="451484" h="222250">
                <a:moveTo>
                  <a:pt x="395338" y="26924"/>
                </a:moveTo>
                <a:lnTo>
                  <a:pt x="373176" y="26924"/>
                </a:lnTo>
                <a:lnTo>
                  <a:pt x="372859" y="34671"/>
                </a:lnTo>
                <a:lnTo>
                  <a:pt x="372491" y="42672"/>
                </a:lnTo>
                <a:lnTo>
                  <a:pt x="371681" y="58927"/>
                </a:lnTo>
                <a:lnTo>
                  <a:pt x="371119" y="66548"/>
                </a:lnTo>
                <a:lnTo>
                  <a:pt x="370471" y="73151"/>
                </a:lnTo>
                <a:lnTo>
                  <a:pt x="392036" y="73151"/>
                </a:lnTo>
                <a:lnTo>
                  <a:pt x="395100" y="33524"/>
                </a:lnTo>
                <a:lnTo>
                  <a:pt x="395338" y="26924"/>
                </a:lnTo>
                <a:close/>
              </a:path>
              <a:path w="451484" h="222250">
                <a:moveTo>
                  <a:pt x="427380" y="7493"/>
                </a:moveTo>
                <a:lnTo>
                  <a:pt x="262547" y="7493"/>
                </a:lnTo>
                <a:lnTo>
                  <a:pt x="262547" y="26924"/>
                </a:lnTo>
                <a:lnTo>
                  <a:pt x="427380" y="26924"/>
                </a:lnTo>
                <a:lnTo>
                  <a:pt x="427380" y="7493"/>
                </a:lnTo>
                <a:close/>
              </a:path>
              <a:path w="451484" h="222250">
                <a:moveTo>
                  <a:pt x="83692" y="8508"/>
                </a:moveTo>
                <a:lnTo>
                  <a:pt x="61658" y="8508"/>
                </a:lnTo>
                <a:lnTo>
                  <a:pt x="61642" y="29337"/>
                </a:lnTo>
                <a:lnTo>
                  <a:pt x="60782" y="36195"/>
                </a:lnTo>
                <a:lnTo>
                  <a:pt x="46071" y="74114"/>
                </a:lnTo>
                <a:lnTo>
                  <a:pt x="17557" y="104584"/>
                </a:lnTo>
                <a:lnTo>
                  <a:pt x="0" y="116712"/>
                </a:lnTo>
                <a:lnTo>
                  <a:pt x="15252" y="130810"/>
                </a:lnTo>
                <a:lnTo>
                  <a:pt x="50406" y="102997"/>
                </a:lnTo>
                <a:lnTo>
                  <a:pt x="71386" y="71120"/>
                </a:lnTo>
                <a:lnTo>
                  <a:pt x="73279" y="64770"/>
                </a:lnTo>
                <a:lnTo>
                  <a:pt x="94805" y="64770"/>
                </a:lnTo>
                <a:lnTo>
                  <a:pt x="90538" y="57657"/>
                </a:lnTo>
                <a:lnTo>
                  <a:pt x="87617" y="50419"/>
                </a:lnTo>
                <a:lnTo>
                  <a:pt x="84480" y="36195"/>
                </a:lnTo>
                <a:lnTo>
                  <a:pt x="83692" y="29337"/>
                </a:lnTo>
                <a:lnTo>
                  <a:pt x="83692" y="8508"/>
                </a:lnTo>
                <a:close/>
              </a:path>
              <a:path w="451484" h="222250">
                <a:moveTo>
                  <a:pt x="94805" y="64770"/>
                </a:moveTo>
                <a:lnTo>
                  <a:pt x="73279" y="64770"/>
                </a:lnTo>
                <a:lnTo>
                  <a:pt x="74180" y="68072"/>
                </a:lnTo>
                <a:lnTo>
                  <a:pt x="75857" y="71881"/>
                </a:lnTo>
                <a:lnTo>
                  <a:pt x="78295" y="76073"/>
                </a:lnTo>
                <a:lnTo>
                  <a:pt x="79705" y="78613"/>
                </a:lnTo>
                <a:lnTo>
                  <a:pt x="93429" y="95297"/>
                </a:lnTo>
                <a:lnTo>
                  <a:pt x="97243" y="99187"/>
                </a:lnTo>
                <a:lnTo>
                  <a:pt x="130314" y="120269"/>
                </a:lnTo>
                <a:lnTo>
                  <a:pt x="144119" y="104521"/>
                </a:lnTo>
                <a:lnTo>
                  <a:pt x="134644" y="99974"/>
                </a:lnTo>
                <a:lnTo>
                  <a:pt x="126168" y="95250"/>
                </a:lnTo>
                <a:lnTo>
                  <a:pt x="98322" y="70149"/>
                </a:lnTo>
                <a:lnTo>
                  <a:pt x="94805" y="64770"/>
                </a:lnTo>
                <a:close/>
              </a:path>
              <a:path w="451484" h="222250">
                <a:moveTo>
                  <a:pt x="190423" y="0"/>
                </a:moveTo>
                <a:lnTo>
                  <a:pt x="168389" y="0"/>
                </a:lnTo>
                <a:lnTo>
                  <a:pt x="168389" y="132461"/>
                </a:lnTo>
                <a:lnTo>
                  <a:pt x="190423" y="132461"/>
                </a:lnTo>
                <a:lnTo>
                  <a:pt x="190423" y="81533"/>
                </a:lnTo>
                <a:lnTo>
                  <a:pt x="230632" y="81533"/>
                </a:lnTo>
                <a:lnTo>
                  <a:pt x="230632" y="62102"/>
                </a:lnTo>
                <a:lnTo>
                  <a:pt x="190423" y="62102"/>
                </a:lnTo>
                <a:lnTo>
                  <a:pt x="190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2916" y="260604"/>
            <a:ext cx="460159" cy="23088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18767" y="265175"/>
            <a:ext cx="421640" cy="219710"/>
          </a:xfrm>
          <a:custGeom>
            <a:avLst/>
            <a:gdLst/>
            <a:ahLst/>
            <a:cxnLst/>
            <a:rect l="l" t="t" r="r" b="b"/>
            <a:pathLst>
              <a:path w="421639" h="219709">
                <a:moveTo>
                  <a:pt x="48387" y="158114"/>
                </a:moveTo>
                <a:lnTo>
                  <a:pt x="26288" y="158114"/>
                </a:lnTo>
                <a:lnTo>
                  <a:pt x="26288" y="219201"/>
                </a:lnTo>
                <a:lnTo>
                  <a:pt x="193547" y="219201"/>
                </a:lnTo>
                <a:lnTo>
                  <a:pt x="193547" y="199898"/>
                </a:lnTo>
                <a:lnTo>
                  <a:pt x="48387" y="199898"/>
                </a:lnTo>
                <a:lnTo>
                  <a:pt x="48387" y="158114"/>
                </a:lnTo>
                <a:close/>
              </a:path>
              <a:path w="421639" h="219709">
                <a:moveTo>
                  <a:pt x="118237" y="147954"/>
                </a:moveTo>
                <a:lnTo>
                  <a:pt x="96265" y="147954"/>
                </a:lnTo>
                <a:lnTo>
                  <a:pt x="96265" y="182499"/>
                </a:lnTo>
                <a:lnTo>
                  <a:pt x="118237" y="182499"/>
                </a:lnTo>
                <a:lnTo>
                  <a:pt x="118237" y="147954"/>
                </a:lnTo>
                <a:close/>
              </a:path>
              <a:path w="421639" h="219709">
                <a:moveTo>
                  <a:pt x="212344" y="128524"/>
                </a:moveTo>
                <a:lnTo>
                  <a:pt x="0" y="128524"/>
                </a:lnTo>
                <a:lnTo>
                  <a:pt x="0" y="147954"/>
                </a:lnTo>
                <a:lnTo>
                  <a:pt x="212344" y="147954"/>
                </a:lnTo>
                <a:lnTo>
                  <a:pt x="212344" y="128524"/>
                </a:lnTo>
                <a:close/>
              </a:path>
              <a:path w="421639" h="219709">
                <a:moveTo>
                  <a:pt x="421513" y="141986"/>
                </a:moveTo>
                <a:lnTo>
                  <a:pt x="265810" y="141986"/>
                </a:lnTo>
                <a:lnTo>
                  <a:pt x="265810" y="161289"/>
                </a:lnTo>
                <a:lnTo>
                  <a:pt x="399414" y="161289"/>
                </a:lnTo>
                <a:lnTo>
                  <a:pt x="399414" y="219201"/>
                </a:lnTo>
                <a:lnTo>
                  <a:pt x="421513" y="219201"/>
                </a:lnTo>
                <a:lnTo>
                  <a:pt x="421513" y="141986"/>
                </a:lnTo>
                <a:close/>
              </a:path>
              <a:path w="421639" h="219709">
                <a:moveTo>
                  <a:pt x="48387" y="8763"/>
                </a:moveTo>
                <a:lnTo>
                  <a:pt x="26288" y="8763"/>
                </a:lnTo>
                <a:lnTo>
                  <a:pt x="26288" y="108203"/>
                </a:lnTo>
                <a:lnTo>
                  <a:pt x="186309" y="108203"/>
                </a:lnTo>
                <a:lnTo>
                  <a:pt x="186309" y="88773"/>
                </a:lnTo>
                <a:lnTo>
                  <a:pt x="48387" y="88773"/>
                </a:lnTo>
                <a:lnTo>
                  <a:pt x="48387" y="65404"/>
                </a:lnTo>
                <a:lnTo>
                  <a:pt x="186309" y="65404"/>
                </a:lnTo>
                <a:lnTo>
                  <a:pt x="186309" y="46481"/>
                </a:lnTo>
                <a:lnTo>
                  <a:pt x="48387" y="46481"/>
                </a:lnTo>
                <a:lnTo>
                  <a:pt x="48387" y="8763"/>
                </a:lnTo>
                <a:close/>
              </a:path>
              <a:path w="421639" h="219709">
                <a:moveTo>
                  <a:pt x="186309" y="65404"/>
                </a:moveTo>
                <a:lnTo>
                  <a:pt x="164210" y="65404"/>
                </a:lnTo>
                <a:lnTo>
                  <a:pt x="164210" y="88773"/>
                </a:lnTo>
                <a:lnTo>
                  <a:pt x="186309" y="88773"/>
                </a:lnTo>
                <a:lnTo>
                  <a:pt x="186309" y="65404"/>
                </a:lnTo>
                <a:close/>
              </a:path>
              <a:path w="421639" h="219709">
                <a:moveTo>
                  <a:pt x="186309" y="8763"/>
                </a:moveTo>
                <a:lnTo>
                  <a:pt x="164210" y="8763"/>
                </a:lnTo>
                <a:lnTo>
                  <a:pt x="164210" y="46481"/>
                </a:lnTo>
                <a:lnTo>
                  <a:pt x="186309" y="46481"/>
                </a:lnTo>
                <a:lnTo>
                  <a:pt x="186309" y="8763"/>
                </a:lnTo>
                <a:close/>
              </a:path>
              <a:path w="421639" h="219709">
                <a:moveTo>
                  <a:pt x="421513" y="0"/>
                </a:moveTo>
                <a:lnTo>
                  <a:pt x="399414" y="0"/>
                </a:lnTo>
                <a:lnTo>
                  <a:pt x="399414" y="49022"/>
                </a:lnTo>
                <a:lnTo>
                  <a:pt x="343154" y="49022"/>
                </a:lnTo>
                <a:lnTo>
                  <a:pt x="343154" y="67818"/>
                </a:lnTo>
                <a:lnTo>
                  <a:pt x="399414" y="67818"/>
                </a:lnTo>
                <a:lnTo>
                  <a:pt x="399414" y="131318"/>
                </a:lnTo>
                <a:lnTo>
                  <a:pt x="421513" y="131318"/>
                </a:lnTo>
                <a:lnTo>
                  <a:pt x="421513" y="0"/>
                </a:lnTo>
                <a:close/>
              </a:path>
              <a:path w="421639" h="219709">
                <a:moveTo>
                  <a:pt x="308609" y="8508"/>
                </a:moveTo>
                <a:lnTo>
                  <a:pt x="286638" y="8508"/>
                </a:lnTo>
                <a:lnTo>
                  <a:pt x="286607" y="29464"/>
                </a:lnTo>
                <a:lnTo>
                  <a:pt x="285750" y="36322"/>
                </a:lnTo>
                <a:lnTo>
                  <a:pt x="271712" y="74114"/>
                </a:lnTo>
                <a:lnTo>
                  <a:pt x="243585" y="104632"/>
                </a:lnTo>
                <a:lnTo>
                  <a:pt x="226187" y="116712"/>
                </a:lnTo>
                <a:lnTo>
                  <a:pt x="241426" y="130810"/>
                </a:lnTo>
                <a:lnTo>
                  <a:pt x="275970" y="103632"/>
                </a:lnTo>
                <a:lnTo>
                  <a:pt x="298195" y="66040"/>
                </a:lnTo>
                <a:lnTo>
                  <a:pt x="319894" y="66040"/>
                </a:lnTo>
                <a:lnTo>
                  <a:pt x="308609" y="29464"/>
                </a:lnTo>
                <a:lnTo>
                  <a:pt x="308609" y="8508"/>
                </a:lnTo>
                <a:close/>
              </a:path>
              <a:path w="421639" h="219709">
                <a:moveTo>
                  <a:pt x="319894" y="66040"/>
                </a:moveTo>
                <a:lnTo>
                  <a:pt x="298195" y="66040"/>
                </a:lnTo>
                <a:lnTo>
                  <a:pt x="299084" y="69342"/>
                </a:lnTo>
                <a:lnTo>
                  <a:pt x="300735" y="73151"/>
                </a:lnTo>
                <a:lnTo>
                  <a:pt x="303275" y="77343"/>
                </a:lnTo>
                <a:lnTo>
                  <a:pt x="304672" y="79882"/>
                </a:lnTo>
                <a:lnTo>
                  <a:pt x="306450" y="82676"/>
                </a:lnTo>
                <a:lnTo>
                  <a:pt x="308737" y="85725"/>
                </a:lnTo>
                <a:lnTo>
                  <a:pt x="310895" y="88900"/>
                </a:lnTo>
                <a:lnTo>
                  <a:pt x="341931" y="114125"/>
                </a:lnTo>
                <a:lnTo>
                  <a:pt x="354330" y="120523"/>
                </a:lnTo>
                <a:lnTo>
                  <a:pt x="367792" y="104521"/>
                </a:lnTo>
                <a:lnTo>
                  <a:pt x="358340" y="99974"/>
                </a:lnTo>
                <a:lnTo>
                  <a:pt x="349996" y="95297"/>
                </a:lnTo>
                <a:lnTo>
                  <a:pt x="322603" y="70203"/>
                </a:lnTo>
                <a:lnTo>
                  <a:pt x="319894" y="6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14196" y="260604"/>
            <a:ext cx="430657" cy="22834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8" y="693419"/>
            <a:ext cx="9503664" cy="5975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4836" y="6716344"/>
            <a:ext cx="97282" cy="8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78648" y="44272"/>
            <a:ext cx="22301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610" dirty="0">
                <a:solidFill>
                  <a:srgbClr val="FFFFFF"/>
                </a:solidFill>
                <a:latin typeface="나눔고딕"/>
                <a:cs typeface="나눔고딕"/>
              </a:rPr>
              <a:t>선시공</a:t>
            </a:r>
            <a:r>
              <a:rPr sz="1500" spc="-10" dirty="0">
                <a:solidFill>
                  <a:srgbClr val="FFFFFF"/>
                </a:solidFill>
                <a:latin typeface="나눔고딕"/>
                <a:cs typeface="나눔고딕"/>
              </a:rPr>
              <a:t> </a:t>
            </a:r>
            <a:r>
              <a:rPr sz="1500" spc="-625" dirty="0">
                <a:solidFill>
                  <a:srgbClr val="FFFFFF"/>
                </a:solidFill>
                <a:latin typeface="나눔고딕"/>
                <a:cs typeface="나눔고딕"/>
              </a:rPr>
              <a:t>후분양</a:t>
            </a:r>
            <a:r>
              <a:rPr sz="1500" spc="-5" dirty="0">
                <a:solidFill>
                  <a:srgbClr val="FFFFFF"/>
                </a:solidFill>
                <a:latin typeface="나눔고딕"/>
                <a:cs typeface="나눔고딕"/>
              </a:rPr>
              <a:t> </a:t>
            </a:r>
            <a:r>
              <a:rPr sz="1500" spc="-535" dirty="0">
                <a:solidFill>
                  <a:srgbClr val="FFFFFF"/>
                </a:solidFill>
                <a:latin typeface="나눔고딕"/>
                <a:cs typeface="나눔고딕"/>
              </a:rPr>
              <a:t>수익형</a:t>
            </a:r>
            <a:r>
              <a:rPr sz="1500" spc="-15" dirty="0">
                <a:solidFill>
                  <a:srgbClr val="FFFFFF"/>
                </a:solidFill>
                <a:latin typeface="나눔고딕"/>
                <a:cs typeface="나눔고딕"/>
              </a:rPr>
              <a:t> </a:t>
            </a:r>
            <a:r>
              <a:rPr sz="1500" spc="-495" dirty="0">
                <a:solidFill>
                  <a:srgbClr val="FFFFFF"/>
                </a:solidFill>
                <a:latin typeface="나눔고딕"/>
                <a:cs typeface="나눔고딕"/>
              </a:rPr>
              <a:t>소형아파트</a:t>
            </a:r>
            <a:r>
              <a:rPr sz="1500" spc="-15" dirty="0">
                <a:solidFill>
                  <a:srgbClr val="FFFFFF"/>
                </a:solidFill>
                <a:latin typeface="나눔고딕"/>
                <a:cs typeface="나눔고딕"/>
              </a:rPr>
              <a:t> </a:t>
            </a:r>
            <a:r>
              <a:rPr sz="1500" spc="-680" dirty="0">
                <a:solidFill>
                  <a:srgbClr val="FFFFFF"/>
                </a:solidFill>
                <a:latin typeface="나눔고딕"/>
                <a:cs typeface="나눔고딕"/>
              </a:rPr>
              <a:t>이노스위트</a:t>
            </a:r>
            <a:endParaRPr sz="1500">
              <a:latin typeface="나눔고딕"/>
              <a:cs typeface="나눔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2795" y="1700783"/>
            <a:ext cx="9360408" cy="4896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360" y="872997"/>
            <a:ext cx="141298" cy="157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663" y="861313"/>
            <a:ext cx="758520" cy="1847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1130" y="861313"/>
            <a:ext cx="764032" cy="184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56154" y="865886"/>
            <a:ext cx="336550" cy="174625"/>
          </a:xfrm>
          <a:custGeom>
            <a:avLst/>
            <a:gdLst/>
            <a:ahLst/>
            <a:cxnLst/>
            <a:rect l="l" t="t" r="r" b="b"/>
            <a:pathLst>
              <a:path w="336550" h="174625">
                <a:moveTo>
                  <a:pt x="38481" y="125984"/>
                </a:moveTo>
                <a:lnTo>
                  <a:pt x="20955" y="125984"/>
                </a:lnTo>
                <a:lnTo>
                  <a:pt x="20955" y="174625"/>
                </a:lnTo>
                <a:lnTo>
                  <a:pt x="154177" y="174625"/>
                </a:lnTo>
                <a:lnTo>
                  <a:pt x="154177" y="159130"/>
                </a:lnTo>
                <a:lnTo>
                  <a:pt x="38481" y="159130"/>
                </a:lnTo>
                <a:lnTo>
                  <a:pt x="38481" y="125984"/>
                </a:lnTo>
                <a:close/>
              </a:path>
              <a:path w="336550" h="174625">
                <a:moveTo>
                  <a:pt x="94233" y="117855"/>
                </a:moveTo>
                <a:lnTo>
                  <a:pt x="76581" y="117855"/>
                </a:lnTo>
                <a:lnTo>
                  <a:pt x="76581" y="145287"/>
                </a:lnTo>
                <a:lnTo>
                  <a:pt x="94233" y="145287"/>
                </a:lnTo>
                <a:lnTo>
                  <a:pt x="94233" y="117855"/>
                </a:lnTo>
                <a:close/>
              </a:path>
              <a:path w="336550" h="174625">
                <a:moveTo>
                  <a:pt x="169037" y="102362"/>
                </a:moveTo>
                <a:lnTo>
                  <a:pt x="0" y="102362"/>
                </a:lnTo>
                <a:lnTo>
                  <a:pt x="0" y="117855"/>
                </a:lnTo>
                <a:lnTo>
                  <a:pt x="169037" y="117855"/>
                </a:lnTo>
                <a:lnTo>
                  <a:pt x="169037" y="102362"/>
                </a:lnTo>
                <a:close/>
              </a:path>
              <a:path w="336550" h="174625">
                <a:moveTo>
                  <a:pt x="336422" y="113029"/>
                </a:moveTo>
                <a:lnTo>
                  <a:pt x="212597" y="113029"/>
                </a:lnTo>
                <a:lnTo>
                  <a:pt x="212597" y="128524"/>
                </a:lnTo>
                <a:lnTo>
                  <a:pt x="318896" y="128524"/>
                </a:lnTo>
                <a:lnTo>
                  <a:pt x="318896" y="174625"/>
                </a:lnTo>
                <a:lnTo>
                  <a:pt x="336422" y="174625"/>
                </a:lnTo>
                <a:lnTo>
                  <a:pt x="336422" y="113029"/>
                </a:lnTo>
                <a:close/>
              </a:path>
              <a:path w="336550" h="174625">
                <a:moveTo>
                  <a:pt x="38481" y="6985"/>
                </a:moveTo>
                <a:lnTo>
                  <a:pt x="20955" y="6985"/>
                </a:lnTo>
                <a:lnTo>
                  <a:pt x="20955" y="86105"/>
                </a:lnTo>
                <a:lnTo>
                  <a:pt x="148336" y="86105"/>
                </a:lnTo>
                <a:lnTo>
                  <a:pt x="148336" y="70738"/>
                </a:lnTo>
                <a:lnTo>
                  <a:pt x="38481" y="70738"/>
                </a:lnTo>
                <a:lnTo>
                  <a:pt x="38481" y="52069"/>
                </a:lnTo>
                <a:lnTo>
                  <a:pt x="148336" y="52069"/>
                </a:lnTo>
                <a:lnTo>
                  <a:pt x="148336" y="37084"/>
                </a:lnTo>
                <a:lnTo>
                  <a:pt x="38481" y="37084"/>
                </a:lnTo>
                <a:lnTo>
                  <a:pt x="38481" y="6985"/>
                </a:lnTo>
                <a:close/>
              </a:path>
              <a:path w="336550" h="174625">
                <a:moveTo>
                  <a:pt x="148336" y="52069"/>
                </a:moveTo>
                <a:lnTo>
                  <a:pt x="130809" y="52069"/>
                </a:lnTo>
                <a:lnTo>
                  <a:pt x="130809" y="70738"/>
                </a:lnTo>
                <a:lnTo>
                  <a:pt x="148336" y="70738"/>
                </a:lnTo>
                <a:lnTo>
                  <a:pt x="148336" y="52069"/>
                </a:lnTo>
                <a:close/>
              </a:path>
              <a:path w="336550" h="174625">
                <a:moveTo>
                  <a:pt x="148336" y="6985"/>
                </a:moveTo>
                <a:lnTo>
                  <a:pt x="130809" y="6985"/>
                </a:lnTo>
                <a:lnTo>
                  <a:pt x="130809" y="37084"/>
                </a:lnTo>
                <a:lnTo>
                  <a:pt x="148336" y="37084"/>
                </a:lnTo>
                <a:lnTo>
                  <a:pt x="148336" y="6985"/>
                </a:lnTo>
                <a:close/>
              </a:path>
              <a:path w="336550" h="174625">
                <a:moveTo>
                  <a:pt x="336422" y="0"/>
                </a:moveTo>
                <a:lnTo>
                  <a:pt x="318896" y="0"/>
                </a:lnTo>
                <a:lnTo>
                  <a:pt x="318896" y="38988"/>
                </a:lnTo>
                <a:lnTo>
                  <a:pt x="274065" y="38988"/>
                </a:lnTo>
                <a:lnTo>
                  <a:pt x="274065" y="54101"/>
                </a:lnTo>
                <a:lnTo>
                  <a:pt x="318896" y="54101"/>
                </a:lnTo>
                <a:lnTo>
                  <a:pt x="318896" y="104521"/>
                </a:lnTo>
                <a:lnTo>
                  <a:pt x="336422" y="104521"/>
                </a:lnTo>
                <a:lnTo>
                  <a:pt x="336422" y="0"/>
                </a:lnTo>
                <a:close/>
              </a:path>
              <a:path w="336550" h="174625">
                <a:moveTo>
                  <a:pt x="246633" y="6730"/>
                </a:moveTo>
                <a:lnTo>
                  <a:pt x="228981" y="6730"/>
                </a:lnTo>
                <a:lnTo>
                  <a:pt x="228969" y="23367"/>
                </a:lnTo>
                <a:lnTo>
                  <a:pt x="228472" y="28955"/>
                </a:lnTo>
                <a:lnTo>
                  <a:pt x="227202" y="35051"/>
                </a:lnTo>
                <a:lnTo>
                  <a:pt x="225932" y="41275"/>
                </a:lnTo>
                <a:lnTo>
                  <a:pt x="223519" y="47625"/>
                </a:lnTo>
                <a:lnTo>
                  <a:pt x="200584" y="78515"/>
                </a:lnTo>
                <a:lnTo>
                  <a:pt x="180975" y="92963"/>
                </a:lnTo>
                <a:lnTo>
                  <a:pt x="193039" y="104139"/>
                </a:lnTo>
                <a:lnTo>
                  <a:pt x="226568" y="75818"/>
                </a:lnTo>
                <a:lnTo>
                  <a:pt x="238125" y="53212"/>
                </a:lnTo>
                <a:lnTo>
                  <a:pt x="238378" y="52324"/>
                </a:lnTo>
                <a:lnTo>
                  <a:pt x="255309" y="52197"/>
                </a:lnTo>
                <a:lnTo>
                  <a:pt x="251587" y="45847"/>
                </a:lnTo>
                <a:lnTo>
                  <a:pt x="249427" y="40259"/>
                </a:lnTo>
                <a:lnTo>
                  <a:pt x="247142" y="28828"/>
                </a:lnTo>
                <a:lnTo>
                  <a:pt x="246633" y="23367"/>
                </a:lnTo>
                <a:lnTo>
                  <a:pt x="246633" y="6730"/>
                </a:lnTo>
                <a:close/>
              </a:path>
              <a:path w="336550" h="174625">
                <a:moveTo>
                  <a:pt x="255309" y="52197"/>
                </a:moveTo>
                <a:lnTo>
                  <a:pt x="238378" y="52197"/>
                </a:lnTo>
                <a:lnTo>
                  <a:pt x="239268" y="55372"/>
                </a:lnTo>
                <a:lnTo>
                  <a:pt x="265302" y="85851"/>
                </a:lnTo>
                <a:lnTo>
                  <a:pt x="269875" y="89280"/>
                </a:lnTo>
                <a:lnTo>
                  <a:pt x="275717" y="92583"/>
                </a:lnTo>
                <a:lnTo>
                  <a:pt x="282956" y="96012"/>
                </a:lnTo>
                <a:lnTo>
                  <a:pt x="293750" y="83185"/>
                </a:lnTo>
                <a:lnTo>
                  <a:pt x="286200" y="79593"/>
                </a:lnTo>
                <a:lnTo>
                  <a:pt x="279446" y="75818"/>
                </a:lnTo>
                <a:lnTo>
                  <a:pt x="273766" y="72076"/>
                </a:lnTo>
                <a:lnTo>
                  <a:pt x="268858" y="68199"/>
                </a:lnTo>
                <a:lnTo>
                  <a:pt x="262889" y="62864"/>
                </a:lnTo>
                <a:lnTo>
                  <a:pt x="258318" y="57403"/>
                </a:lnTo>
                <a:lnTo>
                  <a:pt x="255309" y="521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1582" y="861313"/>
            <a:ext cx="345567" cy="1837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5555" y="1328547"/>
            <a:ext cx="2560955" cy="1847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84422" y="1328547"/>
            <a:ext cx="962278" cy="1887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31284" y="1333119"/>
            <a:ext cx="719455" cy="173990"/>
          </a:xfrm>
          <a:custGeom>
            <a:avLst/>
            <a:gdLst/>
            <a:ahLst/>
            <a:cxnLst/>
            <a:rect l="l" t="t" r="r" b="b"/>
            <a:pathLst>
              <a:path w="719454" h="173990">
                <a:moveTo>
                  <a:pt x="229996" y="120903"/>
                </a:moveTo>
                <a:lnTo>
                  <a:pt x="212470" y="120903"/>
                </a:lnTo>
                <a:lnTo>
                  <a:pt x="212470" y="173608"/>
                </a:lnTo>
                <a:lnTo>
                  <a:pt x="338327" y="173608"/>
                </a:lnTo>
                <a:lnTo>
                  <a:pt x="338327" y="158114"/>
                </a:lnTo>
                <a:lnTo>
                  <a:pt x="229996" y="158114"/>
                </a:lnTo>
                <a:lnTo>
                  <a:pt x="229996" y="120903"/>
                </a:lnTo>
                <a:close/>
              </a:path>
              <a:path w="719454" h="173990">
                <a:moveTo>
                  <a:pt x="334390" y="0"/>
                </a:moveTo>
                <a:lnTo>
                  <a:pt x="316864" y="0"/>
                </a:lnTo>
                <a:lnTo>
                  <a:pt x="316864" y="137540"/>
                </a:lnTo>
                <a:lnTo>
                  <a:pt x="334390" y="137540"/>
                </a:lnTo>
                <a:lnTo>
                  <a:pt x="334390" y="0"/>
                </a:lnTo>
                <a:close/>
              </a:path>
              <a:path w="719454" h="173990">
                <a:moveTo>
                  <a:pt x="238505" y="7746"/>
                </a:moveTo>
                <a:lnTo>
                  <a:pt x="226187" y="7746"/>
                </a:lnTo>
                <a:lnTo>
                  <a:pt x="220217" y="8762"/>
                </a:lnTo>
                <a:lnTo>
                  <a:pt x="188665" y="34670"/>
                </a:lnTo>
                <a:lnTo>
                  <a:pt x="186054" y="40512"/>
                </a:lnTo>
                <a:lnTo>
                  <a:pt x="184657" y="47370"/>
                </a:lnTo>
                <a:lnTo>
                  <a:pt x="184657" y="62991"/>
                </a:lnTo>
                <a:lnTo>
                  <a:pt x="186054" y="69850"/>
                </a:lnTo>
                <a:lnTo>
                  <a:pt x="189274" y="77088"/>
                </a:lnTo>
                <a:lnTo>
                  <a:pt x="191262" y="81660"/>
                </a:lnTo>
                <a:lnTo>
                  <a:pt x="226060" y="102488"/>
                </a:lnTo>
                <a:lnTo>
                  <a:pt x="238505" y="102488"/>
                </a:lnTo>
                <a:lnTo>
                  <a:pt x="269428" y="87121"/>
                </a:lnTo>
                <a:lnTo>
                  <a:pt x="228345" y="87121"/>
                </a:lnTo>
                <a:lnTo>
                  <a:pt x="224536" y="86486"/>
                </a:lnTo>
                <a:lnTo>
                  <a:pt x="220852" y="85343"/>
                </a:lnTo>
                <a:lnTo>
                  <a:pt x="217042" y="84073"/>
                </a:lnTo>
                <a:lnTo>
                  <a:pt x="213740" y="82168"/>
                </a:lnTo>
                <a:lnTo>
                  <a:pt x="210946" y="79628"/>
                </a:lnTo>
                <a:lnTo>
                  <a:pt x="208025" y="77088"/>
                </a:lnTo>
                <a:lnTo>
                  <a:pt x="205739" y="73786"/>
                </a:lnTo>
                <a:lnTo>
                  <a:pt x="203904" y="69595"/>
                </a:lnTo>
                <a:lnTo>
                  <a:pt x="202183" y="65785"/>
                </a:lnTo>
                <a:lnTo>
                  <a:pt x="201294" y="60832"/>
                </a:lnTo>
                <a:lnTo>
                  <a:pt x="201294" y="49402"/>
                </a:lnTo>
                <a:lnTo>
                  <a:pt x="220852" y="25018"/>
                </a:lnTo>
                <a:lnTo>
                  <a:pt x="224536" y="23748"/>
                </a:lnTo>
                <a:lnTo>
                  <a:pt x="228345" y="23113"/>
                </a:lnTo>
                <a:lnTo>
                  <a:pt x="269285" y="23113"/>
                </a:lnTo>
                <a:lnTo>
                  <a:pt x="265556" y="19811"/>
                </a:lnTo>
                <a:lnTo>
                  <a:pt x="261112" y="15747"/>
                </a:lnTo>
                <a:lnTo>
                  <a:pt x="256031" y="12826"/>
                </a:lnTo>
                <a:lnTo>
                  <a:pt x="244475" y="8762"/>
                </a:lnTo>
                <a:lnTo>
                  <a:pt x="238505" y="7746"/>
                </a:lnTo>
                <a:close/>
              </a:path>
              <a:path w="719454" h="173990">
                <a:moveTo>
                  <a:pt x="269285" y="23113"/>
                </a:moveTo>
                <a:lnTo>
                  <a:pt x="236219" y="23113"/>
                </a:lnTo>
                <a:lnTo>
                  <a:pt x="240029" y="23748"/>
                </a:lnTo>
                <a:lnTo>
                  <a:pt x="243712" y="25018"/>
                </a:lnTo>
                <a:lnTo>
                  <a:pt x="247523" y="26161"/>
                </a:lnTo>
                <a:lnTo>
                  <a:pt x="250825" y="28066"/>
                </a:lnTo>
                <a:lnTo>
                  <a:pt x="253618" y="30733"/>
                </a:lnTo>
                <a:lnTo>
                  <a:pt x="256539" y="33273"/>
                </a:lnTo>
                <a:lnTo>
                  <a:pt x="258952" y="36575"/>
                </a:lnTo>
                <a:lnTo>
                  <a:pt x="260730" y="40639"/>
                </a:lnTo>
                <a:lnTo>
                  <a:pt x="262636" y="44703"/>
                </a:lnTo>
                <a:lnTo>
                  <a:pt x="263501" y="49402"/>
                </a:lnTo>
                <a:lnTo>
                  <a:pt x="263525" y="60832"/>
                </a:lnTo>
                <a:lnTo>
                  <a:pt x="262636" y="65658"/>
                </a:lnTo>
                <a:lnTo>
                  <a:pt x="260619" y="69850"/>
                </a:lnTo>
                <a:lnTo>
                  <a:pt x="258952" y="73659"/>
                </a:lnTo>
                <a:lnTo>
                  <a:pt x="236346" y="87121"/>
                </a:lnTo>
                <a:lnTo>
                  <a:pt x="269428" y="87121"/>
                </a:lnTo>
                <a:lnTo>
                  <a:pt x="280035" y="47370"/>
                </a:lnTo>
                <a:lnTo>
                  <a:pt x="278764" y="40639"/>
                </a:lnTo>
                <a:lnTo>
                  <a:pt x="276043" y="34543"/>
                </a:lnTo>
                <a:lnTo>
                  <a:pt x="273557" y="28701"/>
                </a:lnTo>
                <a:lnTo>
                  <a:pt x="270001" y="23748"/>
                </a:lnTo>
                <a:lnTo>
                  <a:pt x="269285" y="23113"/>
                </a:lnTo>
                <a:close/>
              </a:path>
              <a:path w="719454" h="173990">
                <a:moveTo>
                  <a:pt x="113791" y="78739"/>
                </a:moveTo>
                <a:lnTo>
                  <a:pt x="96265" y="78739"/>
                </a:lnTo>
                <a:lnTo>
                  <a:pt x="96265" y="167639"/>
                </a:lnTo>
                <a:lnTo>
                  <a:pt x="113791" y="167639"/>
                </a:lnTo>
                <a:lnTo>
                  <a:pt x="113791" y="78739"/>
                </a:lnTo>
                <a:close/>
              </a:path>
              <a:path w="719454" h="173990">
                <a:moveTo>
                  <a:pt x="74294" y="13715"/>
                </a:moveTo>
                <a:lnTo>
                  <a:pt x="0" y="13715"/>
                </a:lnTo>
                <a:lnTo>
                  <a:pt x="0" y="132206"/>
                </a:lnTo>
                <a:lnTo>
                  <a:pt x="74294" y="132206"/>
                </a:lnTo>
                <a:lnTo>
                  <a:pt x="74294" y="116839"/>
                </a:lnTo>
                <a:lnTo>
                  <a:pt x="17399" y="116839"/>
                </a:lnTo>
                <a:lnTo>
                  <a:pt x="17399" y="29082"/>
                </a:lnTo>
                <a:lnTo>
                  <a:pt x="74294" y="29082"/>
                </a:lnTo>
                <a:lnTo>
                  <a:pt x="74294" y="13715"/>
                </a:lnTo>
                <a:close/>
              </a:path>
              <a:path w="719454" h="173990">
                <a:moveTo>
                  <a:pt x="74294" y="29082"/>
                </a:moveTo>
                <a:lnTo>
                  <a:pt x="56895" y="29082"/>
                </a:lnTo>
                <a:lnTo>
                  <a:pt x="56895" y="116839"/>
                </a:lnTo>
                <a:lnTo>
                  <a:pt x="74294" y="116839"/>
                </a:lnTo>
                <a:lnTo>
                  <a:pt x="74294" y="78739"/>
                </a:lnTo>
                <a:lnTo>
                  <a:pt x="113791" y="78739"/>
                </a:lnTo>
                <a:lnTo>
                  <a:pt x="113791" y="63372"/>
                </a:lnTo>
                <a:lnTo>
                  <a:pt x="74294" y="63372"/>
                </a:lnTo>
                <a:lnTo>
                  <a:pt x="74294" y="29082"/>
                </a:lnTo>
                <a:close/>
              </a:path>
              <a:path w="719454" h="173990">
                <a:moveTo>
                  <a:pt x="113791" y="2031"/>
                </a:moveTo>
                <a:lnTo>
                  <a:pt x="96265" y="2031"/>
                </a:lnTo>
                <a:lnTo>
                  <a:pt x="96265" y="63372"/>
                </a:lnTo>
                <a:lnTo>
                  <a:pt x="113791" y="63372"/>
                </a:lnTo>
                <a:lnTo>
                  <a:pt x="113791" y="2031"/>
                </a:lnTo>
                <a:close/>
              </a:path>
              <a:path w="719454" h="173990">
                <a:moveTo>
                  <a:pt x="719074" y="137032"/>
                </a:moveTo>
                <a:lnTo>
                  <a:pt x="551814" y="137032"/>
                </a:lnTo>
                <a:lnTo>
                  <a:pt x="551814" y="152653"/>
                </a:lnTo>
                <a:lnTo>
                  <a:pt x="719074" y="152653"/>
                </a:lnTo>
                <a:lnTo>
                  <a:pt x="719074" y="137032"/>
                </a:lnTo>
                <a:close/>
              </a:path>
              <a:path w="719454" h="173990">
                <a:moveTo>
                  <a:pt x="644270" y="108711"/>
                </a:moveTo>
                <a:lnTo>
                  <a:pt x="626617" y="108711"/>
                </a:lnTo>
                <a:lnTo>
                  <a:pt x="626617" y="137032"/>
                </a:lnTo>
                <a:lnTo>
                  <a:pt x="644270" y="137032"/>
                </a:lnTo>
                <a:lnTo>
                  <a:pt x="644270" y="108711"/>
                </a:lnTo>
                <a:close/>
              </a:path>
              <a:path w="719454" h="173990">
                <a:moveTo>
                  <a:pt x="698626" y="10667"/>
                </a:moveTo>
                <a:lnTo>
                  <a:pt x="572262" y="10667"/>
                </a:lnTo>
                <a:lnTo>
                  <a:pt x="572262" y="25907"/>
                </a:lnTo>
                <a:lnTo>
                  <a:pt x="681354" y="25907"/>
                </a:lnTo>
                <a:lnTo>
                  <a:pt x="681354" y="51688"/>
                </a:lnTo>
                <a:lnTo>
                  <a:pt x="572262" y="51688"/>
                </a:lnTo>
                <a:lnTo>
                  <a:pt x="572262" y="108711"/>
                </a:lnTo>
                <a:lnTo>
                  <a:pt x="650113" y="108711"/>
                </a:lnTo>
                <a:lnTo>
                  <a:pt x="655827" y="108584"/>
                </a:lnTo>
                <a:lnTo>
                  <a:pt x="661669" y="108330"/>
                </a:lnTo>
                <a:lnTo>
                  <a:pt x="667512" y="108203"/>
                </a:lnTo>
                <a:lnTo>
                  <a:pt x="705865" y="102996"/>
                </a:lnTo>
                <a:lnTo>
                  <a:pt x="704445" y="93471"/>
                </a:lnTo>
                <a:lnTo>
                  <a:pt x="589788" y="93471"/>
                </a:lnTo>
                <a:lnTo>
                  <a:pt x="589788" y="66928"/>
                </a:lnTo>
                <a:lnTo>
                  <a:pt x="698626" y="66928"/>
                </a:lnTo>
                <a:lnTo>
                  <a:pt x="698626" y="10667"/>
                </a:lnTo>
                <a:close/>
              </a:path>
              <a:path w="719454" h="173990">
                <a:moveTo>
                  <a:pt x="703706" y="88518"/>
                </a:moveTo>
                <a:lnTo>
                  <a:pt x="697483" y="89534"/>
                </a:lnTo>
                <a:lnTo>
                  <a:pt x="687324" y="90931"/>
                </a:lnTo>
                <a:lnTo>
                  <a:pt x="682498" y="91693"/>
                </a:lnTo>
                <a:lnTo>
                  <a:pt x="677799" y="92201"/>
                </a:lnTo>
                <a:lnTo>
                  <a:pt x="668146" y="92963"/>
                </a:lnTo>
                <a:lnTo>
                  <a:pt x="647064" y="93471"/>
                </a:lnTo>
                <a:lnTo>
                  <a:pt x="704445" y="93471"/>
                </a:lnTo>
                <a:lnTo>
                  <a:pt x="703706" y="88518"/>
                </a:lnTo>
                <a:close/>
              </a:path>
              <a:path w="719454" h="173990">
                <a:moveTo>
                  <a:pt x="524637" y="78612"/>
                </a:moveTo>
                <a:lnTo>
                  <a:pt x="507111" y="78612"/>
                </a:lnTo>
                <a:lnTo>
                  <a:pt x="507111" y="170687"/>
                </a:lnTo>
                <a:lnTo>
                  <a:pt x="524637" y="170687"/>
                </a:lnTo>
                <a:lnTo>
                  <a:pt x="524637" y="78612"/>
                </a:lnTo>
                <a:close/>
              </a:path>
              <a:path w="719454" h="173990">
                <a:moveTo>
                  <a:pt x="482980" y="130809"/>
                </a:moveTo>
                <a:lnTo>
                  <a:pt x="465327" y="130809"/>
                </a:lnTo>
                <a:lnTo>
                  <a:pt x="465327" y="167639"/>
                </a:lnTo>
                <a:lnTo>
                  <a:pt x="482980" y="167639"/>
                </a:lnTo>
                <a:lnTo>
                  <a:pt x="482980" y="130809"/>
                </a:lnTo>
                <a:close/>
              </a:path>
              <a:path w="719454" h="173990">
                <a:moveTo>
                  <a:pt x="446404" y="14604"/>
                </a:moveTo>
                <a:lnTo>
                  <a:pt x="374903" y="14604"/>
                </a:lnTo>
                <a:lnTo>
                  <a:pt x="374903" y="136016"/>
                </a:lnTo>
                <a:lnTo>
                  <a:pt x="408304" y="136016"/>
                </a:lnTo>
                <a:lnTo>
                  <a:pt x="417593" y="135923"/>
                </a:lnTo>
                <a:lnTo>
                  <a:pt x="460628" y="132460"/>
                </a:lnTo>
                <a:lnTo>
                  <a:pt x="465327" y="130809"/>
                </a:lnTo>
                <a:lnTo>
                  <a:pt x="482980" y="130809"/>
                </a:lnTo>
                <a:lnTo>
                  <a:pt x="482980" y="120522"/>
                </a:lnTo>
                <a:lnTo>
                  <a:pt x="392556" y="120522"/>
                </a:lnTo>
                <a:lnTo>
                  <a:pt x="392556" y="30098"/>
                </a:lnTo>
                <a:lnTo>
                  <a:pt x="446404" y="30098"/>
                </a:lnTo>
                <a:lnTo>
                  <a:pt x="446404" y="14604"/>
                </a:lnTo>
                <a:close/>
              </a:path>
              <a:path w="719454" h="173990">
                <a:moveTo>
                  <a:pt x="482980" y="2031"/>
                </a:moveTo>
                <a:lnTo>
                  <a:pt x="465327" y="2031"/>
                </a:lnTo>
                <a:lnTo>
                  <a:pt x="465327" y="115696"/>
                </a:lnTo>
                <a:lnTo>
                  <a:pt x="459803" y="117006"/>
                </a:lnTo>
                <a:lnTo>
                  <a:pt x="415512" y="120471"/>
                </a:lnTo>
                <a:lnTo>
                  <a:pt x="406653" y="120522"/>
                </a:lnTo>
                <a:lnTo>
                  <a:pt x="482980" y="120522"/>
                </a:lnTo>
                <a:lnTo>
                  <a:pt x="482980" y="78612"/>
                </a:lnTo>
                <a:lnTo>
                  <a:pt x="524637" y="78612"/>
                </a:lnTo>
                <a:lnTo>
                  <a:pt x="524637" y="63118"/>
                </a:lnTo>
                <a:lnTo>
                  <a:pt x="482980" y="63118"/>
                </a:lnTo>
                <a:lnTo>
                  <a:pt x="482980" y="2031"/>
                </a:lnTo>
                <a:close/>
              </a:path>
              <a:path w="719454" h="173990">
                <a:moveTo>
                  <a:pt x="524637" y="0"/>
                </a:moveTo>
                <a:lnTo>
                  <a:pt x="507111" y="0"/>
                </a:lnTo>
                <a:lnTo>
                  <a:pt x="507111" y="63118"/>
                </a:lnTo>
                <a:lnTo>
                  <a:pt x="524637" y="63118"/>
                </a:lnTo>
                <a:lnTo>
                  <a:pt x="524637" y="0"/>
                </a:lnTo>
                <a:close/>
              </a:path>
              <a:path w="719454" h="173990">
                <a:moveTo>
                  <a:pt x="149732" y="0"/>
                </a:moveTo>
                <a:lnTo>
                  <a:pt x="132206" y="0"/>
                </a:lnTo>
                <a:lnTo>
                  <a:pt x="132206" y="170687"/>
                </a:lnTo>
                <a:lnTo>
                  <a:pt x="149732" y="170687"/>
                </a:lnTo>
                <a:lnTo>
                  <a:pt x="149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43754" y="1454022"/>
            <a:ext cx="126364" cy="52705"/>
          </a:xfrm>
          <a:custGeom>
            <a:avLst/>
            <a:gdLst/>
            <a:ahLst/>
            <a:cxnLst/>
            <a:rect l="l" t="t" r="r" b="b"/>
            <a:pathLst>
              <a:path w="126364" h="52705">
                <a:moveTo>
                  <a:pt x="0" y="0"/>
                </a:moveTo>
                <a:lnTo>
                  <a:pt x="17525" y="0"/>
                </a:lnTo>
                <a:lnTo>
                  <a:pt x="17525" y="37211"/>
                </a:lnTo>
                <a:lnTo>
                  <a:pt x="125857" y="37211"/>
                </a:lnTo>
                <a:lnTo>
                  <a:pt x="125857" y="52704"/>
                </a:lnTo>
                <a:lnTo>
                  <a:pt x="0" y="5270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48683" y="1362202"/>
            <a:ext cx="40005" cy="88265"/>
          </a:xfrm>
          <a:custGeom>
            <a:avLst/>
            <a:gdLst/>
            <a:ahLst/>
            <a:cxnLst/>
            <a:rect l="l" t="t" r="r" b="b"/>
            <a:pathLst>
              <a:path w="40004" h="88265">
                <a:moveTo>
                  <a:pt x="0" y="0"/>
                </a:moveTo>
                <a:lnTo>
                  <a:pt x="0" y="87757"/>
                </a:lnTo>
                <a:lnTo>
                  <a:pt x="39496" y="87757"/>
                </a:lnTo>
                <a:lnTo>
                  <a:pt x="3949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32578" y="1356233"/>
            <a:ext cx="62230" cy="64135"/>
          </a:xfrm>
          <a:custGeom>
            <a:avLst/>
            <a:gdLst/>
            <a:ahLst/>
            <a:cxnLst/>
            <a:rect l="l" t="t" r="r" b="b"/>
            <a:pathLst>
              <a:path w="62229" h="64134">
                <a:moveTo>
                  <a:pt x="30987" y="0"/>
                </a:moveTo>
                <a:lnTo>
                  <a:pt x="27050" y="0"/>
                </a:lnTo>
                <a:lnTo>
                  <a:pt x="23241" y="634"/>
                </a:lnTo>
                <a:lnTo>
                  <a:pt x="19558" y="1904"/>
                </a:lnTo>
                <a:lnTo>
                  <a:pt x="15748" y="3047"/>
                </a:lnTo>
                <a:lnTo>
                  <a:pt x="0" y="26288"/>
                </a:lnTo>
                <a:lnTo>
                  <a:pt x="0" y="32003"/>
                </a:lnTo>
                <a:lnTo>
                  <a:pt x="0" y="37718"/>
                </a:lnTo>
                <a:lnTo>
                  <a:pt x="888" y="42671"/>
                </a:lnTo>
                <a:lnTo>
                  <a:pt x="2667" y="46608"/>
                </a:lnTo>
                <a:lnTo>
                  <a:pt x="4445" y="50672"/>
                </a:lnTo>
                <a:lnTo>
                  <a:pt x="6731" y="53975"/>
                </a:lnTo>
                <a:lnTo>
                  <a:pt x="9651" y="56514"/>
                </a:lnTo>
                <a:lnTo>
                  <a:pt x="12446" y="59054"/>
                </a:lnTo>
                <a:lnTo>
                  <a:pt x="15748" y="60959"/>
                </a:lnTo>
                <a:lnTo>
                  <a:pt x="19558" y="62229"/>
                </a:lnTo>
                <a:lnTo>
                  <a:pt x="23241" y="63372"/>
                </a:lnTo>
                <a:lnTo>
                  <a:pt x="27050" y="64007"/>
                </a:lnTo>
                <a:lnTo>
                  <a:pt x="30987" y="64007"/>
                </a:lnTo>
                <a:lnTo>
                  <a:pt x="35051" y="64007"/>
                </a:lnTo>
                <a:lnTo>
                  <a:pt x="59436" y="46481"/>
                </a:lnTo>
                <a:lnTo>
                  <a:pt x="61341" y="42544"/>
                </a:lnTo>
                <a:lnTo>
                  <a:pt x="62230" y="37718"/>
                </a:lnTo>
                <a:lnTo>
                  <a:pt x="62230" y="32003"/>
                </a:lnTo>
                <a:lnTo>
                  <a:pt x="62230" y="26415"/>
                </a:lnTo>
                <a:lnTo>
                  <a:pt x="61341" y="21589"/>
                </a:lnTo>
                <a:lnTo>
                  <a:pt x="59436" y="17525"/>
                </a:lnTo>
                <a:lnTo>
                  <a:pt x="57658" y="13462"/>
                </a:lnTo>
                <a:lnTo>
                  <a:pt x="55245" y="10159"/>
                </a:lnTo>
                <a:lnTo>
                  <a:pt x="52324" y="7619"/>
                </a:lnTo>
                <a:lnTo>
                  <a:pt x="49530" y="4952"/>
                </a:lnTo>
                <a:lnTo>
                  <a:pt x="46228" y="3047"/>
                </a:lnTo>
                <a:lnTo>
                  <a:pt x="42418" y="1904"/>
                </a:lnTo>
                <a:lnTo>
                  <a:pt x="38735" y="634"/>
                </a:lnTo>
                <a:lnTo>
                  <a:pt x="34925" y="0"/>
                </a:lnTo>
                <a:lnTo>
                  <a:pt x="3098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83098" y="1343786"/>
            <a:ext cx="167640" cy="142240"/>
          </a:xfrm>
          <a:custGeom>
            <a:avLst/>
            <a:gdLst/>
            <a:ahLst/>
            <a:cxnLst/>
            <a:rect l="l" t="t" r="r" b="b"/>
            <a:pathLst>
              <a:path w="167639" h="142240">
                <a:moveTo>
                  <a:pt x="20447" y="0"/>
                </a:moveTo>
                <a:lnTo>
                  <a:pt x="146812" y="0"/>
                </a:lnTo>
                <a:lnTo>
                  <a:pt x="146812" y="56261"/>
                </a:lnTo>
                <a:lnTo>
                  <a:pt x="37973" y="56261"/>
                </a:lnTo>
                <a:lnTo>
                  <a:pt x="37973" y="82803"/>
                </a:lnTo>
                <a:lnTo>
                  <a:pt x="87756" y="82803"/>
                </a:lnTo>
                <a:lnTo>
                  <a:pt x="95250" y="82803"/>
                </a:lnTo>
                <a:lnTo>
                  <a:pt x="101473" y="82676"/>
                </a:lnTo>
                <a:lnTo>
                  <a:pt x="106425" y="82550"/>
                </a:lnTo>
                <a:lnTo>
                  <a:pt x="111505" y="82423"/>
                </a:lnTo>
                <a:lnTo>
                  <a:pt x="116331" y="82296"/>
                </a:lnTo>
                <a:lnTo>
                  <a:pt x="121158" y="81914"/>
                </a:lnTo>
                <a:lnTo>
                  <a:pt x="125984" y="81534"/>
                </a:lnTo>
                <a:lnTo>
                  <a:pt x="130683" y="81025"/>
                </a:lnTo>
                <a:lnTo>
                  <a:pt x="135509" y="80263"/>
                </a:lnTo>
                <a:lnTo>
                  <a:pt x="140208" y="79628"/>
                </a:lnTo>
                <a:lnTo>
                  <a:pt x="145668" y="78866"/>
                </a:lnTo>
                <a:lnTo>
                  <a:pt x="151891" y="77850"/>
                </a:lnTo>
                <a:lnTo>
                  <a:pt x="154050" y="92328"/>
                </a:lnTo>
                <a:lnTo>
                  <a:pt x="148843" y="93725"/>
                </a:lnTo>
                <a:lnTo>
                  <a:pt x="109854" y="97662"/>
                </a:lnTo>
                <a:lnTo>
                  <a:pt x="104012" y="97916"/>
                </a:lnTo>
                <a:lnTo>
                  <a:pt x="98298" y="98043"/>
                </a:lnTo>
                <a:lnTo>
                  <a:pt x="92455" y="98043"/>
                </a:lnTo>
                <a:lnTo>
                  <a:pt x="92455" y="126364"/>
                </a:lnTo>
                <a:lnTo>
                  <a:pt x="167259" y="126364"/>
                </a:lnTo>
                <a:lnTo>
                  <a:pt x="167259" y="141986"/>
                </a:lnTo>
                <a:lnTo>
                  <a:pt x="0" y="141986"/>
                </a:lnTo>
                <a:lnTo>
                  <a:pt x="0" y="126364"/>
                </a:lnTo>
                <a:lnTo>
                  <a:pt x="74802" y="126364"/>
                </a:lnTo>
                <a:lnTo>
                  <a:pt x="74802" y="98043"/>
                </a:lnTo>
                <a:lnTo>
                  <a:pt x="20447" y="98043"/>
                </a:lnTo>
                <a:lnTo>
                  <a:pt x="20447" y="41021"/>
                </a:lnTo>
                <a:lnTo>
                  <a:pt x="129539" y="41021"/>
                </a:lnTo>
                <a:lnTo>
                  <a:pt x="129539" y="15239"/>
                </a:lnTo>
                <a:lnTo>
                  <a:pt x="20447" y="15239"/>
                </a:lnTo>
                <a:lnTo>
                  <a:pt x="2044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5941" y="1340866"/>
            <a:ext cx="95885" cy="95250"/>
          </a:xfrm>
          <a:custGeom>
            <a:avLst/>
            <a:gdLst/>
            <a:ahLst/>
            <a:cxnLst/>
            <a:rect l="l" t="t" r="r" b="b"/>
            <a:pathLst>
              <a:path w="95885" h="95250">
                <a:moveTo>
                  <a:pt x="47625" y="0"/>
                </a:moveTo>
                <a:lnTo>
                  <a:pt x="53848" y="0"/>
                </a:lnTo>
                <a:lnTo>
                  <a:pt x="59817" y="1016"/>
                </a:lnTo>
                <a:lnTo>
                  <a:pt x="65532" y="3048"/>
                </a:lnTo>
                <a:lnTo>
                  <a:pt x="71374" y="5080"/>
                </a:lnTo>
                <a:lnTo>
                  <a:pt x="76454" y="8000"/>
                </a:lnTo>
                <a:lnTo>
                  <a:pt x="80899" y="12064"/>
                </a:lnTo>
                <a:lnTo>
                  <a:pt x="85344" y="16001"/>
                </a:lnTo>
                <a:lnTo>
                  <a:pt x="88900" y="20955"/>
                </a:lnTo>
                <a:lnTo>
                  <a:pt x="91440" y="26924"/>
                </a:lnTo>
                <a:lnTo>
                  <a:pt x="94107" y="32893"/>
                </a:lnTo>
                <a:lnTo>
                  <a:pt x="95377" y="39624"/>
                </a:lnTo>
                <a:lnTo>
                  <a:pt x="95377" y="47371"/>
                </a:lnTo>
                <a:lnTo>
                  <a:pt x="95377" y="55118"/>
                </a:lnTo>
                <a:lnTo>
                  <a:pt x="80899" y="82804"/>
                </a:lnTo>
                <a:lnTo>
                  <a:pt x="76454" y="86741"/>
                </a:lnTo>
                <a:lnTo>
                  <a:pt x="71374" y="89788"/>
                </a:lnTo>
                <a:lnTo>
                  <a:pt x="65659" y="91821"/>
                </a:lnTo>
                <a:lnTo>
                  <a:pt x="59944" y="93725"/>
                </a:lnTo>
                <a:lnTo>
                  <a:pt x="53848" y="94742"/>
                </a:lnTo>
                <a:lnTo>
                  <a:pt x="47625" y="94742"/>
                </a:lnTo>
                <a:lnTo>
                  <a:pt x="41402" y="94742"/>
                </a:lnTo>
                <a:lnTo>
                  <a:pt x="14605" y="82804"/>
                </a:lnTo>
                <a:lnTo>
                  <a:pt x="10160" y="78867"/>
                </a:lnTo>
                <a:lnTo>
                  <a:pt x="6604" y="73913"/>
                </a:lnTo>
                <a:lnTo>
                  <a:pt x="4063" y="68072"/>
                </a:lnTo>
                <a:lnTo>
                  <a:pt x="1397" y="62103"/>
                </a:lnTo>
                <a:lnTo>
                  <a:pt x="0" y="55245"/>
                </a:lnTo>
                <a:lnTo>
                  <a:pt x="0" y="47371"/>
                </a:lnTo>
                <a:lnTo>
                  <a:pt x="0" y="39624"/>
                </a:lnTo>
                <a:lnTo>
                  <a:pt x="1397" y="32766"/>
                </a:lnTo>
                <a:lnTo>
                  <a:pt x="4063" y="26797"/>
                </a:lnTo>
                <a:lnTo>
                  <a:pt x="6604" y="20828"/>
                </a:lnTo>
                <a:lnTo>
                  <a:pt x="10160" y="15875"/>
                </a:lnTo>
                <a:lnTo>
                  <a:pt x="14605" y="11937"/>
                </a:lnTo>
                <a:lnTo>
                  <a:pt x="19050" y="8000"/>
                </a:lnTo>
                <a:lnTo>
                  <a:pt x="24130" y="5080"/>
                </a:lnTo>
                <a:lnTo>
                  <a:pt x="29845" y="3048"/>
                </a:lnTo>
                <a:lnTo>
                  <a:pt x="35560" y="1016"/>
                </a:lnTo>
                <a:lnTo>
                  <a:pt x="41529" y="0"/>
                </a:lnTo>
                <a:lnTo>
                  <a:pt x="4762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31284" y="1335150"/>
            <a:ext cx="114300" cy="165735"/>
          </a:xfrm>
          <a:custGeom>
            <a:avLst/>
            <a:gdLst/>
            <a:ahLst/>
            <a:cxnLst/>
            <a:rect l="l" t="t" r="r" b="b"/>
            <a:pathLst>
              <a:path w="114300" h="165734">
                <a:moveTo>
                  <a:pt x="96265" y="0"/>
                </a:moveTo>
                <a:lnTo>
                  <a:pt x="113791" y="0"/>
                </a:lnTo>
                <a:lnTo>
                  <a:pt x="113791" y="165608"/>
                </a:lnTo>
                <a:lnTo>
                  <a:pt x="96265" y="165608"/>
                </a:lnTo>
                <a:lnTo>
                  <a:pt x="96265" y="76708"/>
                </a:lnTo>
                <a:lnTo>
                  <a:pt x="74294" y="76708"/>
                </a:lnTo>
                <a:lnTo>
                  <a:pt x="74294" y="130175"/>
                </a:lnTo>
                <a:lnTo>
                  <a:pt x="0" y="130175"/>
                </a:lnTo>
                <a:lnTo>
                  <a:pt x="0" y="11684"/>
                </a:lnTo>
                <a:lnTo>
                  <a:pt x="74294" y="11684"/>
                </a:lnTo>
                <a:lnTo>
                  <a:pt x="74294" y="61340"/>
                </a:lnTo>
                <a:lnTo>
                  <a:pt x="96265" y="61340"/>
                </a:lnTo>
                <a:lnTo>
                  <a:pt x="9626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06188" y="1333119"/>
            <a:ext cx="149860" cy="170815"/>
          </a:xfrm>
          <a:custGeom>
            <a:avLst/>
            <a:gdLst/>
            <a:ahLst/>
            <a:cxnLst/>
            <a:rect l="l" t="t" r="r" b="b"/>
            <a:pathLst>
              <a:path w="149860" h="170815">
                <a:moveTo>
                  <a:pt x="132207" y="0"/>
                </a:moveTo>
                <a:lnTo>
                  <a:pt x="149733" y="0"/>
                </a:lnTo>
                <a:lnTo>
                  <a:pt x="149733" y="170687"/>
                </a:lnTo>
                <a:lnTo>
                  <a:pt x="132207" y="170687"/>
                </a:lnTo>
                <a:lnTo>
                  <a:pt x="132207" y="78612"/>
                </a:lnTo>
                <a:lnTo>
                  <a:pt x="108076" y="78612"/>
                </a:lnTo>
                <a:lnTo>
                  <a:pt x="108076" y="167639"/>
                </a:lnTo>
                <a:lnTo>
                  <a:pt x="90424" y="167639"/>
                </a:lnTo>
                <a:lnTo>
                  <a:pt x="90424" y="130809"/>
                </a:lnTo>
                <a:lnTo>
                  <a:pt x="85725" y="132460"/>
                </a:lnTo>
                <a:lnTo>
                  <a:pt x="42689" y="135923"/>
                </a:lnTo>
                <a:lnTo>
                  <a:pt x="33400" y="136016"/>
                </a:lnTo>
                <a:lnTo>
                  <a:pt x="0" y="136016"/>
                </a:lnTo>
                <a:lnTo>
                  <a:pt x="0" y="14604"/>
                </a:lnTo>
                <a:lnTo>
                  <a:pt x="71500" y="14604"/>
                </a:lnTo>
                <a:lnTo>
                  <a:pt x="71500" y="30098"/>
                </a:lnTo>
                <a:lnTo>
                  <a:pt x="17652" y="30098"/>
                </a:lnTo>
                <a:lnTo>
                  <a:pt x="17652" y="120522"/>
                </a:lnTo>
                <a:lnTo>
                  <a:pt x="31750" y="120522"/>
                </a:lnTo>
                <a:lnTo>
                  <a:pt x="40608" y="120471"/>
                </a:lnTo>
                <a:lnTo>
                  <a:pt x="78803" y="118078"/>
                </a:lnTo>
                <a:lnTo>
                  <a:pt x="90424" y="115696"/>
                </a:lnTo>
                <a:lnTo>
                  <a:pt x="90424" y="2031"/>
                </a:lnTo>
                <a:lnTo>
                  <a:pt x="108076" y="2031"/>
                </a:lnTo>
                <a:lnTo>
                  <a:pt x="108076" y="63118"/>
                </a:lnTo>
                <a:lnTo>
                  <a:pt x="132207" y="63118"/>
                </a:lnTo>
                <a:lnTo>
                  <a:pt x="13220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56911" y="1328547"/>
            <a:ext cx="0" cy="146685"/>
          </a:xfrm>
          <a:custGeom>
            <a:avLst/>
            <a:gdLst/>
            <a:ahLst/>
            <a:cxnLst/>
            <a:rect l="l" t="t" r="r" b="b"/>
            <a:pathLst>
              <a:path h="146684">
                <a:moveTo>
                  <a:pt x="0" y="0"/>
                </a:moveTo>
                <a:lnTo>
                  <a:pt x="0" y="146685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253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13222" y="1333119"/>
            <a:ext cx="337185" cy="170815"/>
          </a:xfrm>
          <a:custGeom>
            <a:avLst/>
            <a:gdLst/>
            <a:ahLst/>
            <a:cxnLst/>
            <a:rect l="l" t="t" r="r" b="b"/>
            <a:pathLst>
              <a:path w="337185" h="170815">
                <a:moveTo>
                  <a:pt x="167259" y="137032"/>
                </a:moveTo>
                <a:lnTo>
                  <a:pt x="0" y="137032"/>
                </a:lnTo>
                <a:lnTo>
                  <a:pt x="0" y="152653"/>
                </a:lnTo>
                <a:lnTo>
                  <a:pt x="167259" y="152653"/>
                </a:lnTo>
                <a:lnTo>
                  <a:pt x="167259" y="137032"/>
                </a:lnTo>
                <a:close/>
              </a:path>
              <a:path w="337185" h="170815">
                <a:moveTo>
                  <a:pt x="81025" y="91439"/>
                </a:moveTo>
                <a:lnTo>
                  <a:pt x="63753" y="91439"/>
                </a:lnTo>
                <a:lnTo>
                  <a:pt x="63753" y="137032"/>
                </a:lnTo>
                <a:lnTo>
                  <a:pt x="81025" y="137032"/>
                </a:lnTo>
                <a:lnTo>
                  <a:pt x="81025" y="91439"/>
                </a:lnTo>
                <a:close/>
              </a:path>
              <a:path w="337185" h="170815">
                <a:moveTo>
                  <a:pt x="144713" y="71881"/>
                </a:moveTo>
                <a:lnTo>
                  <a:pt x="127762" y="71881"/>
                </a:lnTo>
                <a:lnTo>
                  <a:pt x="127109" y="76834"/>
                </a:lnTo>
                <a:lnTo>
                  <a:pt x="126364" y="82168"/>
                </a:lnTo>
                <a:lnTo>
                  <a:pt x="125602" y="88518"/>
                </a:lnTo>
                <a:lnTo>
                  <a:pt x="124713" y="94741"/>
                </a:lnTo>
                <a:lnTo>
                  <a:pt x="123825" y="102107"/>
                </a:lnTo>
                <a:lnTo>
                  <a:pt x="122681" y="110362"/>
                </a:lnTo>
                <a:lnTo>
                  <a:pt x="139446" y="112394"/>
                </a:lnTo>
                <a:lnTo>
                  <a:pt x="140614" y="105374"/>
                </a:lnTo>
                <a:lnTo>
                  <a:pt x="141652" y="98425"/>
                </a:lnTo>
                <a:lnTo>
                  <a:pt x="142587" y="91439"/>
                </a:lnTo>
                <a:lnTo>
                  <a:pt x="143382" y="84835"/>
                </a:lnTo>
                <a:lnTo>
                  <a:pt x="144713" y="71881"/>
                </a:lnTo>
                <a:close/>
              </a:path>
              <a:path w="337185" h="170815">
                <a:moveTo>
                  <a:pt x="147192" y="11683"/>
                </a:moveTo>
                <a:lnTo>
                  <a:pt x="18541" y="11683"/>
                </a:lnTo>
                <a:lnTo>
                  <a:pt x="18541" y="27304"/>
                </a:lnTo>
                <a:lnTo>
                  <a:pt x="129921" y="27304"/>
                </a:lnTo>
                <a:lnTo>
                  <a:pt x="129849" y="34708"/>
                </a:lnTo>
                <a:lnTo>
                  <a:pt x="96775" y="60235"/>
                </a:lnTo>
                <a:lnTo>
                  <a:pt x="46100" y="61975"/>
                </a:lnTo>
                <a:lnTo>
                  <a:pt x="17525" y="61975"/>
                </a:lnTo>
                <a:lnTo>
                  <a:pt x="17525" y="76834"/>
                </a:lnTo>
                <a:lnTo>
                  <a:pt x="65738" y="76358"/>
                </a:lnTo>
                <a:lnTo>
                  <a:pt x="116331" y="73913"/>
                </a:lnTo>
                <a:lnTo>
                  <a:pt x="127762" y="71881"/>
                </a:lnTo>
                <a:lnTo>
                  <a:pt x="144713" y="71881"/>
                </a:lnTo>
                <a:lnTo>
                  <a:pt x="147192" y="29844"/>
                </a:lnTo>
                <a:lnTo>
                  <a:pt x="147192" y="11683"/>
                </a:lnTo>
                <a:close/>
              </a:path>
              <a:path w="337185" h="170815">
                <a:moveTo>
                  <a:pt x="336930" y="0"/>
                </a:moveTo>
                <a:lnTo>
                  <a:pt x="319404" y="0"/>
                </a:lnTo>
                <a:lnTo>
                  <a:pt x="319404" y="59181"/>
                </a:lnTo>
                <a:lnTo>
                  <a:pt x="269366" y="59181"/>
                </a:lnTo>
                <a:lnTo>
                  <a:pt x="269366" y="74675"/>
                </a:lnTo>
                <a:lnTo>
                  <a:pt x="319404" y="74675"/>
                </a:lnTo>
                <a:lnTo>
                  <a:pt x="319404" y="170687"/>
                </a:lnTo>
                <a:lnTo>
                  <a:pt x="336930" y="170687"/>
                </a:lnTo>
                <a:lnTo>
                  <a:pt x="336930" y="0"/>
                </a:lnTo>
                <a:close/>
              </a:path>
              <a:path w="337185" h="170815">
                <a:moveTo>
                  <a:pt x="212598" y="11683"/>
                </a:moveTo>
                <a:lnTo>
                  <a:pt x="194944" y="11683"/>
                </a:lnTo>
                <a:lnTo>
                  <a:pt x="194944" y="136016"/>
                </a:lnTo>
                <a:lnTo>
                  <a:pt x="217931" y="136016"/>
                </a:lnTo>
                <a:lnTo>
                  <a:pt x="229169" y="135901"/>
                </a:lnTo>
                <a:lnTo>
                  <a:pt x="270172" y="133338"/>
                </a:lnTo>
                <a:lnTo>
                  <a:pt x="296925" y="128015"/>
                </a:lnTo>
                <a:lnTo>
                  <a:pt x="295154" y="120522"/>
                </a:lnTo>
                <a:lnTo>
                  <a:pt x="212598" y="120522"/>
                </a:lnTo>
                <a:lnTo>
                  <a:pt x="212598" y="11683"/>
                </a:lnTo>
                <a:close/>
              </a:path>
              <a:path w="337185" h="170815">
                <a:moveTo>
                  <a:pt x="293624" y="114045"/>
                </a:moveTo>
                <a:lnTo>
                  <a:pt x="247473" y="119987"/>
                </a:lnTo>
                <a:lnTo>
                  <a:pt x="218059" y="120522"/>
                </a:lnTo>
                <a:lnTo>
                  <a:pt x="295154" y="120522"/>
                </a:lnTo>
                <a:lnTo>
                  <a:pt x="293624" y="1140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08651" y="1328547"/>
            <a:ext cx="346075" cy="1798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29275" y="1333119"/>
            <a:ext cx="518795" cy="172720"/>
          </a:xfrm>
          <a:custGeom>
            <a:avLst/>
            <a:gdLst/>
            <a:ahLst/>
            <a:cxnLst/>
            <a:rect l="l" t="t" r="r" b="b"/>
            <a:pathLst>
              <a:path w="518795" h="172719">
                <a:moveTo>
                  <a:pt x="91312" y="120014"/>
                </a:moveTo>
                <a:lnTo>
                  <a:pt x="73787" y="120014"/>
                </a:lnTo>
                <a:lnTo>
                  <a:pt x="73787" y="172465"/>
                </a:lnTo>
                <a:lnTo>
                  <a:pt x="91312" y="172465"/>
                </a:lnTo>
                <a:lnTo>
                  <a:pt x="91312" y="120014"/>
                </a:lnTo>
                <a:close/>
              </a:path>
              <a:path w="518795" h="172719">
                <a:moveTo>
                  <a:pt x="165226" y="104266"/>
                </a:moveTo>
                <a:lnTo>
                  <a:pt x="0" y="104266"/>
                </a:lnTo>
                <a:lnTo>
                  <a:pt x="0" y="120014"/>
                </a:lnTo>
                <a:lnTo>
                  <a:pt x="165226" y="120014"/>
                </a:lnTo>
                <a:lnTo>
                  <a:pt x="165226" y="104266"/>
                </a:lnTo>
                <a:close/>
              </a:path>
              <a:path w="518795" h="172719">
                <a:moveTo>
                  <a:pt x="36957" y="6984"/>
                </a:moveTo>
                <a:lnTo>
                  <a:pt x="19430" y="6984"/>
                </a:lnTo>
                <a:lnTo>
                  <a:pt x="19430" y="85089"/>
                </a:lnTo>
                <a:lnTo>
                  <a:pt x="145923" y="85089"/>
                </a:lnTo>
                <a:lnTo>
                  <a:pt x="145923" y="70103"/>
                </a:lnTo>
                <a:lnTo>
                  <a:pt x="36957" y="70103"/>
                </a:lnTo>
                <a:lnTo>
                  <a:pt x="36957" y="50672"/>
                </a:lnTo>
                <a:lnTo>
                  <a:pt x="145923" y="50672"/>
                </a:lnTo>
                <a:lnTo>
                  <a:pt x="145923" y="35686"/>
                </a:lnTo>
                <a:lnTo>
                  <a:pt x="36957" y="35686"/>
                </a:lnTo>
                <a:lnTo>
                  <a:pt x="36957" y="6984"/>
                </a:lnTo>
                <a:close/>
              </a:path>
              <a:path w="518795" h="172719">
                <a:moveTo>
                  <a:pt x="145923" y="50672"/>
                </a:moveTo>
                <a:lnTo>
                  <a:pt x="128270" y="50672"/>
                </a:lnTo>
                <a:lnTo>
                  <a:pt x="128270" y="70103"/>
                </a:lnTo>
                <a:lnTo>
                  <a:pt x="145923" y="70103"/>
                </a:lnTo>
                <a:lnTo>
                  <a:pt x="145923" y="50672"/>
                </a:lnTo>
                <a:close/>
              </a:path>
              <a:path w="518795" h="172719">
                <a:moveTo>
                  <a:pt x="145923" y="6984"/>
                </a:moveTo>
                <a:lnTo>
                  <a:pt x="128270" y="6984"/>
                </a:lnTo>
                <a:lnTo>
                  <a:pt x="128270" y="35686"/>
                </a:lnTo>
                <a:lnTo>
                  <a:pt x="145923" y="35686"/>
                </a:lnTo>
                <a:lnTo>
                  <a:pt x="145923" y="6984"/>
                </a:lnTo>
                <a:close/>
              </a:path>
              <a:path w="518795" h="172719">
                <a:moveTo>
                  <a:pt x="482473" y="81787"/>
                </a:moveTo>
                <a:lnTo>
                  <a:pt x="464947" y="81787"/>
                </a:lnTo>
                <a:lnTo>
                  <a:pt x="464947" y="167639"/>
                </a:lnTo>
                <a:lnTo>
                  <a:pt x="482473" y="167639"/>
                </a:lnTo>
                <a:lnTo>
                  <a:pt x="482473" y="81787"/>
                </a:lnTo>
                <a:close/>
              </a:path>
              <a:path w="518795" h="172719">
                <a:moveTo>
                  <a:pt x="410845" y="11429"/>
                </a:moveTo>
                <a:lnTo>
                  <a:pt x="397001" y="11429"/>
                </a:lnTo>
                <a:lnTo>
                  <a:pt x="390905" y="12953"/>
                </a:lnTo>
                <a:lnTo>
                  <a:pt x="385699" y="16001"/>
                </a:lnTo>
                <a:lnTo>
                  <a:pt x="380364" y="19050"/>
                </a:lnTo>
                <a:lnTo>
                  <a:pt x="376174" y="23240"/>
                </a:lnTo>
                <a:lnTo>
                  <a:pt x="372745" y="28828"/>
                </a:lnTo>
                <a:lnTo>
                  <a:pt x="369315" y="34289"/>
                </a:lnTo>
                <a:lnTo>
                  <a:pt x="362838" y="73786"/>
                </a:lnTo>
                <a:lnTo>
                  <a:pt x="363001" y="80666"/>
                </a:lnTo>
                <a:lnTo>
                  <a:pt x="376174" y="124205"/>
                </a:lnTo>
                <a:lnTo>
                  <a:pt x="385572" y="131444"/>
                </a:lnTo>
                <a:lnTo>
                  <a:pt x="390778" y="134492"/>
                </a:lnTo>
                <a:lnTo>
                  <a:pt x="397001" y="136016"/>
                </a:lnTo>
                <a:lnTo>
                  <a:pt x="410717" y="136016"/>
                </a:lnTo>
                <a:lnTo>
                  <a:pt x="416560" y="134619"/>
                </a:lnTo>
                <a:lnTo>
                  <a:pt x="421513" y="131952"/>
                </a:lnTo>
                <a:lnTo>
                  <a:pt x="426592" y="129285"/>
                </a:lnTo>
                <a:lnTo>
                  <a:pt x="430784" y="125475"/>
                </a:lnTo>
                <a:lnTo>
                  <a:pt x="434213" y="120522"/>
                </a:lnTo>
                <a:lnTo>
                  <a:pt x="399796" y="120522"/>
                </a:lnTo>
                <a:lnTo>
                  <a:pt x="396113" y="119506"/>
                </a:lnTo>
                <a:lnTo>
                  <a:pt x="393064" y="117475"/>
                </a:lnTo>
                <a:lnTo>
                  <a:pt x="390016" y="115315"/>
                </a:lnTo>
                <a:lnTo>
                  <a:pt x="387603" y="112267"/>
                </a:lnTo>
                <a:lnTo>
                  <a:pt x="385572" y="108203"/>
                </a:lnTo>
                <a:lnTo>
                  <a:pt x="383539" y="104266"/>
                </a:lnTo>
                <a:lnTo>
                  <a:pt x="382015" y="99313"/>
                </a:lnTo>
                <a:lnTo>
                  <a:pt x="379984" y="87629"/>
                </a:lnTo>
                <a:lnTo>
                  <a:pt x="379525" y="81787"/>
                </a:lnTo>
                <a:lnTo>
                  <a:pt x="379495" y="66293"/>
                </a:lnTo>
                <a:lnTo>
                  <a:pt x="379984" y="59943"/>
                </a:lnTo>
                <a:lnTo>
                  <a:pt x="399796" y="27177"/>
                </a:lnTo>
                <a:lnTo>
                  <a:pt x="434339" y="27177"/>
                </a:lnTo>
                <a:lnTo>
                  <a:pt x="431038" y="22225"/>
                </a:lnTo>
                <a:lnTo>
                  <a:pt x="426847" y="18414"/>
                </a:lnTo>
                <a:lnTo>
                  <a:pt x="416687" y="12826"/>
                </a:lnTo>
                <a:lnTo>
                  <a:pt x="410845" y="11429"/>
                </a:lnTo>
                <a:close/>
              </a:path>
              <a:path w="518795" h="172719">
                <a:moveTo>
                  <a:pt x="434339" y="27177"/>
                </a:moveTo>
                <a:lnTo>
                  <a:pt x="408304" y="27177"/>
                </a:lnTo>
                <a:lnTo>
                  <a:pt x="411861" y="28193"/>
                </a:lnTo>
                <a:lnTo>
                  <a:pt x="414909" y="30352"/>
                </a:lnTo>
                <a:lnTo>
                  <a:pt x="427108" y="54266"/>
                </a:lnTo>
                <a:lnTo>
                  <a:pt x="428195" y="59943"/>
                </a:lnTo>
                <a:lnTo>
                  <a:pt x="428265" y="60467"/>
                </a:lnTo>
                <a:lnTo>
                  <a:pt x="428722" y="66293"/>
                </a:lnTo>
                <a:lnTo>
                  <a:pt x="428692" y="81787"/>
                </a:lnTo>
                <a:lnTo>
                  <a:pt x="428267" y="87201"/>
                </a:lnTo>
                <a:lnTo>
                  <a:pt x="428219" y="87629"/>
                </a:lnTo>
                <a:lnTo>
                  <a:pt x="427095" y="93378"/>
                </a:lnTo>
                <a:lnTo>
                  <a:pt x="426085" y="99186"/>
                </a:lnTo>
                <a:lnTo>
                  <a:pt x="424561" y="104139"/>
                </a:lnTo>
                <a:lnTo>
                  <a:pt x="420497" y="112267"/>
                </a:lnTo>
                <a:lnTo>
                  <a:pt x="417957" y="115315"/>
                </a:lnTo>
                <a:lnTo>
                  <a:pt x="414909" y="117347"/>
                </a:lnTo>
                <a:lnTo>
                  <a:pt x="411988" y="119506"/>
                </a:lnTo>
                <a:lnTo>
                  <a:pt x="408304" y="120522"/>
                </a:lnTo>
                <a:lnTo>
                  <a:pt x="434213" y="120522"/>
                </a:lnTo>
                <a:lnTo>
                  <a:pt x="445008" y="81787"/>
                </a:lnTo>
                <a:lnTo>
                  <a:pt x="482473" y="81787"/>
                </a:lnTo>
                <a:lnTo>
                  <a:pt x="482473" y="66293"/>
                </a:lnTo>
                <a:lnTo>
                  <a:pt x="445008" y="66293"/>
                </a:lnTo>
                <a:lnTo>
                  <a:pt x="444753" y="59181"/>
                </a:lnTo>
                <a:lnTo>
                  <a:pt x="443738" y="52196"/>
                </a:lnTo>
                <a:lnTo>
                  <a:pt x="441960" y="45084"/>
                </a:lnTo>
                <a:lnTo>
                  <a:pt x="440182" y="38100"/>
                </a:lnTo>
                <a:lnTo>
                  <a:pt x="437641" y="32130"/>
                </a:lnTo>
                <a:lnTo>
                  <a:pt x="434339" y="27177"/>
                </a:lnTo>
                <a:close/>
              </a:path>
              <a:path w="518795" h="172719">
                <a:moveTo>
                  <a:pt x="482473" y="2031"/>
                </a:moveTo>
                <a:lnTo>
                  <a:pt x="464947" y="2031"/>
                </a:lnTo>
                <a:lnTo>
                  <a:pt x="464947" y="66293"/>
                </a:lnTo>
                <a:lnTo>
                  <a:pt x="482473" y="66293"/>
                </a:lnTo>
                <a:lnTo>
                  <a:pt x="482473" y="2031"/>
                </a:lnTo>
                <a:close/>
              </a:path>
              <a:path w="518795" h="172719">
                <a:moveTo>
                  <a:pt x="246507" y="27177"/>
                </a:moveTo>
                <a:lnTo>
                  <a:pt x="229615" y="27177"/>
                </a:lnTo>
                <a:lnTo>
                  <a:pt x="229615" y="35432"/>
                </a:lnTo>
                <a:lnTo>
                  <a:pt x="228782" y="47982"/>
                </a:lnTo>
                <a:lnTo>
                  <a:pt x="216280" y="84200"/>
                </a:lnTo>
                <a:lnTo>
                  <a:pt x="188902" y="118187"/>
                </a:lnTo>
                <a:lnTo>
                  <a:pt x="176402" y="128904"/>
                </a:lnTo>
                <a:lnTo>
                  <a:pt x="187451" y="139572"/>
                </a:lnTo>
                <a:lnTo>
                  <a:pt x="218059" y="111125"/>
                </a:lnTo>
                <a:lnTo>
                  <a:pt x="230632" y="92201"/>
                </a:lnTo>
                <a:lnTo>
                  <a:pt x="232917" y="88010"/>
                </a:lnTo>
                <a:lnTo>
                  <a:pt x="234441" y="84454"/>
                </a:lnTo>
                <a:lnTo>
                  <a:pt x="235330" y="81787"/>
                </a:lnTo>
                <a:lnTo>
                  <a:pt x="236220" y="79247"/>
                </a:lnTo>
                <a:lnTo>
                  <a:pt x="237744" y="74167"/>
                </a:lnTo>
                <a:lnTo>
                  <a:pt x="237998" y="72897"/>
                </a:lnTo>
                <a:lnTo>
                  <a:pt x="238132" y="72366"/>
                </a:lnTo>
                <a:lnTo>
                  <a:pt x="238378" y="71627"/>
                </a:lnTo>
                <a:lnTo>
                  <a:pt x="253666" y="71627"/>
                </a:lnTo>
                <a:lnTo>
                  <a:pt x="249713" y="59880"/>
                </a:lnTo>
                <a:lnTo>
                  <a:pt x="247312" y="47787"/>
                </a:lnTo>
                <a:lnTo>
                  <a:pt x="246507" y="35432"/>
                </a:lnTo>
                <a:lnTo>
                  <a:pt x="246507" y="27177"/>
                </a:lnTo>
                <a:close/>
              </a:path>
              <a:path w="518795" h="172719">
                <a:moveTo>
                  <a:pt x="253666" y="71627"/>
                </a:moveTo>
                <a:lnTo>
                  <a:pt x="238378" y="71627"/>
                </a:lnTo>
                <a:lnTo>
                  <a:pt x="238505" y="72516"/>
                </a:lnTo>
                <a:lnTo>
                  <a:pt x="238633" y="72897"/>
                </a:lnTo>
                <a:lnTo>
                  <a:pt x="239395" y="76707"/>
                </a:lnTo>
                <a:lnTo>
                  <a:pt x="240157" y="79375"/>
                </a:lnTo>
                <a:lnTo>
                  <a:pt x="241173" y="82168"/>
                </a:lnTo>
                <a:lnTo>
                  <a:pt x="242062" y="84962"/>
                </a:lnTo>
                <a:lnTo>
                  <a:pt x="243586" y="88391"/>
                </a:lnTo>
                <a:lnTo>
                  <a:pt x="247903" y="96265"/>
                </a:lnTo>
                <a:lnTo>
                  <a:pt x="250571" y="100583"/>
                </a:lnTo>
                <a:lnTo>
                  <a:pt x="254198" y="105124"/>
                </a:lnTo>
                <a:lnTo>
                  <a:pt x="257555" y="109600"/>
                </a:lnTo>
                <a:lnTo>
                  <a:pt x="261620" y="114553"/>
                </a:lnTo>
                <a:lnTo>
                  <a:pt x="266573" y="119760"/>
                </a:lnTo>
                <a:lnTo>
                  <a:pt x="271399" y="124967"/>
                </a:lnTo>
                <a:lnTo>
                  <a:pt x="277719" y="130508"/>
                </a:lnTo>
                <a:lnTo>
                  <a:pt x="284988" y="136397"/>
                </a:lnTo>
                <a:lnTo>
                  <a:pt x="296672" y="125348"/>
                </a:lnTo>
                <a:lnTo>
                  <a:pt x="285049" y="115439"/>
                </a:lnTo>
                <a:lnTo>
                  <a:pt x="274862" y="105028"/>
                </a:lnTo>
                <a:lnTo>
                  <a:pt x="266328" y="94380"/>
                </a:lnTo>
                <a:lnTo>
                  <a:pt x="259207" y="83184"/>
                </a:lnTo>
                <a:lnTo>
                  <a:pt x="253666" y="71627"/>
                </a:lnTo>
                <a:close/>
              </a:path>
              <a:path w="518795" h="172719">
                <a:moveTo>
                  <a:pt x="290575" y="11683"/>
                </a:moveTo>
                <a:lnTo>
                  <a:pt x="183641" y="11683"/>
                </a:lnTo>
                <a:lnTo>
                  <a:pt x="183641" y="27177"/>
                </a:lnTo>
                <a:lnTo>
                  <a:pt x="290575" y="27177"/>
                </a:lnTo>
                <a:lnTo>
                  <a:pt x="290575" y="11683"/>
                </a:lnTo>
                <a:close/>
              </a:path>
              <a:path w="518795" h="172719">
                <a:moveTo>
                  <a:pt x="518413" y="0"/>
                </a:moveTo>
                <a:lnTo>
                  <a:pt x="500888" y="0"/>
                </a:lnTo>
                <a:lnTo>
                  <a:pt x="500888" y="170687"/>
                </a:lnTo>
                <a:lnTo>
                  <a:pt x="518413" y="170687"/>
                </a:lnTo>
                <a:lnTo>
                  <a:pt x="518413" y="0"/>
                </a:lnTo>
                <a:close/>
              </a:path>
              <a:path w="518795" h="172719">
                <a:moveTo>
                  <a:pt x="328040" y="0"/>
                </a:moveTo>
                <a:lnTo>
                  <a:pt x="310514" y="0"/>
                </a:lnTo>
                <a:lnTo>
                  <a:pt x="310514" y="170687"/>
                </a:lnTo>
                <a:lnTo>
                  <a:pt x="328040" y="170687"/>
                </a:lnTo>
                <a:lnTo>
                  <a:pt x="328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29275" y="1437386"/>
            <a:ext cx="165735" cy="68580"/>
          </a:xfrm>
          <a:custGeom>
            <a:avLst/>
            <a:gdLst/>
            <a:ahLst/>
            <a:cxnLst/>
            <a:rect l="l" t="t" r="r" b="b"/>
            <a:pathLst>
              <a:path w="165735" h="68580">
                <a:moveTo>
                  <a:pt x="0" y="0"/>
                </a:moveTo>
                <a:lnTo>
                  <a:pt x="165226" y="0"/>
                </a:lnTo>
                <a:lnTo>
                  <a:pt x="165226" y="15748"/>
                </a:lnTo>
                <a:lnTo>
                  <a:pt x="91312" y="15748"/>
                </a:lnTo>
                <a:lnTo>
                  <a:pt x="91312" y="68199"/>
                </a:lnTo>
                <a:lnTo>
                  <a:pt x="73787" y="68199"/>
                </a:lnTo>
                <a:lnTo>
                  <a:pt x="73787" y="15748"/>
                </a:lnTo>
                <a:lnTo>
                  <a:pt x="0" y="1574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61659" y="1393507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457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08751" y="1360297"/>
            <a:ext cx="49530" cy="93345"/>
          </a:xfrm>
          <a:custGeom>
            <a:avLst/>
            <a:gdLst/>
            <a:ahLst/>
            <a:cxnLst/>
            <a:rect l="l" t="t" r="r" b="b"/>
            <a:pathLst>
              <a:path w="49529" h="93344">
                <a:moveTo>
                  <a:pt x="24637" y="0"/>
                </a:moveTo>
                <a:lnTo>
                  <a:pt x="20320" y="0"/>
                </a:lnTo>
                <a:lnTo>
                  <a:pt x="16637" y="1015"/>
                </a:lnTo>
                <a:lnTo>
                  <a:pt x="13588" y="3048"/>
                </a:lnTo>
                <a:lnTo>
                  <a:pt x="10540" y="5206"/>
                </a:lnTo>
                <a:lnTo>
                  <a:pt x="8127" y="8254"/>
                </a:lnTo>
                <a:lnTo>
                  <a:pt x="6096" y="12191"/>
                </a:lnTo>
                <a:lnTo>
                  <a:pt x="4063" y="16128"/>
                </a:lnTo>
                <a:lnTo>
                  <a:pt x="2539" y="21081"/>
                </a:lnTo>
                <a:lnTo>
                  <a:pt x="1524" y="26924"/>
                </a:lnTo>
                <a:lnTo>
                  <a:pt x="508" y="32765"/>
                </a:lnTo>
                <a:lnTo>
                  <a:pt x="0" y="39369"/>
                </a:lnTo>
                <a:lnTo>
                  <a:pt x="0" y="46608"/>
                </a:lnTo>
                <a:lnTo>
                  <a:pt x="0" y="53975"/>
                </a:lnTo>
                <a:lnTo>
                  <a:pt x="508" y="60451"/>
                </a:lnTo>
                <a:lnTo>
                  <a:pt x="1524" y="66293"/>
                </a:lnTo>
                <a:lnTo>
                  <a:pt x="2539" y="72136"/>
                </a:lnTo>
                <a:lnTo>
                  <a:pt x="4063" y="77088"/>
                </a:lnTo>
                <a:lnTo>
                  <a:pt x="6096" y="81025"/>
                </a:lnTo>
                <a:lnTo>
                  <a:pt x="8127" y="85089"/>
                </a:lnTo>
                <a:lnTo>
                  <a:pt x="10540" y="88137"/>
                </a:lnTo>
                <a:lnTo>
                  <a:pt x="13588" y="90297"/>
                </a:lnTo>
                <a:lnTo>
                  <a:pt x="16637" y="92328"/>
                </a:lnTo>
                <a:lnTo>
                  <a:pt x="20320" y="93344"/>
                </a:lnTo>
                <a:lnTo>
                  <a:pt x="24637" y="93344"/>
                </a:lnTo>
                <a:lnTo>
                  <a:pt x="28828" y="93344"/>
                </a:lnTo>
                <a:lnTo>
                  <a:pt x="32512" y="92328"/>
                </a:lnTo>
                <a:lnTo>
                  <a:pt x="35433" y="90169"/>
                </a:lnTo>
                <a:lnTo>
                  <a:pt x="38481" y="88137"/>
                </a:lnTo>
                <a:lnTo>
                  <a:pt x="41021" y="85089"/>
                </a:lnTo>
                <a:lnTo>
                  <a:pt x="43052" y="81025"/>
                </a:lnTo>
                <a:lnTo>
                  <a:pt x="45085" y="76962"/>
                </a:lnTo>
                <a:lnTo>
                  <a:pt x="46609" y="72008"/>
                </a:lnTo>
                <a:lnTo>
                  <a:pt x="47625" y="66166"/>
                </a:lnTo>
                <a:lnTo>
                  <a:pt x="48768" y="60325"/>
                </a:lnTo>
                <a:lnTo>
                  <a:pt x="49275" y="53848"/>
                </a:lnTo>
                <a:lnTo>
                  <a:pt x="49275" y="46608"/>
                </a:lnTo>
                <a:lnTo>
                  <a:pt x="49275" y="39497"/>
                </a:lnTo>
                <a:lnTo>
                  <a:pt x="48768" y="33019"/>
                </a:lnTo>
                <a:lnTo>
                  <a:pt x="47625" y="27050"/>
                </a:lnTo>
                <a:lnTo>
                  <a:pt x="46609" y="21081"/>
                </a:lnTo>
                <a:lnTo>
                  <a:pt x="45085" y="16128"/>
                </a:lnTo>
                <a:lnTo>
                  <a:pt x="43052" y="12191"/>
                </a:lnTo>
                <a:lnTo>
                  <a:pt x="41021" y="8254"/>
                </a:lnTo>
                <a:lnTo>
                  <a:pt x="38481" y="5206"/>
                </a:lnTo>
                <a:lnTo>
                  <a:pt x="35433" y="3175"/>
                </a:lnTo>
                <a:lnTo>
                  <a:pt x="32385" y="1015"/>
                </a:lnTo>
                <a:lnTo>
                  <a:pt x="28828" y="0"/>
                </a:lnTo>
                <a:lnTo>
                  <a:pt x="2463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05678" y="1344802"/>
            <a:ext cx="120650" cy="128270"/>
          </a:xfrm>
          <a:custGeom>
            <a:avLst/>
            <a:gdLst/>
            <a:ahLst/>
            <a:cxnLst/>
            <a:rect l="l" t="t" r="r" b="b"/>
            <a:pathLst>
              <a:path w="120650" h="128269">
                <a:moveTo>
                  <a:pt x="7238" y="0"/>
                </a:moveTo>
                <a:lnTo>
                  <a:pt x="114173" y="0"/>
                </a:lnTo>
                <a:lnTo>
                  <a:pt x="114173" y="15494"/>
                </a:lnTo>
                <a:lnTo>
                  <a:pt x="70104" y="15494"/>
                </a:lnTo>
                <a:lnTo>
                  <a:pt x="70104" y="23749"/>
                </a:lnTo>
                <a:lnTo>
                  <a:pt x="82804" y="71500"/>
                </a:lnTo>
                <a:lnTo>
                  <a:pt x="108646" y="103755"/>
                </a:lnTo>
                <a:lnTo>
                  <a:pt x="120269" y="113664"/>
                </a:lnTo>
                <a:lnTo>
                  <a:pt x="108585" y="124713"/>
                </a:lnTo>
                <a:lnTo>
                  <a:pt x="101219" y="118745"/>
                </a:lnTo>
                <a:lnTo>
                  <a:pt x="94996" y="113284"/>
                </a:lnTo>
                <a:lnTo>
                  <a:pt x="90170" y="108076"/>
                </a:lnTo>
                <a:lnTo>
                  <a:pt x="85217" y="102870"/>
                </a:lnTo>
                <a:lnTo>
                  <a:pt x="81152" y="97917"/>
                </a:lnTo>
                <a:lnTo>
                  <a:pt x="77724" y="93345"/>
                </a:lnTo>
                <a:lnTo>
                  <a:pt x="74168" y="88900"/>
                </a:lnTo>
                <a:lnTo>
                  <a:pt x="71500" y="84582"/>
                </a:lnTo>
                <a:lnTo>
                  <a:pt x="69342" y="80645"/>
                </a:lnTo>
                <a:lnTo>
                  <a:pt x="67183" y="76708"/>
                </a:lnTo>
                <a:lnTo>
                  <a:pt x="65659" y="73279"/>
                </a:lnTo>
                <a:lnTo>
                  <a:pt x="64770" y="70485"/>
                </a:lnTo>
                <a:lnTo>
                  <a:pt x="63754" y="67691"/>
                </a:lnTo>
                <a:lnTo>
                  <a:pt x="62992" y="65024"/>
                </a:lnTo>
                <a:lnTo>
                  <a:pt x="62484" y="62484"/>
                </a:lnTo>
                <a:lnTo>
                  <a:pt x="62357" y="61849"/>
                </a:lnTo>
                <a:lnTo>
                  <a:pt x="62230" y="61213"/>
                </a:lnTo>
                <a:lnTo>
                  <a:pt x="62102" y="60833"/>
                </a:lnTo>
                <a:lnTo>
                  <a:pt x="61975" y="59944"/>
                </a:lnTo>
                <a:lnTo>
                  <a:pt x="61722" y="60706"/>
                </a:lnTo>
                <a:lnTo>
                  <a:pt x="61595" y="61213"/>
                </a:lnTo>
                <a:lnTo>
                  <a:pt x="61468" y="61849"/>
                </a:lnTo>
                <a:lnTo>
                  <a:pt x="61341" y="62484"/>
                </a:lnTo>
                <a:lnTo>
                  <a:pt x="60579" y="65024"/>
                </a:lnTo>
                <a:lnTo>
                  <a:pt x="59817" y="67563"/>
                </a:lnTo>
                <a:lnTo>
                  <a:pt x="58927" y="70104"/>
                </a:lnTo>
                <a:lnTo>
                  <a:pt x="58038" y="72771"/>
                </a:lnTo>
                <a:lnTo>
                  <a:pt x="56514" y="76326"/>
                </a:lnTo>
                <a:lnTo>
                  <a:pt x="54229" y="80518"/>
                </a:lnTo>
                <a:lnTo>
                  <a:pt x="52070" y="84836"/>
                </a:lnTo>
                <a:lnTo>
                  <a:pt x="49149" y="89408"/>
                </a:lnTo>
                <a:lnTo>
                  <a:pt x="45338" y="94487"/>
                </a:lnTo>
                <a:lnTo>
                  <a:pt x="41656" y="99441"/>
                </a:lnTo>
                <a:lnTo>
                  <a:pt x="11049" y="127888"/>
                </a:lnTo>
                <a:lnTo>
                  <a:pt x="0" y="117221"/>
                </a:lnTo>
                <a:lnTo>
                  <a:pt x="12499" y="106503"/>
                </a:lnTo>
                <a:lnTo>
                  <a:pt x="23320" y="95488"/>
                </a:lnTo>
                <a:lnTo>
                  <a:pt x="45712" y="60682"/>
                </a:lnTo>
                <a:lnTo>
                  <a:pt x="53212" y="23749"/>
                </a:lnTo>
                <a:lnTo>
                  <a:pt x="53212" y="15494"/>
                </a:lnTo>
                <a:lnTo>
                  <a:pt x="7238" y="15494"/>
                </a:lnTo>
                <a:lnTo>
                  <a:pt x="723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48705" y="1340103"/>
            <a:ext cx="127000" cy="78105"/>
          </a:xfrm>
          <a:custGeom>
            <a:avLst/>
            <a:gdLst/>
            <a:ahLst/>
            <a:cxnLst/>
            <a:rect l="l" t="t" r="r" b="b"/>
            <a:pathLst>
              <a:path w="127000" h="78105">
                <a:moveTo>
                  <a:pt x="0" y="0"/>
                </a:moveTo>
                <a:lnTo>
                  <a:pt x="17526" y="0"/>
                </a:lnTo>
                <a:lnTo>
                  <a:pt x="17526" y="28701"/>
                </a:lnTo>
                <a:lnTo>
                  <a:pt x="108839" y="28701"/>
                </a:lnTo>
                <a:lnTo>
                  <a:pt x="108839" y="0"/>
                </a:lnTo>
                <a:lnTo>
                  <a:pt x="126492" y="0"/>
                </a:lnTo>
                <a:lnTo>
                  <a:pt x="126492" y="78105"/>
                </a:lnTo>
                <a:lnTo>
                  <a:pt x="0" y="7810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92114" y="1335150"/>
            <a:ext cx="120014" cy="165735"/>
          </a:xfrm>
          <a:custGeom>
            <a:avLst/>
            <a:gdLst/>
            <a:ahLst/>
            <a:cxnLst/>
            <a:rect l="l" t="t" r="r" b="b"/>
            <a:pathLst>
              <a:path w="120014" h="165734">
                <a:moveTo>
                  <a:pt x="102108" y="0"/>
                </a:moveTo>
                <a:lnTo>
                  <a:pt x="119634" y="0"/>
                </a:lnTo>
                <a:lnTo>
                  <a:pt x="119634" y="165608"/>
                </a:lnTo>
                <a:lnTo>
                  <a:pt x="102108" y="165608"/>
                </a:lnTo>
                <a:lnTo>
                  <a:pt x="102108" y="79756"/>
                </a:lnTo>
                <a:lnTo>
                  <a:pt x="82169" y="79756"/>
                </a:lnTo>
                <a:lnTo>
                  <a:pt x="81914" y="86995"/>
                </a:lnTo>
                <a:lnTo>
                  <a:pt x="80899" y="94107"/>
                </a:lnTo>
                <a:lnTo>
                  <a:pt x="79121" y="100837"/>
                </a:lnTo>
                <a:lnTo>
                  <a:pt x="77343" y="107696"/>
                </a:lnTo>
                <a:lnTo>
                  <a:pt x="58674" y="129921"/>
                </a:lnTo>
                <a:lnTo>
                  <a:pt x="53721" y="132587"/>
                </a:lnTo>
                <a:lnTo>
                  <a:pt x="47878" y="133985"/>
                </a:lnTo>
                <a:lnTo>
                  <a:pt x="41275" y="133985"/>
                </a:lnTo>
                <a:lnTo>
                  <a:pt x="34162" y="133985"/>
                </a:lnTo>
                <a:lnTo>
                  <a:pt x="27939" y="132461"/>
                </a:lnTo>
                <a:lnTo>
                  <a:pt x="22733" y="129412"/>
                </a:lnTo>
                <a:lnTo>
                  <a:pt x="17525" y="126491"/>
                </a:lnTo>
                <a:lnTo>
                  <a:pt x="13335" y="122174"/>
                </a:lnTo>
                <a:lnTo>
                  <a:pt x="9906" y="116712"/>
                </a:lnTo>
                <a:lnTo>
                  <a:pt x="6476" y="111251"/>
                </a:lnTo>
                <a:lnTo>
                  <a:pt x="0" y="71754"/>
                </a:lnTo>
                <a:lnTo>
                  <a:pt x="162" y="64946"/>
                </a:lnTo>
                <a:lnTo>
                  <a:pt x="9906" y="26797"/>
                </a:lnTo>
                <a:lnTo>
                  <a:pt x="13335" y="21209"/>
                </a:lnTo>
                <a:lnTo>
                  <a:pt x="17525" y="17018"/>
                </a:lnTo>
                <a:lnTo>
                  <a:pt x="22860" y="13970"/>
                </a:lnTo>
                <a:lnTo>
                  <a:pt x="28066" y="10922"/>
                </a:lnTo>
                <a:lnTo>
                  <a:pt x="34162" y="9398"/>
                </a:lnTo>
                <a:lnTo>
                  <a:pt x="41275" y="9398"/>
                </a:lnTo>
                <a:lnTo>
                  <a:pt x="48006" y="9398"/>
                </a:lnTo>
                <a:lnTo>
                  <a:pt x="71500" y="25146"/>
                </a:lnTo>
                <a:lnTo>
                  <a:pt x="74802" y="30099"/>
                </a:lnTo>
                <a:lnTo>
                  <a:pt x="82169" y="64262"/>
                </a:lnTo>
                <a:lnTo>
                  <a:pt x="102108" y="64262"/>
                </a:lnTo>
                <a:lnTo>
                  <a:pt x="10210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38926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48553" y="132854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24778" y="1331086"/>
            <a:ext cx="351155" cy="179070"/>
          </a:xfrm>
          <a:custGeom>
            <a:avLst/>
            <a:gdLst/>
            <a:ahLst/>
            <a:cxnLst/>
            <a:rect l="l" t="t" r="r" b="b"/>
            <a:pathLst>
              <a:path w="351154" h="179069">
                <a:moveTo>
                  <a:pt x="50164" y="123951"/>
                </a:moveTo>
                <a:lnTo>
                  <a:pt x="32638" y="123951"/>
                </a:lnTo>
                <a:lnTo>
                  <a:pt x="32638" y="175640"/>
                </a:lnTo>
                <a:lnTo>
                  <a:pt x="158496" y="175640"/>
                </a:lnTo>
                <a:lnTo>
                  <a:pt x="158496" y="160147"/>
                </a:lnTo>
                <a:lnTo>
                  <a:pt x="50164" y="160147"/>
                </a:lnTo>
                <a:lnTo>
                  <a:pt x="50164" y="123951"/>
                </a:lnTo>
                <a:close/>
              </a:path>
              <a:path w="351154" h="179069">
                <a:moveTo>
                  <a:pt x="154559" y="2032"/>
                </a:moveTo>
                <a:lnTo>
                  <a:pt x="137033" y="2032"/>
                </a:lnTo>
                <a:lnTo>
                  <a:pt x="137033" y="139573"/>
                </a:lnTo>
                <a:lnTo>
                  <a:pt x="154559" y="139573"/>
                </a:lnTo>
                <a:lnTo>
                  <a:pt x="154559" y="2032"/>
                </a:lnTo>
                <a:close/>
              </a:path>
              <a:path w="351154" h="179069">
                <a:moveTo>
                  <a:pt x="66675" y="10795"/>
                </a:moveTo>
                <a:lnTo>
                  <a:pt x="49149" y="10795"/>
                </a:lnTo>
                <a:lnTo>
                  <a:pt x="49131" y="33147"/>
                </a:lnTo>
                <a:lnTo>
                  <a:pt x="48387" y="38608"/>
                </a:lnTo>
                <a:lnTo>
                  <a:pt x="45593" y="51053"/>
                </a:lnTo>
                <a:lnTo>
                  <a:pt x="43180" y="57530"/>
                </a:lnTo>
                <a:lnTo>
                  <a:pt x="38147" y="66928"/>
                </a:lnTo>
                <a:lnTo>
                  <a:pt x="36068" y="70865"/>
                </a:lnTo>
                <a:lnTo>
                  <a:pt x="7354" y="99506"/>
                </a:lnTo>
                <a:lnTo>
                  <a:pt x="0" y="104648"/>
                </a:lnTo>
                <a:lnTo>
                  <a:pt x="11937" y="116077"/>
                </a:lnTo>
                <a:lnTo>
                  <a:pt x="46482" y="85851"/>
                </a:lnTo>
                <a:lnTo>
                  <a:pt x="57573" y="64897"/>
                </a:lnTo>
                <a:lnTo>
                  <a:pt x="57912" y="63880"/>
                </a:lnTo>
                <a:lnTo>
                  <a:pt x="58166" y="62864"/>
                </a:lnTo>
                <a:lnTo>
                  <a:pt x="58420" y="61975"/>
                </a:lnTo>
                <a:lnTo>
                  <a:pt x="75931" y="61849"/>
                </a:lnTo>
                <a:lnTo>
                  <a:pt x="72136" y="55499"/>
                </a:lnTo>
                <a:lnTo>
                  <a:pt x="69723" y="49784"/>
                </a:lnTo>
                <a:lnTo>
                  <a:pt x="68580" y="44196"/>
                </a:lnTo>
                <a:lnTo>
                  <a:pt x="67310" y="38608"/>
                </a:lnTo>
                <a:lnTo>
                  <a:pt x="66675" y="33147"/>
                </a:lnTo>
                <a:lnTo>
                  <a:pt x="66675" y="10795"/>
                </a:lnTo>
                <a:close/>
              </a:path>
              <a:path w="351154" h="179069">
                <a:moveTo>
                  <a:pt x="75931" y="61849"/>
                </a:moveTo>
                <a:lnTo>
                  <a:pt x="58420" y="61849"/>
                </a:lnTo>
                <a:lnTo>
                  <a:pt x="59359" y="65024"/>
                </a:lnTo>
                <a:lnTo>
                  <a:pt x="66929" y="77977"/>
                </a:lnTo>
                <a:lnTo>
                  <a:pt x="68834" y="80772"/>
                </a:lnTo>
                <a:lnTo>
                  <a:pt x="71374" y="83692"/>
                </a:lnTo>
                <a:lnTo>
                  <a:pt x="74549" y="86740"/>
                </a:lnTo>
                <a:lnTo>
                  <a:pt x="77597" y="89915"/>
                </a:lnTo>
                <a:lnTo>
                  <a:pt x="104267" y="106807"/>
                </a:lnTo>
                <a:lnTo>
                  <a:pt x="114808" y="93979"/>
                </a:lnTo>
                <a:lnTo>
                  <a:pt x="107309" y="90033"/>
                </a:lnTo>
                <a:lnTo>
                  <a:pt x="100631" y="86026"/>
                </a:lnTo>
                <a:lnTo>
                  <a:pt x="94787" y="81996"/>
                </a:lnTo>
                <a:lnTo>
                  <a:pt x="89788" y="77977"/>
                </a:lnTo>
                <a:lnTo>
                  <a:pt x="83693" y="72516"/>
                </a:lnTo>
                <a:lnTo>
                  <a:pt x="78867" y="66928"/>
                </a:lnTo>
                <a:lnTo>
                  <a:pt x="75931" y="61849"/>
                </a:lnTo>
                <a:close/>
              </a:path>
              <a:path w="351154" h="179069">
                <a:moveTo>
                  <a:pt x="329565" y="124967"/>
                </a:moveTo>
                <a:lnTo>
                  <a:pt x="201168" y="124967"/>
                </a:lnTo>
                <a:lnTo>
                  <a:pt x="201168" y="140462"/>
                </a:lnTo>
                <a:lnTo>
                  <a:pt x="312039" y="140462"/>
                </a:lnTo>
                <a:lnTo>
                  <a:pt x="312039" y="178562"/>
                </a:lnTo>
                <a:lnTo>
                  <a:pt x="329565" y="178562"/>
                </a:lnTo>
                <a:lnTo>
                  <a:pt x="329565" y="124967"/>
                </a:lnTo>
                <a:close/>
              </a:path>
              <a:path w="351154" h="179069">
                <a:moveTo>
                  <a:pt x="275082" y="109854"/>
                </a:moveTo>
                <a:lnTo>
                  <a:pt x="257429" y="109854"/>
                </a:lnTo>
                <a:lnTo>
                  <a:pt x="257429" y="124967"/>
                </a:lnTo>
                <a:lnTo>
                  <a:pt x="275082" y="124967"/>
                </a:lnTo>
                <a:lnTo>
                  <a:pt x="275082" y="109854"/>
                </a:lnTo>
                <a:close/>
              </a:path>
              <a:path w="351154" h="179069">
                <a:moveTo>
                  <a:pt x="350900" y="94487"/>
                </a:moveTo>
                <a:lnTo>
                  <a:pt x="181737" y="94487"/>
                </a:lnTo>
                <a:lnTo>
                  <a:pt x="181737" y="109854"/>
                </a:lnTo>
                <a:lnTo>
                  <a:pt x="350900" y="109854"/>
                </a:lnTo>
                <a:lnTo>
                  <a:pt x="350900" y="94487"/>
                </a:lnTo>
                <a:close/>
              </a:path>
              <a:path w="351154" h="179069">
                <a:moveTo>
                  <a:pt x="274574" y="45974"/>
                </a:moveTo>
                <a:lnTo>
                  <a:pt x="257810" y="45974"/>
                </a:lnTo>
                <a:lnTo>
                  <a:pt x="257683" y="47371"/>
                </a:lnTo>
                <a:lnTo>
                  <a:pt x="256032" y="49657"/>
                </a:lnTo>
                <a:lnTo>
                  <a:pt x="216433" y="68865"/>
                </a:lnTo>
                <a:lnTo>
                  <a:pt x="196342" y="72009"/>
                </a:lnTo>
                <a:lnTo>
                  <a:pt x="203073" y="86740"/>
                </a:lnTo>
                <a:lnTo>
                  <a:pt x="249864" y="74025"/>
                </a:lnTo>
                <a:lnTo>
                  <a:pt x="265404" y="61595"/>
                </a:lnTo>
                <a:lnTo>
                  <a:pt x="265811" y="61087"/>
                </a:lnTo>
                <a:lnTo>
                  <a:pt x="266319" y="60071"/>
                </a:lnTo>
                <a:lnTo>
                  <a:pt x="292531" y="60071"/>
                </a:lnTo>
                <a:lnTo>
                  <a:pt x="286257" y="57150"/>
                </a:lnTo>
                <a:lnTo>
                  <a:pt x="282194" y="54610"/>
                </a:lnTo>
                <a:lnTo>
                  <a:pt x="279273" y="51942"/>
                </a:lnTo>
                <a:lnTo>
                  <a:pt x="276351" y="49149"/>
                </a:lnTo>
                <a:lnTo>
                  <a:pt x="274827" y="47243"/>
                </a:lnTo>
                <a:lnTo>
                  <a:pt x="274574" y="45974"/>
                </a:lnTo>
                <a:close/>
              </a:path>
              <a:path w="351154" h="179069">
                <a:moveTo>
                  <a:pt x="292531" y="60071"/>
                </a:moveTo>
                <a:lnTo>
                  <a:pt x="266319" y="60071"/>
                </a:lnTo>
                <a:lnTo>
                  <a:pt x="267030" y="61087"/>
                </a:lnTo>
                <a:lnTo>
                  <a:pt x="267425" y="61722"/>
                </a:lnTo>
                <a:lnTo>
                  <a:pt x="309245" y="81883"/>
                </a:lnTo>
                <a:lnTo>
                  <a:pt x="329438" y="85216"/>
                </a:lnTo>
                <a:lnTo>
                  <a:pt x="336169" y="70230"/>
                </a:lnTo>
                <a:lnTo>
                  <a:pt x="328979" y="69377"/>
                </a:lnTo>
                <a:lnTo>
                  <a:pt x="322278" y="68357"/>
                </a:lnTo>
                <a:lnTo>
                  <a:pt x="316077" y="67194"/>
                </a:lnTo>
                <a:lnTo>
                  <a:pt x="310388" y="65912"/>
                </a:lnTo>
                <a:lnTo>
                  <a:pt x="303022" y="64135"/>
                </a:lnTo>
                <a:lnTo>
                  <a:pt x="296799" y="62102"/>
                </a:lnTo>
                <a:lnTo>
                  <a:pt x="292531" y="60071"/>
                </a:lnTo>
                <a:close/>
              </a:path>
              <a:path w="351154" h="179069">
                <a:moveTo>
                  <a:pt x="331850" y="30479"/>
                </a:moveTo>
                <a:lnTo>
                  <a:pt x="200787" y="30479"/>
                </a:lnTo>
                <a:lnTo>
                  <a:pt x="200787" y="45974"/>
                </a:lnTo>
                <a:lnTo>
                  <a:pt x="331850" y="45974"/>
                </a:lnTo>
                <a:lnTo>
                  <a:pt x="331850" y="30479"/>
                </a:lnTo>
                <a:close/>
              </a:path>
              <a:path w="351154" h="179069">
                <a:moveTo>
                  <a:pt x="232029" y="0"/>
                </a:moveTo>
                <a:lnTo>
                  <a:pt x="228981" y="14350"/>
                </a:lnTo>
                <a:lnTo>
                  <a:pt x="233807" y="16255"/>
                </a:lnTo>
                <a:lnTo>
                  <a:pt x="239141" y="17652"/>
                </a:lnTo>
                <a:lnTo>
                  <a:pt x="244856" y="18414"/>
                </a:lnTo>
                <a:lnTo>
                  <a:pt x="250571" y="19303"/>
                </a:lnTo>
                <a:lnTo>
                  <a:pt x="263398" y="20320"/>
                </a:lnTo>
                <a:lnTo>
                  <a:pt x="270129" y="20700"/>
                </a:lnTo>
                <a:lnTo>
                  <a:pt x="283972" y="20954"/>
                </a:lnTo>
                <a:lnTo>
                  <a:pt x="290956" y="20954"/>
                </a:lnTo>
                <a:lnTo>
                  <a:pt x="298323" y="20827"/>
                </a:lnTo>
                <a:lnTo>
                  <a:pt x="306324" y="20574"/>
                </a:lnTo>
                <a:lnTo>
                  <a:pt x="306324" y="5841"/>
                </a:lnTo>
                <a:lnTo>
                  <a:pt x="278002" y="5841"/>
                </a:lnTo>
                <a:lnTo>
                  <a:pt x="271907" y="5714"/>
                </a:lnTo>
                <a:lnTo>
                  <a:pt x="260350" y="5207"/>
                </a:lnTo>
                <a:lnTo>
                  <a:pt x="254888" y="4699"/>
                </a:lnTo>
                <a:lnTo>
                  <a:pt x="249427" y="3810"/>
                </a:lnTo>
                <a:lnTo>
                  <a:pt x="243967" y="3048"/>
                </a:lnTo>
                <a:lnTo>
                  <a:pt x="238251" y="1777"/>
                </a:lnTo>
                <a:lnTo>
                  <a:pt x="232029" y="0"/>
                </a:lnTo>
                <a:close/>
              </a:path>
              <a:path w="351154" h="179069">
                <a:moveTo>
                  <a:pt x="306324" y="5461"/>
                </a:moveTo>
                <a:lnTo>
                  <a:pt x="290575" y="5714"/>
                </a:lnTo>
                <a:lnTo>
                  <a:pt x="284225" y="5714"/>
                </a:lnTo>
                <a:lnTo>
                  <a:pt x="278002" y="5841"/>
                </a:lnTo>
                <a:lnTo>
                  <a:pt x="306324" y="5841"/>
                </a:lnTo>
                <a:lnTo>
                  <a:pt x="306324" y="5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20205" y="1326514"/>
            <a:ext cx="360045" cy="1877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32193" y="141585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328" y="0"/>
                </a:lnTo>
              </a:path>
            </a:pathLst>
          </a:custGeom>
          <a:ln w="10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27621" y="1415856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472" y="0"/>
                </a:lnTo>
              </a:path>
            </a:pathLst>
          </a:custGeom>
          <a:ln w="194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03770" y="1328292"/>
            <a:ext cx="1024254" cy="188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00923" y="1328547"/>
            <a:ext cx="155701" cy="1855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27110" y="1328547"/>
            <a:ext cx="1022350" cy="1847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97552" y="3451859"/>
            <a:ext cx="323215" cy="248920"/>
          </a:xfrm>
          <a:custGeom>
            <a:avLst/>
            <a:gdLst/>
            <a:ahLst/>
            <a:cxnLst/>
            <a:rect l="l" t="t" r="r" b="b"/>
            <a:pathLst>
              <a:path w="323214" h="248920">
                <a:moveTo>
                  <a:pt x="37973" y="0"/>
                </a:moveTo>
                <a:lnTo>
                  <a:pt x="0" y="179577"/>
                </a:lnTo>
                <a:lnTo>
                  <a:pt x="277495" y="248412"/>
                </a:lnTo>
                <a:lnTo>
                  <a:pt x="323088" y="72643"/>
                </a:lnTo>
                <a:lnTo>
                  <a:pt x="379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25340" y="3672840"/>
            <a:ext cx="439420" cy="762000"/>
          </a:xfrm>
          <a:custGeom>
            <a:avLst/>
            <a:gdLst/>
            <a:ahLst/>
            <a:cxnLst/>
            <a:rect l="l" t="t" r="r" b="b"/>
            <a:pathLst>
              <a:path w="439420" h="762000">
                <a:moveTo>
                  <a:pt x="187071" y="0"/>
                </a:moveTo>
                <a:lnTo>
                  <a:pt x="0" y="689610"/>
                </a:lnTo>
                <a:lnTo>
                  <a:pt x="251840" y="762000"/>
                </a:lnTo>
                <a:lnTo>
                  <a:pt x="438912" y="64770"/>
                </a:lnTo>
                <a:lnTo>
                  <a:pt x="18707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28259" y="3532632"/>
            <a:ext cx="579120" cy="688975"/>
          </a:xfrm>
          <a:custGeom>
            <a:avLst/>
            <a:gdLst/>
            <a:ahLst/>
            <a:cxnLst/>
            <a:rect l="l" t="t" r="r" b="b"/>
            <a:pathLst>
              <a:path w="579120" h="688975">
                <a:moveTo>
                  <a:pt x="41910" y="0"/>
                </a:moveTo>
                <a:lnTo>
                  <a:pt x="0" y="175005"/>
                </a:lnTo>
                <a:lnTo>
                  <a:pt x="247650" y="232155"/>
                </a:lnTo>
                <a:lnTo>
                  <a:pt x="278129" y="292988"/>
                </a:lnTo>
                <a:lnTo>
                  <a:pt x="201929" y="624204"/>
                </a:lnTo>
                <a:lnTo>
                  <a:pt x="449579" y="688847"/>
                </a:lnTo>
                <a:lnTo>
                  <a:pt x="579119" y="140842"/>
                </a:lnTo>
                <a:lnTo>
                  <a:pt x="4191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01411" y="4195571"/>
            <a:ext cx="353695" cy="426720"/>
          </a:xfrm>
          <a:custGeom>
            <a:avLst/>
            <a:gdLst/>
            <a:ahLst/>
            <a:cxnLst/>
            <a:rect l="l" t="t" r="r" b="b"/>
            <a:pathLst>
              <a:path w="353695" h="426720">
                <a:moveTo>
                  <a:pt x="121665" y="0"/>
                </a:moveTo>
                <a:lnTo>
                  <a:pt x="41783" y="304800"/>
                </a:lnTo>
                <a:lnTo>
                  <a:pt x="0" y="358139"/>
                </a:lnTo>
                <a:lnTo>
                  <a:pt x="262382" y="426719"/>
                </a:lnTo>
                <a:lnTo>
                  <a:pt x="353567" y="68579"/>
                </a:lnTo>
                <a:lnTo>
                  <a:pt x="12166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45379" y="3741420"/>
            <a:ext cx="424180" cy="767080"/>
          </a:xfrm>
          <a:custGeom>
            <a:avLst/>
            <a:gdLst/>
            <a:ahLst/>
            <a:cxnLst/>
            <a:rect l="l" t="t" r="r" b="b"/>
            <a:pathLst>
              <a:path w="424179" h="767079">
                <a:moveTo>
                  <a:pt x="171704" y="0"/>
                </a:moveTo>
                <a:lnTo>
                  <a:pt x="0" y="701674"/>
                </a:lnTo>
                <a:lnTo>
                  <a:pt x="217550" y="766571"/>
                </a:lnTo>
                <a:lnTo>
                  <a:pt x="248158" y="762761"/>
                </a:lnTo>
                <a:lnTo>
                  <a:pt x="374015" y="270763"/>
                </a:lnTo>
                <a:lnTo>
                  <a:pt x="423672" y="64896"/>
                </a:lnTo>
                <a:lnTo>
                  <a:pt x="17170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66132" y="4503420"/>
            <a:ext cx="601980" cy="297180"/>
          </a:xfrm>
          <a:custGeom>
            <a:avLst/>
            <a:gdLst/>
            <a:ahLst/>
            <a:cxnLst/>
            <a:rect l="l" t="t" r="r" b="b"/>
            <a:pathLst>
              <a:path w="601979" h="297179">
                <a:moveTo>
                  <a:pt x="57150" y="0"/>
                </a:moveTo>
                <a:lnTo>
                  <a:pt x="0" y="167639"/>
                </a:lnTo>
                <a:lnTo>
                  <a:pt x="560069" y="297179"/>
                </a:lnTo>
                <a:lnTo>
                  <a:pt x="601979" y="133349"/>
                </a:lnTo>
                <a:lnTo>
                  <a:pt x="57150" y="0"/>
                </a:lnTo>
                <a:close/>
              </a:path>
            </a:pathLst>
          </a:custGeom>
          <a:solidFill>
            <a:srgbClr val="3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40352" y="3593591"/>
            <a:ext cx="521334" cy="1066800"/>
          </a:xfrm>
          <a:custGeom>
            <a:avLst/>
            <a:gdLst/>
            <a:ahLst/>
            <a:cxnLst/>
            <a:rect l="l" t="t" r="r" b="b"/>
            <a:pathLst>
              <a:path w="521335" h="1066800">
                <a:moveTo>
                  <a:pt x="186436" y="0"/>
                </a:moveTo>
                <a:lnTo>
                  <a:pt x="0" y="944880"/>
                </a:lnTo>
                <a:lnTo>
                  <a:pt x="464185" y="1066800"/>
                </a:lnTo>
                <a:lnTo>
                  <a:pt x="521208" y="899160"/>
                </a:lnTo>
                <a:lnTo>
                  <a:pt x="285369" y="830580"/>
                </a:lnTo>
                <a:lnTo>
                  <a:pt x="251078" y="773430"/>
                </a:lnTo>
                <a:lnTo>
                  <a:pt x="426085" y="76200"/>
                </a:lnTo>
                <a:lnTo>
                  <a:pt x="186436" y="0"/>
                </a:lnTo>
                <a:close/>
              </a:path>
            </a:pathLst>
          </a:custGeom>
          <a:solidFill>
            <a:srgbClr val="3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56759" y="3375659"/>
            <a:ext cx="279400" cy="248920"/>
          </a:xfrm>
          <a:custGeom>
            <a:avLst/>
            <a:gdLst/>
            <a:ahLst/>
            <a:cxnLst/>
            <a:rect l="l" t="t" r="r" b="b"/>
            <a:pathLst>
              <a:path w="279400" h="248920">
                <a:moveTo>
                  <a:pt x="38226" y="0"/>
                </a:moveTo>
                <a:lnTo>
                  <a:pt x="0" y="183387"/>
                </a:lnTo>
                <a:lnTo>
                  <a:pt x="236854" y="248412"/>
                </a:lnTo>
                <a:lnTo>
                  <a:pt x="278891" y="76453"/>
                </a:lnTo>
                <a:lnTo>
                  <a:pt x="38226" y="0"/>
                </a:lnTo>
                <a:close/>
              </a:path>
            </a:pathLst>
          </a:custGeom>
          <a:solidFill>
            <a:srgbClr val="3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26864" y="4157471"/>
            <a:ext cx="324612" cy="3246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52771" y="4183379"/>
            <a:ext cx="217931" cy="2179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51959" y="4372355"/>
            <a:ext cx="516636" cy="3139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93108" y="4360164"/>
            <a:ext cx="431291" cy="3733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87773" y="4408170"/>
            <a:ext cx="390525" cy="187960"/>
          </a:xfrm>
          <a:custGeom>
            <a:avLst/>
            <a:gdLst/>
            <a:ahLst/>
            <a:cxnLst/>
            <a:rect l="l" t="t" r="r" b="b"/>
            <a:pathLst>
              <a:path w="390525" h="187960">
                <a:moveTo>
                  <a:pt x="358901" y="0"/>
                </a:moveTo>
                <a:lnTo>
                  <a:pt x="31241" y="0"/>
                </a:lnTo>
                <a:lnTo>
                  <a:pt x="19073" y="2452"/>
                </a:lnTo>
                <a:lnTo>
                  <a:pt x="9144" y="9143"/>
                </a:lnTo>
                <a:lnTo>
                  <a:pt x="2452" y="19073"/>
                </a:lnTo>
                <a:lnTo>
                  <a:pt x="0" y="31241"/>
                </a:lnTo>
                <a:lnTo>
                  <a:pt x="0" y="156209"/>
                </a:lnTo>
                <a:lnTo>
                  <a:pt x="2452" y="168378"/>
                </a:lnTo>
                <a:lnTo>
                  <a:pt x="9144" y="178307"/>
                </a:lnTo>
                <a:lnTo>
                  <a:pt x="19073" y="184999"/>
                </a:lnTo>
                <a:lnTo>
                  <a:pt x="31241" y="187451"/>
                </a:lnTo>
                <a:lnTo>
                  <a:pt x="358901" y="187451"/>
                </a:lnTo>
                <a:lnTo>
                  <a:pt x="371070" y="184999"/>
                </a:lnTo>
                <a:lnTo>
                  <a:pt x="381000" y="178307"/>
                </a:lnTo>
                <a:lnTo>
                  <a:pt x="387691" y="168378"/>
                </a:lnTo>
                <a:lnTo>
                  <a:pt x="390143" y="156209"/>
                </a:lnTo>
                <a:lnTo>
                  <a:pt x="390143" y="31241"/>
                </a:lnTo>
                <a:lnTo>
                  <a:pt x="387691" y="19073"/>
                </a:lnTo>
                <a:lnTo>
                  <a:pt x="381000" y="9143"/>
                </a:lnTo>
                <a:lnTo>
                  <a:pt x="371070" y="2452"/>
                </a:lnTo>
                <a:lnTo>
                  <a:pt x="3589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87773" y="4408170"/>
            <a:ext cx="390525" cy="187960"/>
          </a:xfrm>
          <a:custGeom>
            <a:avLst/>
            <a:gdLst/>
            <a:ahLst/>
            <a:cxnLst/>
            <a:rect l="l" t="t" r="r" b="b"/>
            <a:pathLst>
              <a:path w="390525" h="187960">
                <a:moveTo>
                  <a:pt x="0" y="31241"/>
                </a:moveTo>
                <a:lnTo>
                  <a:pt x="2452" y="19073"/>
                </a:lnTo>
                <a:lnTo>
                  <a:pt x="9144" y="9143"/>
                </a:lnTo>
                <a:lnTo>
                  <a:pt x="19073" y="2452"/>
                </a:lnTo>
                <a:lnTo>
                  <a:pt x="31241" y="0"/>
                </a:lnTo>
                <a:lnTo>
                  <a:pt x="358901" y="0"/>
                </a:lnTo>
                <a:lnTo>
                  <a:pt x="371070" y="2452"/>
                </a:lnTo>
                <a:lnTo>
                  <a:pt x="381000" y="9143"/>
                </a:lnTo>
                <a:lnTo>
                  <a:pt x="387691" y="19073"/>
                </a:lnTo>
                <a:lnTo>
                  <a:pt x="390143" y="31241"/>
                </a:lnTo>
                <a:lnTo>
                  <a:pt x="390143" y="156209"/>
                </a:lnTo>
                <a:lnTo>
                  <a:pt x="387691" y="168378"/>
                </a:lnTo>
                <a:lnTo>
                  <a:pt x="381000" y="178307"/>
                </a:lnTo>
                <a:lnTo>
                  <a:pt x="371070" y="184999"/>
                </a:lnTo>
                <a:lnTo>
                  <a:pt x="358901" y="187451"/>
                </a:lnTo>
                <a:lnTo>
                  <a:pt x="31241" y="187451"/>
                </a:lnTo>
                <a:lnTo>
                  <a:pt x="19073" y="184999"/>
                </a:lnTo>
                <a:lnTo>
                  <a:pt x="9143" y="178307"/>
                </a:lnTo>
                <a:lnTo>
                  <a:pt x="2452" y="168378"/>
                </a:lnTo>
                <a:lnTo>
                  <a:pt x="0" y="156209"/>
                </a:lnTo>
                <a:lnTo>
                  <a:pt x="0" y="31241"/>
                </a:lnTo>
                <a:close/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384040" y="4408423"/>
            <a:ext cx="197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85" dirty="0">
                <a:solidFill>
                  <a:srgbClr val="FFFFFF"/>
                </a:solidFill>
                <a:latin typeface="나눔고딕"/>
                <a:cs typeface="나눔고딕"/>
              </a:rPr>
              <a:t>s</a:t>
            </a:r>
            <a:r>
              <a:rPr sz="1000" b="1" spc="5" dirty="0">
                <a:solidFill>
                  <a:srgbClr val="FFFFFF"/>
                </a:solidFill>
                <a:latin typeface="나눔고딕"/>
                <a:cs typeface="나눔고딕"/>
              </a:rPr>
              <a:t>i</a:t>
            </a:r>
            <a:r>
              <a:rPr sz="1000" b="1" spc="-80" dirty="0">
                <a:solidFill>
                  <a:srgbClr val="FFFFFF"/>
                </a:solidFill>
                <a:latin typeface="나눔고딕"/>
                <a:cs typeface="나눔고딕"/>
              </a:rPr>
              <a:t>te</a:t>
            </a:r>
            <a:endParaRPr sz="1000">
              <a:latin typeface="나눔고딕"/>
              <a:cs typeface="나눔고딕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899915" y="1712976"/>
            <a:ext cx="977265" cy="1559560"/>
          </a:xfrm>
          <a:custGeom>
            <a:avLst/>
            <a:gdLst/>
            <a:ahLst/>
            <a:cxnLst/>
            <a:rect l="l" t="t" r="r" b="b"/>
            <a:pathLst>
              <a:path w="977264" h="1559560">
                <a:moveTo>
                  <a:pt x="358521" y="0"/>
                </a:moveTo>
                <a:lnTo>
                  <a:pt x="0" y="1397762"/>
                </a:lnTo>
                <a:lnTo>
                  <a:pt x="627380" y="1559052"/>
                </a:lnTo>
                <a:lnTo>
                  <a:pt x="976884" y="170179"/>
                </a:lnTo>
                <a:lnTo>
                  <a:pt x="35852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95115" y="3200400"/>
            <a:ext cx="896619" cy="1237615"/>
          </a:xfrm>
          <a:custGeom>
            <a:avLst/>
            <a:gdLst/>
            <a:ahLst/>
            <a:cxnLst/>
            <a:rect l="l" t="t" r="r" b="b"/>
            <a:pathLst>
              <a:path w="896620" h="1237614">
                <a:moveTo>
                  <a:pt x="268859" y="0"/>
                </a:moveTo>
                <a:lnTo>
                  <a:pt x="0" y="1147826"/>
                </a:lnTo>
                <a:lnTo>
                  <a:pt x="358394" y="1237488"/>
                </a:lnTo>
                <a:lnTo>
                  <a:pt x="510794" y="968501"/>
                </a:lnTo>
                <a:lnTo>
                  <a:pt x="555625" y="717423"/>
                </a:lnTo>
                <a:lnTo>
                  <a:pt x="732940" y="717423"/>
                </a:lnTo>
                <a:lnTo>
                  <a:pt x="896112" y="170434"/>
                </a:lnTo>
                <a:lnTo>
                  <a:pt x="268859" y="0"/>
                </a:lnTo>
                <a:close/>
              </a:path>
              <a:path w="896620" h="1237614">
                <a:moveTo>
                  <a:pt x="732940" y="717423"/>
                </a:moveTo>
                <a:lnTo>
                  <a:pt x="555625" y="717423"/>
                </a:lnTo>
                <a:lnTo>
                  <a:pt x="716914" y="771144"/>
                </a:lnTo>
                <a:lnTo>
                  <a:pt x="732940" y="717423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59908" y="3898391"/>
            <a:ext cx="440436" cy="28041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18328" y="3956811"/>
            <a:ext cx="323850" cy="163830"/>
          </a:xfrm>
          <a:custGeom>
            <a:avLst/>
            <a:gdLst/>
            <a:ahLst/>
            <a:cxnLst/>
            <a:rect l="l" t="t" r="r" b="b"/>
            <a:pathLst>
              <a:path w="323850" h="163829">
                <a:moveTo>
                  <a:pt x="198247" y="118618"/>
                </a:moveTo>
                <a:lnTo>
                  <a:pt x="185420" y="118618"/>
                </a:lnTo>
                <a:lnTo>
                  <a:pt x="185420" y="163575"/>
                </a:lnTo>
                <a:lnTo>
                  <a:pt x="309118" y="163575"/>
                </a:lnTo>
                <a:lnTo>
                  <a:pt x="309118" y="152400"/>
                </a:lnTo>
                <a:lnTo>
                  <a:pt x="198247" y="152400"/>
                </a:lnTo>
                <a:lnTo>
                  <a:pt x="198247" y="118618"/>
                </a:lnTo>
                <a:close/>
              </a:path>
              <a:path w="323850" h="163829">
                <a:moveTo>
                  <a:pt x="323469" y="92963"/>
                </a:moveTo>
                <a:lnTo>
                  <a:pt x="165354" y="92963"/>
                </a:lnTo>
                <a:lnTo>
                  <a:pt x="165354" y="104139"/>
                </a:lnTo>
                <a:lnTo>
                  <a:pt x="323469" y="104139"/>
                </a:lnTo>
                <a:lnTo>
                  <a:pt x="323469" y="92963"/>
                </a:lnTo>
                <a:close/>
              </a:path>
              <a:path w="323850" h="163829">
                <a:moveTo>
                  <a:pt x="250825" y="66929"/>
                </a:moveTo>
                <a:lnTo>
                  <a:pt x="237871" y="66929"/>
                </a:lnTo>
                <a:lnTo>
                  <a:pt x="237871" y="92963"/>
                </a:lnTo>
                <a:lnTo>
                  <a:pt x="250825" y="92963"/>
                </a:lnTo>
                <a:lnTo>
                  <a:pt x="250825" y="66929"/>
                </a:lnTo>
                <a:close/>
              </a:path>
              <a:path w="323850" h="163829">
                <a:moveTo>
                  <a:pt x="251079" y="18542"/>
                </a:moveTo>
                <a:lnTo>
                  <a:pt x="237871" y="18542"/>
                </a:lnTo>
                <a:lnTo>
                  <a:pt x="237871" y="23621"/>
                </a:lnTo>
                <a:lnTo>
                  <a:pt x="236600" y="26669"/>
                </a:lnTo>
                <a:lnTo>
                  <a:pt x="234187" y="30352"/>
                </a:lnTo>
                <a:lnTo>
                  <a:pt x="231648" y="34036"/>
                </a:lnTo>
                <a:lnTo>
                  <a:pt x="227964" y="37718"/>
                </a:lnTo>
                <a:lnTo>
                  <a:pt x="223012" y="41401"/>
                </a:lnTo>
                <a:lnTo>
                  <a:pt x="218059" y="45212"/>
                </a:lnTo>
                <a:lnTo>
                  <a:pt x="178308" y="60451"/>
                </a:lnTo>
                <a:lnTo>
                  <a:pt x="183896" y="70357"/>
                </a:lnTo>
                <a:lnTo>
                  <a:pt x="217805" y="58546"/>
                </a:lnTo>
                <a:lnTo>
                  <a:pt x="222250" y="56261"/>
                </a:lnTo>
                <a:lnTo>
                  <a:pt x="226060" y="53848"/>
                </a:lnTo>
                <a:lnTo>
                  <a:pt x="229362" y="51307"/>
                </a:lnTo>
                <a:lnTo>
                  <a:pt x="232663" y="48894"/>
                </a:lnTo>
                <a:lnTo>
                  <a:pt x="242188" y="38100"/>
                </a:lnTo>
                <a:lnTo>
                  <a:pt x="242950" y="36702"/>
                </a:lnTo>
                <a:lnTo>
                  <a:pt x="243459" y="35306"/>
                </a:lnTo>
                <a:lnTo>
                  <a:pt x="258259" y="35306"/>
                </a:lnTo>
                <a:lnTo>
                  <a:pt x="256667" y="33655"/>
                </a:lnTo>
                <a:lnTo>
                  <a:pt x="254381" y="30225"/>
                </a:lnTo>
                <a:lnTo>
                  <a:pt x="252222" y="26669"/>
                </a:lnTo>
                <a:lnTo>
                  <a:pt x="251079" y="23621"/>
                </a:lnTo>
                <a:lnTo>
                  <a:pt x="251079" y="18542"/>
                </a:lnTo>
                <a:close/>
              </a:path>
              <a:path w="323850" h="163829">
                <a:moveTo>
                  <a:pt x="258259" y="35306"/>
                </a:moveTo>
                <a:lnTo>
                  <a:pt x="245872" y="35306"/>
                </a:lnTo>
                <a:lnTo>
                  <a:pt x="246252" y="36702"/>
                </a:lnTo>
                <a:lnTo>
                  <a:pt x="278350" y="60896"/>
                </a:lnTo>
                <a:lnTo>
                  <a:pt x="304800" y="68325"/>
                </a:lnTo>
                <a:lnTo>
                  <a:pt x="310388" y="58038"/>
                </a:lnTo>
                <a:lnTo>
                  <a:pt x="302768" y="56584"/>
                </a:lnTo>
                <a:lnTo>
                  <a:pt x="295719" y="54879"/>
                </a:lnTo>
                <a:lnTo>
                  <a:pt x="260096" y="37211"/>
                </a:lnTo>
                <a:lnTo>
                  <a:pt x="258259" y="35306"/>
                </a:lnTo>
                <a:close/>
              </a:path>
              <a:path w="323850" h="163829">
                <a:moveTo>
                  <a:pt x="305435" y="7365"/>
                </a:moveTo>
                <a:lnTo>
                  <a:pt x="183514" y="7365"/>
                </a:lnTo>
                <a:lnTo>
                  <a:pt x="183514" y="18542"/>
                </a:lnTo>
                <a:lnTo>
                  <a:pt x="305435" y="18542"/>
                </a:lnTo>
                <a:lnTo>
                  <a:pt x="305435" y="7365"/>
                </a:lnTo>
                <a:close/>
              </a:path>
              <a:path w="323850" h="163829">
                <a:moveTo>
                  <a:pt x="81661" y="11175"/>
                </a:moveTo>
                <a:lnTo>
                  <a:pt x="0" y="11175"/>
                </a:lnTo>
                <a:lnTo>
                  <a:pt x="0" y="22351"/>
                </a:lnTo>
                <a:lnTo>
                  <a:pt x="69087" y="22351"/>
                </a:lnTo>
                <a:lnTo>
                  <a:pt x="69087" y="27686"/>
                </a:lnTo>
                <a:lnTo>
                  <a:pt x="65024" y="70865"/>
                </a:lnTo>
                <a:lnTo>
                  <a:pt x="57775" y="108962"/>
                </a:lnTo>
                <a:lnTo>
                  <a:pt x="51435" y="130429"/>
                </a:lnTo>
                <a:lnTo>
                  <a:pt x="64262" y="132969"/>
                </a:lnTo>
                <a:lnTo>
                  <a:pt x="73630" y="94678"/>
                </a:lnTo>
                <a:lnTo>
                  <a:pt x="79390" y="53990"/>
                </a:lnTo>
                <a:lnTo>
                  <a:pt x="81609" y="17315"/>
                </a:lnTo>
                <a:lnTo>
                  <a:pt x="81661" y="11175"/>
                </a:lnTo>
                <a:close/>
              </a:path>
              <a:path w="323850" h="163829">
                <a:moveTo>
                  <a:pt x="137668" y="0"/>
                </a:moveTo>
                <a:lnTo>
                  <a:pt x="124841" y="0"/>
                </a:lnTo>
                <a:lnTo>
                  <a:pt x="124841" y="159638"/>
                </a:lnTo>
                <a:lnTo>
                  <a:pt x="137668" y="159638"/>
                </a:lnTo>
                <a:lnTo>
                  <a:pt x="13766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03747" y="4075429"/>
            <a:ext cx="123825" cy="45085"/>
          </a:xfrm>
          <a:custGeom>
            <a:avLst/>
            <a:gdLst/>
            <a:ahLst/>
            <a:cxnLst/>
            <a:rect l="l" t="t" r="r" b="b"/>
            <a:pathLst>
              <a:path w="123825" h="45085">
                <a:moveTo>
                  <a:pt x="0" y="0"/>
                </a:moveTo>
                <a:lnTo>
                  <a:pt x="12826" y="0"/>
                </a:lnTo>
                <a:lnTo>
                  <a:pt x="12826" y="33782"/>
                </a:lnTo>
                <a:lnTo>
                  <a:pt x="123698" y="33782"/>
                </a:lnTo>
                <a:lnTo>
                  <a:pt x="123698" y="44958"/>
                </a:lnTo>
                <a:lnTo>
                  <a:pt x="0" y="4495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83682" y="4023740"/>
            <a:ext cx="158115" cy="37465"/>
          </a:xfrm>
          <a:custGeom>
            <a:avLst/>
            <a:gdLst/>
            <a:ahLst/>
            <a:cxnLst/>
            <a:rect l="l" t="t" r="r" b="b"/>
            <a:pathLst>
              <a:path w="158114" h="37464">
                <a:moveTo>
                  <a:pt x="72516" y="0"/>
                </a:moveTo>
                <a:lnTo>
                  <a:pt x="85470" y="0"/>
                </a:lnTo>
                <a:lnTo>
                  <a:pt x="85470" y="26034"/>
                </a:lnTo>
                <a:lnTo>
                  <a:pt x="158114" y="26034"/>
                </a:lnTo>
                <a:lnTo>
                  <a:pt x="158114" y="37210"/>
                </a:lnTo>
                <a:lnTo>
                  <a:pt x="0" y="37210"/>
                </a:lnTo>
                <a:lnTo>
                  <a:pt x="0" y="26034"/>
                </a:lnTo>
                <a:lnTo>
                  <a:pt x="72516" y="26034"/>
                </a:lnTo>
                <a:lnTo>
                  <a:pt x="7251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13755" y="3963415"/>
            <a:ext cx="90805" cy="13093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96635" y="3964178"/>
            <a:ext cx="132080" cy="63500"/>
          </a:xfrm>
          <a:custGeom>
            <a:avLst/>
            <a:gdLst/>
            <a:ahLst/>
            <a:cxnLst/>
            <a:rect l="l" t="t" r="r" b="b"/>
            <a:pathLst>
              <a:path w="132079" h="63500">
                <a:moveTo>
                  <a:pt x="5206" y="0"/>
                </a:moveTo>
                <a:lnTo>
                  <a:pt x="127126" y="0"/>
                </a:lnTo>
                <a:lnTo>
                  <a:pt x="127126" y="11176"/>
                </a:lnTo>
                <a:lnTo>
                  <a:pt x="72771" y="11176"/>
                </a:lnTo>
                <a:lnTo>
                  <a:pt x="72771" y="13589"/>
                </a:lnTo>
                <a:lnTo>
                  <a:pt x="72771" y="16256"/>
                </a:lnTo>
                <a:lnTo>
                  <a:pt x="73913" y="19304"/>
                </a:lnTo>
                <a:lnTo>
                  <a:pt x="105028" y="43307"/>
                </a:lnTo>
                <a:lnTo>
                  <a:pt x="132079" y="50673"/>
                </a:lnTo>
                <a:lnTo>
                  <a:pt x="126491" y="60960"/>
                </a:lnTo>
                <a:lnTo>
                  <a:pt x="84454" y="45720"/>
                </a:lnTo>
                <a:lnTo>
                  <a:pt x="67563" y="27940"/>
                </a:lnTo>
                <a:lnTo>
                  <a:pt x="65150" y="27940"/>
                </a:lnTo>
                <a:lnTo>
                  <a:pt x="64642" y="29337"/>
                </a:lnTo>
                <a:lnTo>
                  <a:pt x="63880" y="30734"/>
                </a:lnTo>
                <a:lnTo>
                  <a:pt x="63118" y="32258"/>
                </a:lnTo>
                <a:lnTo>
                  <a:pt x="51053" y="43942"/>
                </a:lnTo>
                <a:lnTo>
                  <a:pt x="47751" y="46482"/>
                </a:lnTo>
                <a:lnTo>
                  <a:pt x="43941" y="48895"/>
                </a:lnTo>
                <a:lnTo>
                  <a:pt x="39497" y="51181"/>
                </a:lnTo>
                <a:lnTo>
                  <a:pt x="35178" y="53594"/>
                </a:lnTo>
                <a:lnTo>
                  <a:pt x="5587" y="62992"/>
                </a:lnTo>
                <a:lnTo>
                  <a:pt x="0" y="53086"/>
                </a:lnTo>
                <a:lnTo>
                  <a:pt x="7211" y="51440"/>
                </a:lnTo>
                <a:lnTo>
                  <a:pt x="13970" y="49545"/>
                </a:lnTo>
                <a:lnTo>
                  <a:pt x="44703" y="34036"/>
                </a:lnTo>
                <a:lnTo>
                  <a:pt x="49656" y="30353"/>
                </a:lnTo>
                <a:lnTo>
                  <a:pt x="53339" y="26670"/>
                </a:lnTo>
                <a:lnTo>
                  <a:pt x="55879" y="22987"/>
                </a:lnTo>
                <a:lnTo>
                  <a:pt x="58292" y="19304"/>
                </a:lnTo>
                <a:lnTo>
                  <a:pt x="59562" y="16256"/>
                </a:lnTo>
                <a:lnTo>
                  <a:pt x="59562" y="13589"/>
                </a:lnTo>
                <a:lnTo>
                  <a:pt x="59562" y="11176"/>
                </a:lnTo>
                <a:lnTo>
                  <a:pt x="5206" y="11176"/>
                </a:lnTo>
                <a:lnTo>
                  <a:pt x="5206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49582" y="395224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783"/>
                </a:lnTo>
              </a:path>
            </a:pathLst>
          </a:custGeom>
          <a:ln w="2197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51576" y="3898391"/>
            <a:ext cx="794003" cy="2819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04661" y="3952240"/>
            <a:ext cx="688213" cy="17449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26544" y="4130421"/>
            <a:ext cx="2143125" cy="598805"/>
          </a:xfrm>
          <a:custGeom>
            <a:avLst/>
            <a:gdLst/>
            <a:ahLst/>
            <a:cxnLst/>
            <a:rect l="l" t="t" r="r" b="b"/>
            <a:pathLst>
              <a:path w="2143125" h="598804">
                <a:moveTo>
                  <a:pt x="73951" y="470193"/>
                </a:moveTo>
                <a:lnTo>
                  <a:pt x="48273" y="471423"/>
                </a:lnTo>
                <a:lnTo>
                  <a:pt x="25070" y="482528"/>
                </a:lnTo>
                <a:lnTo>
                  <a:pt x="8475" y="501014"/>
                </a:lnTo>
                <a:lnTo>
                  <a:pt x="0" y="524359"/>
                </a:lnTo>
                <a:lnTo>
                  <a:pt x="1156" y="550036"/>
                </a:lnTo>
                <a:lnTo>
                  <a:pt x="12261" y="573238"/>
                </a:lnTo>
                <a:lnTo>
                  <a:pt x="30747" y="589819"/>
                </a:lnTo>
                <a:lnTo>
                  <a:pt x="54092" y="598257"/>
                </a:lnTo>
                <a:lnTo>
                  <a:pt x="79769" y="597026"/>
                </a:lnTo>
                <a:lnTo>
                  <a:pt x="102973" y="585993"/>
                </a:lnTo>
                <a:lnTo>
                  <a:pt x="119568" y="567531"/>
                </a:lnTo>
                <a:lnTo>
                  <a:pt x="127064" y="546861"/>
                </a:lnTo>
                <a:lnTo>
                  <a:pt x="67196" y="546861"/>
                </a:lnTo>
                <a:lnTo>
                  <a:pt x="60846" y="521715"/>
                </a:lnTo>
                <a:lnTo>
                  <a:pt x="121206" y="506544"/>
                </a:lnTo>
                <a:lnTo>
                  <a:pt x="115782" y="495212"/>
                </a:lnTo>
                <a:lnTo>
                  <a:pt x="97295" y="478631"/>
                </a:lnTo>
                <a:lnTo>
                  <a:pt x="73951" y="470193"/>
                </a:lnTo>
                <a:close/>
              </a:path>
              <a:path w="2143125" h="598804">
                <a:moveTo>
                  <a:pt x="121206" y="506544"/>
                </a:moveTo>
                <a:lnTo>
                  <a:pt x="60846" y="521715"/>
                </a:lnTo>
                <a:lnTo>
                  <a:pt x="67196" y="546861"/>
                </a:lnTo>
                <a:lnTo>
                  <a:pt x="127484" y="531709"/>
                </a:lnTo>
                <a:lnTo>
                  <a:pt x="126886" y="518413"/>
                </a:lnTo>
                <a:lnTo>
                  <a:pt x="121206" y="506544"/>
                </a:lnTo>
                <a:close/>
              </a:path>
              <a:path w="2143125" h="598804">
                <a:moveTo>
                  <a:pt x="127484" y="531709"/>
                </a:moveTo>
                <a:lnTo>
                  <a:pt x="67196" y="546861"/>
                </a:lnTo>
                <a:lnTo>
                  <a:pt x="127064" y="546861"/>
                </a:lnTo>
                <a:lnTo>
                  <a:pt x="128043" y="544163"/>
                </a:lnTo>
                <a:lnTo>
                  <a:pt x="127484" y="531709"/>
                </a:lnTo>
                <a:close/>
              </a:path>
              <a:path w="2143125" h="598804">
                <a:moveTo>
                  <a:pt x="2136534" y="0"/>
                </a:moveTo>
                <a:lnTo>
                  <a:pt x="121206" y="506544"/>
                </a:lnTo>
                <a:lnTo>
                  <a:pt x="126886" y="518413"/>
                </a:lnTo>
                <a:lnTo>
                  <a:pt x="127484" y="531709"/>
                </a:lnTo>
                <a:lnTo>
                  <a:pt x="2142884" y="25145"/>
                </a:lnTo>
                <a:lnTo>
                  <a:pt x="213653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71616" y="2586608"/>
            <a:ext cx="2218690" cy="1376680"/>
          </a:xfrm>
          <a:custGeom>
            <a:avLst/>
            <a:gdLst/>
            <a:ahLst/>
            <a:cxnLst/>
            <a:rect l="l" t="t" r="r" b="b"/>
            <a:pathLst>
              <a:path w="2218690" h="1376679">
                <a:moveTo>
                  <a:pt x="54752" y="1248457"/>
                </a:moveTo>
                <a:lnTo>
                  <a:pt x="30557" y="1257172"/>
                </a:lnTo>
                <a:lnTo>
                  <a:pt x="11624" y="1274581"/>
                </a:lnTo>
                <a:lnTo>
                  <a:pt x="1204" y="1297098"/>
                </a:lnTo>
                <a:lnTo>
                  <a:pt x="0" y="1321877"/>
                </a:lnTo>
                <a:lnTo>
                  <a:pt x="8713" y="1346072"/>
                </a:lnTo>
                <a:lnTo>
                  <a:pt x="26122" y="1365005"/>
                </a:lnTo>
                <a:lnTo>
                  <a:pt x="48639" y="1375425"/>
                </a:lnTo>
                <a:lnTo>
                  <a:pt x="73417" y="1376630"/>
                </a:lnTo>
                <a:lnTo>
                  <a:pt x="97613" y="1367916"/>
                </a:lnTo>
                <a:lnTo>
                  <a:pt x="116546" y="1350488"/>
                </a:lnTo>
                <a:lnTo>
                  <a:pt x="126966" y="1327927"/>
                </a:lnTo>
                <a:lnTo>
                  <a:pt x="127176" y="1323593"/>
                </a:lnTo>
                <a:lnTo>
                  <a:pt x="70816" y="1323593"/>
                </a:lnTo>
                <a:lnTo>
                  <a:pt x="57354" y="1301368"/>
                </a:lnTo>
                <a:lnTo>
                  <a:pt x="110488" y="1269173"/>
                </a:lnTo>
                <a:lnTo>
                  <a:pt x="102048" y="1260030"/>
                </a:lnTo>
                <a:lnTo>
                  <a:pt x="79531" y="1249648"/>
                </a:lnTo>
                <a:lnTo>
                  <a:pt x="54752" y="1248457"/>
                </a:lnTo>
                <a:close/>
              </a:path>
              <a:path w="2218690" h="1376679">
                <a:moveTo>
                  <a:pt x="110488" y="1269173"/>
                </a:moveTo>
                <a:lnTo>
                  <a:pt x="57354" y="1301368"/>
                </a:lnTo>
                <a:lnTo>
                  <a:pt x="70816" y="1323593"/>
                </a:lnTo>
                <a:lnTo>
                  <a:pt x="123955" y="1291391"/>
                </a:lnTo>
                <a:lnTo>
                  <a:pt x="119457" y="1278889"/>
                </a:lnTo>
                <a:lnTo>
                  <a:pt x="110488" y="1269173"/>
                </a:lnTo>
                <a:close/>
              </a:path>
              <a:path w="2218690" h="1376679">
                <a:moveTo>
                  <a:pt x="123955" y="1291391"/>
                </a:moveTo>
                <a:lnTo>
                  <a:pt x="70816" y="1323593"/>
                </a:lnTo>
                <a:lnTo>
                  <a:pt x="127176" y="1323593"/>
                </a:lnTo>
                <a:lnTo>
                  <a:pt x="128170" y="1303105"/>
                </a:lnTo>
                <a:lnTo>
                  <a:pt x="123955" y="1291391"/>
                </a:lnTo>
                <a:close/>
              </a:path>
              <a:path w="2218690" h="1376679">
                <a:moveTo>
                  <a:pt x="2205051" y="0"/>
                </a:moveTo>
                <a:lnTo>
                  <a:pt x="110488" y="1269173"/>
                </a:lnTo>
                <a:lnTo>
                  <a:pt x="119457" y="1278889"/>
                </a:lnTo>
                <a:lnTo>
                  <a:pt x="123955" y="1291391"/>
                </a:lnTo>
                <a:lnTo>
                  <a:pt x="2218513" y="22098"/>
                </a:lnTo>
                <a:lnTo>
                  <a:pt x="220505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97552" y="4558284"/>
            <a:ext cx="2753995" cy="1184910"/>
          </a:xfrm>
          <a:custGeom>
            <a:avLst/>
            <a:gdLst/>
            <a:ahLst/>
            <a:cxnLst/>
            <a:rect l="l" t="t" r="r" b="b"/>
            <a:pathLst>
              <a:path w="2753995" h="1184910">
                <a:moveTo>
                  <a:pt x="127135" y="76524"/>
                </a:moveTo>
                <a:lnTo>
                  <a:pt x="124586" y="89535"/>
                </a:lnTo>
                <a:lnTo>
                  <a:pt x="117292" y="100428"/>
                </a:lnTo>
                <a:lnTo>
                  <a:pt x="2743580" y="1184300"/>
                </a:lnTo>
                <a:lnTo>
                  <a:pt x="2753487" y="1160348"/>
                </a:lnTo>
                <a:lnTo>
                  <a:pt x="127135" y="76524"/>
                </a:lnTo>
                <a:close/>
              </a:path>
              <a:path w="2753995" h="1184910">
                <a:moveTo>
                  <a:pt x="64246" y="0"/>
                </a:moveTo>
                <a:lnTo>
                  <a:pt x="39909" y="4953"/>
                </a:lnTo>
                <a:lnTo>
                  <a:pt x="19240" y="18669"/>
                </a:lnTo>
                <a:lnTo>
                  <a:pt x="4952" y="40005"/>
                </a:lnTo>
                <a:lnTo>
                  <a:pt x="0" y="65293"/>
                </a:lnTo>
                <a:lnTo>
                  <a:pt x="4952" y="89630"/>
                </a:lnTo>
                <a:lnTo>
                  <a:pt x="18668" y="110299"/>
                </a:lnTo>
                <a:lnTo>
                  <a:pt x="40005" y="124587"/>
                </a:lnTo>
                <a:lnTo>
                  <a:pt x="65293" y="129540"/>
                </a:lnTo>
                <a:lnTo>
                  <a:pt x="89630" y="124587"/>
                </a:lnTo>
                <a:lnTo>
                  <a:pt x="110299" y="110871"/>
                </a:lnTo>
                <a:lnTo>
                  <a:pt x="117292" y="100428"/>
                </a:lnTo>
                <a:lnTo>
                  <a:pt x="59816" y="76708"/>
                </a:lnTo>
                <a:lnTo>
                  <a:pt x="69722" y="52832"/>
                </a:lnTo>
                <a:lnTo>
                  <a:pt x="127216" y="52832"/>
                </a:lnTo>
                <a:lnTo>
                  <a:pt x="124586" y="39909"/>
                </a:lnTo>
                <a:lnTo>
                  <a:pt x="110870" y="19240"/>
                </a:lnTo>
                <a:lnTo>
                  <a:pt x="89534" y="4953"/>
                </a:lnTo>
                <a:lnTo>
                  <a:pt x="64246" y="0"/>
                </a:lnTo>
                <a:close/>
              </a:path>
              <a:path w="2753995" h="1184910">
                <a:moveTo>
                  <a:pt x="69722" y="52832"/>
                </a:moveTo>
                <a:lnTo>
                  <a:pt x="59816" y="76708"/>
                </a:lnTo>
                <a:lnTo>
                  <a:pt x="117292" y="100428"/>
                </a:lnTo>
                <a:lnTo>
                  <a:pt x="124586" y="89535"/>
                </a:lnTo>
                <a:lnTo>
                  <a:pt x="127135" y="76524"/>
                </a:lnTo>
                <a:lnTo>
                  <a:pt x="69722" y="52832"/>
                </a:lnTo>
                <a:close/>
              </a:path>
              <a:path w="2753995" h="1184910">
                <a:moveTo>
                  <a:pt x="127216" y="52832"/>
                </a:moveTo>
                <a:lnTo>
                  <a:pt x="69722" y="52832"/>
                </a:lnTo>
                <a:lnTo>
                  <a:pt x="127135" y="76524"/>
                </a:lnTo>
                <a:lnTo>
                  <a:pt x="129539" y="64246"/>
                </a:lnTo>
                <a:lnTo>
                  <a:pt x="127216" y="5283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82256" y="1955292"/>
            <a:ext cx="2258568" cy="12832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77683" y="1950720"/>
            <a:ext cx="2268220" cy="1292860"/>
          </a:xfrm>
          <a:custGeom>
            <a:avLst/>
            <a:gdLst/>
            <a:ahLst/>
            <a:cxnLst/>
            <a:rect l="l" t="t" r="r" b="b"/>
            <a:pathLst>
              <a:path w="2268220" h="1292860">
                <a:moveTo>
                  <a:pt x="0" y="1292352"/>
                </a:moveTo>
                <a:lnTo>
                  <a:pt x="2267712" y="1292352"/>
                </a:lnTo>
                <a:lnTo>
                  <a:pt x="2267712" y="0"/>
                </a:lnTo>
                <a:lnTo>
                  <a:pt x="0" y="0"/>
                </a:lnTo>
                <a:lnTo>
                  <a:pt x="0" y="1292352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65492" y="3482340"/>
            <a:ext cx="2267711" cy="13182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360919" y="3477767"/>
            <a:ext cx="2277110" cy="1327785"/>
          </a:xfrm>
          <a:custGeom>
            <a:avLst/>
            <a:gdLst/>
            <a:ahLst/>
            <a:cxnLst/>
            <a:rect l="l" t="t" r="r" b="b"/>
            <a:pathLst>
              <a:path w="2277109" h="1327785">
                <a:moveTo>
                  <a:pt x="0" y="1327403"/>
                </a:moveTo>
                <a:lnTo>
                  <a:pt x="2276855" y="1327403"/>
                </a:lnTo>
                <a:lnTo>
                  <a:pt x="2276855" y="0"/>
                </a:lnTo>
                <a:lnTo>
                  <a:pt x="0" y="0"/>
                </a:lnTo>
                <a:lnTo>
                  <a:pt x="0" y="1327403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37432" y="4562855"/>
            <a:ext cx="5800725" cy="2034539"/>
          </a:xfrm>
          <a:custGeom>
            <a:avLst/>
            <a:gdLst/>
            <a:ahLst/>
            <a:cxnLst/>
            <a:rect l="l" t="t" r="r" b="b"/>
            <a:pathLst>
              <a:path w="5800725" h="2034540">
                <a:moveTo>
                  <a:pt x="493013" y="0"/>
                </a:moveTo>
                <a:lnTo>
                  <a:pt x="0" y="2034540"/>
                </a:lnTo>
                <a:lnTo>
                  <a:pt x="5800344" y="2034540"/>
                </a:lnTo>
                <a:lnTo>
                  <a:pt x="5800344" y="1774621"/>
                </a:lnTo>
                <a:lnTo>
                  <a:pt x="3532250" y="1496771"/>
                </a:lnTo>
                <a:lnTo>
                  <a:pt x="2653665" y="1218933"/>
                </a:lnTo>
                <a:lnTo>
                  <a:pt x="2771766" y="645287"/>
                </a:lnTo>
                <a:lnTo>
                  <a:pt x="1685416" y="645287"/>
                </a:lnTo>
                <a:lnTo>
                  <a:pt x="1622678" y="618490"/>
                </a:lnTo>
                <a:lnTo>
                  <a:pt x="1595754" y="618490"/>
                </a:lnTo>
                <a:lnTo>
                  <a:pt x="1506092" y="600456"/>
                </a:lnTo>
                <a:lnTo>
                  <a:pt x="1604771" y="268859"/>
                </a:lnTo>
                <a:lnTo>
                  <a:pt x="493013" y="0"/>
                </a:lnTo>
                <a:close/>
              </a:path>
              <a:path w="5800725" h="2034540">
                <a:moveTo>
                  <a:pt x="2904616" y="0"/>
                </a:moveTo>
                <a:lnTo>
                  <a:pt x="2716402" y="17907"/>
                </a:lnTo>
                <a:lnTo>
                  <a:pt x="2608833" y="259969"/>
                </a:lnTo>
                <a:lnTo>
                  <a:pt x="2420492" y="466090"/>
                </a:lnTo>
                <a:lnTo>
                  <a:pt x="2312923" y="564642"/>
                </a:lnTo>
                <a:lnTo>
                  <a:pt x="2160523" y="564642"/>
                </a:lnTo>
                <a:lnTo>
                  <a:pt x="2070862" y="609473"/>
                </a:lnTo>
                <a:lnTo>
                  <a:pt x="1909571" y="636397"/>
                </a:lnTo>
                <a:lnTo>
                  <a:pt x="1685416" y="645287"/>
                </a:lnTo>
                <a:lnTo>
                  <a:pt x="2771766" y="645287"/>
                </a:lnTo>
                <a:lnTo>
                  <a:pt x="2904616" y="0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42103" y="5487923"/>
            <a:ext cx="438912" cy="28041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99889" y="5546471"/>
            <a:ext cx="323850" cy="163830"/>
          </a:xfrm>
          <a:custGeom>
            <a:avLst/>
            <a:gdLst/>
            <a:ahLst/>
            <a:cxnLst/>
            <a:rect l="l" t="t" r="r" b="b"/>
            <a:pathLst>
              <a:path w="323850" h="163829">
                <a:moveTo>
                  <a:pt x="198120" y="118744"/>
                </a:moveTo>
                <a:lnTo>
                  <a:pt x="185293" y="118744"/>
                </a:lnTo>
                <a:lnTo>
                  <a:pt x="185293" y="163588"/>
                </a:lnTo>
                <a:lnTo>
                  <a:pt x="308990" y="163588"/>
                </a:lnTo>
                <a:lnTo>
                  <a:pt x="308990" y="152425"/>
                </a:lnTo>
                <a:lnTo>
                  <a:pt x="198120" y="152425"/>
                </a:lnTo>
                <a:lnTo>
                  <a:pt x="198120" y="118744"/>
                </a:lnTo>
                <a:close/>
              </a:path>
              <a:path w="323850" h="163829">
                <a:moveTo>
                  <a:pt x="323341" y="93078"/>
                </a:moveTo>
                <a:lnTo>
                  <a:pt x="165226" y="93078"/>
                </a:lnTo>
                <a:lnTo>
                  <a:pt x="165226" y="104241"/>
                </a:lnTo>
                <a:lnTo>
                  <a:pt x="323341" y="104241"/>
                </a:lnTo>
                <a:lnTo>
                  <a:pt x="323341" y="93078"/>
                </a:lnTo>
                <a:close/>
              </a:path>
              <a:path w="323850" h="163829">
                <a:moveTo>
                  <a:pt x="250825" y="67030"/>
                </a:moveTo>
                <a:lnTo>
                  <a:pt x="237744" y="67030"/>
                </a:lnTo>
                <a:lnTo>
                  <a:pt x="237744" y="93078"/>
                </a:lnTo>
                <a:lnTo>
                  <a:pt x="250825" y="93078"/>
                </a:lnTo>
                <a:lnTo>
                  <a:pt x="250825" y="67030"/>
                </a:lnTo>
                <a:close/>
              </a:path>
              <a:path w="323850" h="163829">
                <a:moveTo>
                  <a:pt x="250951" y="18668"/>
                </a:moveTo>
                <a:lnTo>
                  <a:pt x="237744" y="18668"/>
                </a:lnTo>
                <a:lnTo>
                  <a:pt x="237744" y="23621"/>
                </a:lnTo>
                <a:lnTo>
                  <a:pt x="236600" y="26796"/>
                </a:lnTo>
                <a:lnTo>
                  <a:pt x="204343" y="52374"/>
                </a:lnTo>
                <a:lnTo>
                  <a:pt x="178308" y="60515"/>
                </a:lnTo>
                <a:lnTo>
                  <a:pt x="183769" y="70383"/>
                </a:lnTo>
                <a:lnTo>
                  <a:pt x="222123" y="56299"/>
                </a:lnTo>
                <a:lnTo>
                  <a:pt x="241300" y="39623"/>
                </a:lnTo>
                <a:lnTo>
                  <a:pt x="242188" y="38226"/>
                </a:lnTo>
                <a:lnTo>
                  <a:pt x="242824" y="36829"/>
                </a:lnTo>
                <a:lnTo>
                  <a:pt x="243332" y="35432"/>
                </a:lnTo>
                <a:lnTo>
                  <a:pt x="258252" y="35432"/>
                </a:lnTo>
                <a:lnTo>
                  <a:pt x="256539" y="33781"/>
                </a:lnTo>
                <a:lnTo>
                  <a:pt x="254381" y="30225"/>
                </a:lnTo>
                <a:lnTo>
                  <a:pt x="252095" y="26669"/>
                </a:lnTo>
                <a:lnTo>
                  <a:pt x="250951" y="23621"/>
                </a:lnTo>
                <a:lnTo>
                  <a:pt x="250951" y="18668"/>
                </a:lnTo>
                <a:close/>
              </a:path>
              <a:path w="323850" h="163829">
                <a:moveTo>
                  <a:pt x="258252" y="35432"/>
                </a:moveTo>
                <a:lnTo>
                  <a:pt x="245745" y="35432"/>
                </a:lnTo>
                <a:lnTo>
                  <a:pt x="246125" y="36829"/>
                </a:lnTo>
                <a:lnTo>
                  <a:pt x="246761" y="38226"/>
                </a:lnTo>
                <a:lnTo>
                  <a:pt x="247776" y="39750"/>
                </a:lnTo>
                <a:lnTo>
                  <a:pt x="248665" y="41274"/>
                </a:lnTo>
                <a:lnTo>
                  <a:pt x="249936" y="42849"/>
                </a:lnTo>
                <a:lnTo>
                  <a:pt x="251587" y="44335"/>
                </a:lnTo>
                <a:lnTo>
                  <a:pt x="256159" y="48679"/>
                </a:lnTo>
                <a:lnTo>
                  <a:pt x="295009" y="66276"/>
                </a:lnTo>
                <a:lnTo>
                  <a:pt x="304800" y="68338"/>
                </a:lnTo>
                <a:lnTo>
                  <a:pt x="310388" y="58102"/>
                </a:lnTo>
                <a:lnTo>
                  <a:pt x="302766" y="56673"/>
                </a:lnTo>
                <a:lnTo>
                  <a:pt x="295703" y="54978"/>
                </a:lnTo>
                <a:lnTo>
                  <a:pt x="260096" y="37210"/>
                </a:lnTo>
                <a:lnTo>
                  <a:pt x="258252" y="35432"/>
                </a:lnTo>
                <a:close/>
              </a:path>
              <a:path w="323850" h="163829">
                <a:moveTo>
                  <a:pt x="305308" y="7492"/>
                </a:moveTo>
                <a:lnTo>
                  <a:pt x="183514" y="7492"/>
                </a:lnTo>
                <a:lnTo>
                  <a:pt x="183514" y="18668"/>
                </a:lnTo>
                <a:lnTo>
                  <a:pt x="305308" y="18668"/>
                </a:lnTo>
                <a:lnTo>
                  <a:pt x="305308" y="7492"/>
                </a:lnTo>
                <a:close/>
              </a:path>
              <a:path w="323850" h="163829">
                <a:moveTo>
                  <a:pt x="81661" y="11175"/>
                </a:moveTo>
                <a:lnTo>
                  <a:pt x="0" y="11175"/>
                </a:lnTo>
                <a:lnTo>
                  <a:pt x="0" y="22351"/>
                </a:lnTo>
                <a:lnTo>
                  <a:pt x="68961" y="22351"/>
                </a:lnTo>
                <a:lnTo>
                  <a:pt x="68840" y="30999"/>
                </a:lnTo>
                <a:lnTo>
                  <a:pt x="65024" y="70942"/>
                </a:lnTo>
                <a:lnTo>
                  <a:pt x="57701" y="109041"/>
                </a:lnTo>
                <a:lnTo>
                  <a:pt x="51308" y="130467"/>
                </a:lnTo>
                <a:lnTo>
                  <a:pt x="64135" y="133070"/>
                </a:lnTo>
                <a:lnTo>
                  <a:pt x="73576" y="94751"/>
                </a:lnTo>
                <a:lnTo>
                  <a:pt x="79295" y="54079"/>
                </a:lnTo>
                <a:lnTo>
                  <a:pt x="81591" y="17371"/>
                </a:lnTo>
                <a:lnTo>
                  <a:pt x="81661" y="11175"/>
                </a:lnTo>
                <a:close/>
              </a:path>
              <a:path w="323850" h="163829">
                <a:moveTo>
                  <a:pt x="137668" y="0"/>
                </a:moveTo>
                <a:lnTo>
                  <a:pt x="124840" y="0"/>
                </a:lnTo>
                <a:lnTo>
                  <a:pt x="124840" y="159677"/>
                </a:lnTo>
                <a:lnTo>
                  <a:pt x="137668" y="159677"/>
                </a:lnTo>
                <a:lnTo>
                  <a:pt x="13766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85182" y="5665215"/>
            <a:ext cx="123825" cy="45085"/>
          </a:xfrm>
          <a:custGeom>
            <a:avLst/>
            <a:gdLst/>
            <a:ahLst/>
            <a:cxnLst/>
            <a:rect l="l" t="t" r="r" b="b"/>
            <a:pathLst>
              <a:path w="123825" h="45085">
                <a:moveTo>
                  <a:pt x="0" y="0"/>
                </a:moveTo>
                <a:lnTo>
                  <a:pt x="12826" y="0"/>
                </a:lnTo>
                <a:lnTo>
                  <a:pt x="12826" y="33680"/>
                </a:lnTo>
                <a:lnTo>
                  <a:pt x="123697" y="33680"/>
                </a:lnTo>
                <a:lnTo>
                  <a:pt x="123697" y="44843"/>
                </a:lnTo>
                <a:lnTo>
                  <a:pt x="0" y="4484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865115" y="5613501"/>
            <a:ext cx="158115" cy="37465"/>
          </a:xfrm>
          <a:custGeom>
            <a:avLst/>
            <a:gdLst/>
            <a:ahLst/>
            <a:cxnLst/>
            <a:rect l="l" t="t" r="r" b="b"/>
            <a:pathLst>
              <a:path w="158114" h="37464">
                <a:moveTo>
                  <a:pt x="72517" y="0"/>
                </a:moveTo>
                <a:lnTo>
                  <a:pt x="85598" y="0"/>
                </a:lnTo>
                <a:lnTo>
                  <a:pt x="85598" y="26047"/>
                </a:lnTo>
                <a:lnTo>
                  <a:pt x="158114" y="26047"/>
                </a:lnTo>
                <a:lnTo>
                  <a:pt x="158114" y="37211"/>
                </a:lnTo>
                <a:lnTo>
                  <a:pt x="0" y="37211"/>
                </a:lnTo>
                <a:lnTo>
                  <a:pt x="0" y="26047"/>
                </a:lnTo>
                <a:lnTo>
                  <a:pt x="72517" y="26047"/>
                </a:lnTo>
                <a:lnTo>
                  <a:pt x="7251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5316" y="5553075"/>
            <a:ext cx="90805" cy="1310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78196" y="5553964"/>
            <a:ext cx="132080" cy="63500"/>
          </a:xfrm>
          <a:custGeom>
            <a:avLst/>
            <a:gdLst/>
            <a:ahLst/>
            <a:cxnLst/>
            <a:rect l="l" t="t" r="r" b="b"/>
            <a:pathLst>
              <a:path w="132079" h="63500">
                <a:moveTo>
                  <a:pt x="5206" y="0"/>
                </a:moveTo>
                <a:lnTo>
                  <a:pt x="127000" y="0"/>
                </a:lnTo>
                <a:lnTo>
                  <a:pt x="127000" y="11176"/>
                </a:lnTo>
                <a:lnTo>
                  <a:pt x="72643" y="11176"/>
                </a:lnTo>
                <a:lnTo>
                  <a:pt x="72643" y="13589"/>
                </a:lnTo>
                <a:lnTo>
                  <a:pt x="72643" y="16129"/>
                </a:lnTo>
                <a:lnTo>
                  <a:pt x="73787" y="19177"/>
                </a:lnTo>
                <a:lnTo>
                  <a:pt x="76073" y="22733"/>
                </a:lnTo>
                <a:lnTo>
                  <a:pt x="78231" y="26289"/>
                </a:lnTo>
                <a:lnTo>
                  <a:pt x="117395" y="47485"/>
                </a:lnTo>
                <a:lnTo>
                  <a:pt x="132079" y="50609"/>
                </a:lnTo>
                <a:lnTo>
                  <a:pt x="126491" y="60845"/>
                </a:lnTo>
                <a:lnTo>
                  <a:pt x="84454" y="45643"/>
                </a:lnTo>
                <a:lnTo>
                  <a:pt x="73278" y="36842"/>
                </a:lnTo>
                <a:lnTo>
                  <a:pt x="71627" y="35356"/>
                </a:lnTo>
                <a:lnTo>
                  <a:pt x="70357" y="33782"/>
                </a:lnTo>
                <a:lnTo>
                  <a:pt x="69468" y="32258"/>
                </a:lnTo>
                <a:lnTo>
                  <a:pt x="68452" y="30734"/>
                </a:lnTo>
                <a:lnTo>
                  <a:pt x="67817" y="29337"/>
                </a:lnTo>
                <a:lnTo>
                  <a:pt x="67437" y="27940"/>
                </a:lnTo>
                <a:lnTo>
                  <a:pt x="65024" y="27940"/>
                </a:lnTo>
                <a:lnTo>
                  <a:pt x="64515" y="29337"/>
                </a:lnTo>
                <a:lnTo>
                  <a:pt x="63880" y="30734"/>
                </a:lnTo>
                <a:lnTo>
                  <a:pt x="62991" y="32131"/>
                </a:lnTo>
                <a:lnTo>
                  <a:pt x="62102" y="33655"/>
                </a:lnTo>
                <a:lnTo>
                  <a:pt x="60960" y="35229"/>
                </a:lnTo>
                <a:lnTo>
                  <a:pt x="59308" y="36842"/>
                </a:lnTo>
                <a:lnTo>
                  <a:pt x="57023" y="39077"/>
                </a:lnTo>
                <a:lnTo>
                  <a:pt x="18923" y="59664"/>
                </a:lnTo>
                <a:lnTo>
                  <a:pt x="5461" y="62890"/>
                </a:lnTo>
                <a:lnTo>
                  <a:pt x="0" y="53022"/>
                </a:lnTo>
                <a:lnTo>
                  <a:pt x="7193" y="51405"/>
                </a:lnTo>
                <a:lnTo>
                  <a:pt x="13922" y="49509"/>
                </a:lnTo>
                <a:lnTo>
                  <a:pt x="49529" y="30226"/>
                </a:lnTo>
                <a:lnTo>
                  <a:pt x="59436" y="16129"/>
                </a:lnTo>
                <a:lnTo>
                  <a:pt x="59436" y="13589"/>
                </a:lnTo>
                <a:lnTo>
                  <a:pt x="59436" y="11176"/>
                </a:lnTo>
                <a:lnTo>
                  <a:pt x="5206" y="11176"/>
                </a:lnTo>
                <a:lnTo>
                  <a:pt x="520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31143" y="5541898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821"/>
                </a:lnTo>
              </a:path>
            </a:pathLst>
          </a:custGeom>
          <a:ln w="2197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32247" y="5487923"/>
            <a:ext cx="795527" cy="2819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86096" y="5541898"/>
            <a:ext cx="688213" cy="17458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690871" y="5715000"/>
            <a:ext cx="1098803" cy="28194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48657" y="5772150"/>
            <a:ext cx="982980" cy="167005"/>
          </a:xfrm>
          <a:custGeom>
            <a:avLst/>
            <a:gdLst/>
            <a:ahLst/>
            <a:cxnLst/>
            <a:rect l="l" t="t" r="r" b="b"/>
            <a:pathLst>
              <a:path w="982979" h="167004">
                <a:moveTo>
                  <a:pt x="982726" y="111252"/>
                </a:moveTo>
                <a:lnTo>
                  <a:pt x="867917" y="111252"/>
                </a:lnTo>
                <a:lnTo>
                  <a:pt x="867917" y="122415"/>
                </a:lnTo>
                <a:lnTo>
                  <a:pt x="969898" y="122415"/>
                </a:lnTo>
                <a:lnTo>
                  <a:pt x="969898" y="166509"/>
                </a:lnTo>
                <a:lnTo>
                  <a:pt x="982726" y="166509"/>
                </a:lnTo>
                <a:lnTo>
                  <a:pt x="982726" y="111252"/>
                </a:lnTo>
                <a:close/>
              </a:path>
              <a:path w="982979" h="167004">
                <a:moveTo>
                  <a:pt x="250316" y="121488"/>
                </a:moveTo>
                <a:lnTo>
                  <a:pt x="237489" y="121488"/>
                </a:lnTo>
                <a:lnTo>
                  <a:pt x="237489" y="164465"/>
                </a:lnTo>
                <a:lnTo>
                  <a:pt x="250316" y="164465"/>
                </a:lnTo>
                <a:lnTo>
                  <a:pt x="250316" y="121488"/>
                </a:lnTo>
                <a:close/>
              </a:path>
              <a:path w="982979" h="167004">
                <a:moveTo>
                  <a:pt x="321182" y="110324"/>
                </a:moveTo>
                <a:lnTo>
                  <a:pt x="166750" y="110324"/>
                </a:lnTo>
                <a:lnTo>
                  <a:pt x="166750" y="121488"/>
                </a:lnTo>
                <a:lnTo>
                  <a:pt x="321182" y="121488"/>
                </a:lnTo>
                <a:lnTo>
                  <a:pt x="321182" y="110324"/>
                </a:lnTo>
                <a:close/>
              </a:path>
              <a:path w="982979" h="167004">
                <a:moveTo>
                  <a:pt x="419480" y="110324"/>
                </a:moveTo>
                <a:lnTo>
                  <a:pt x="406653" y="110324"/>
                </a:lnTo>
                <a:lnTo>
                  <a:pt x="406653" y="164465"/>
                </a:lnTo>
                <a:lnTo>
                  <a:pt x="419480" y="164465"/>
                </a:lnTo>
                <a:lnTo>
                  <a:pt x="419480" y="110324"/>
                </a:lnTo>
                <a:close/>
              </a:path>
              <a:path w="982979" h="167004">
                <a:moveTo>
                  <a:pt x="490346" y="99161"/>
                </a:moveTo>
                <a:lnTo>
                  <a:pt x="335914" y="99161"/>
                </a:lnTo>
                <a:lnTo>
                  <a:pt x="335914" y="110324"/>
                </a:lnTo>
                <a:lnTo>
                  <a:pt x="490346" y="110324"/>
                </a:lnTo>
                <a:lnTo>
                  <a:pt x="490346" y="99161"/>
                </a:lnTo>
                <a:close/>
              </a:path>
              <a:path w="982979" h="167004">
                <a:moveTo>
                  <a:pt x="12572" y="15074"/>
                </a:moveTo>
                <a:lnTo>
                  <a:pt x="0" y="15074"/>
                </a:lnTo>
                <a:lnTo>
                  <a:pt x="0" y="128549"/>
                </a:lnTo>
                <a:lnTo>
                  <a:pt x="67055" y="128549"/>
                </a:lnTo>
                <a:lnTo>
                  <a:pt x="67055" y="117398"/>
                </a:lnTo>
                <a:lnTo>
                  <a:pt x="12572" y="117398"/>
                </a:lnTo>
                <a:lnTo>
                  <a:pt x="12572" y="72555"/>
                </a:lnTo>
                <a:lnTo>
                  <a:pt x="67055" y="72555"/>
                </a:lnTo>
                <a:lnTo>
                  <a:pt x="67055" y="61391"/>
                </a:lnTo>
                <a:lnTo>
                  <a:pt x="12572" y="61391"/>
                </a:lnTo>
                <a:lnTo>
                  <a:pt x="12572" y="15074"/>
                </a:lnTo>
                <a:close/>
              </a:path>
              <a:path w="982979" h="167004">
                <a:moveTo>
                  <a:pt x="67055" y="72555"/>
                </a:moveTo>
                <a:lnTo>
                  <a:pt x="54482" y="72555"/>
                </a:lnTo>
                <a:lnTo>
                  <a:pt x="54482" y="117398"/>
                </a:lnTo>
                <a:lnTo>
                  <a:pt x="67055" y="117398"/>
                </a:lnTo>
                <a:lnTo>
                  <a:pt x="67055" y="72555"/>
                </a:lnTo>
                <a:close/>
              </a:path>
              <a:path w="982979" h="167004">
                <a:moveTo>
                  <a:pt x="67055" y="15074"/>
                </a:moveTo>
                <a:lnTo>
                  <a:pt x="54482" y="15074"/>
                </a:lnTo>
                <a:lnTo>
                  <a:pt x="54482" y="61391"/>
                </a:lnTo>
                <a:lnTo>
                  <a:pt x="67055" y="61391"/>
                </a:lnTo>
                <a:lnTo>
                  <a:pt x="67055" y="15074"/>
                </a:lnTo>
                <a:close/>
              </a:path>
              <a:path w="982979" h="167004">
                <a:moveTo>
                  <a:pt x="243458" y="48933"/>
                </a:moveTo>
                <a:lnTo>
                  <a:pt x="205231" y="55257"/>
                </a:lnTo>
                <a:lnTo>
                  <a:pt x="193166" y="65303"/>
                </a:lnTo>
                <a:lnTo>
                  <a:pt x="193166" y="80187"/>
                </a:lnTo>
                <a:lnTo>
                  <a:pt x="231288" y="96346"/>
                </a:lnTo>
                <a:lnTo>
                  <a:pt x="243458" y="96748"/>
                </a:lnTo>
                <a:lnTo>
                  <a:pt x="255408" y="96346"/>
                </a:lnTo>
                <a:lnTo>
                  <a:pt x="265715" y="95140"/>
                </a:lnTo>
                <a:lnTo>
                  <a:pt x="274355" y="93132"/>
                </a:lnTo>
                <a:lnTo>
                  <a:pt x="281304" y="90322"/>
                </a:lnTo>
                <a:lnTo>
                  <a:pt x="288178" y="86702"/>
                </a:lnTo>
                <a:lnTo>
                  <a:pt x="243458" y="86702"/>
                </a:lnTo>
                <a:lnTo>
                  <a:pt x="234983" y="86481"/>
                </a:lnTo>
                <a:lnTo>
                  <a:pt x="205231" y="77330"/>
                </a:lnTo>
                <a:lnTo>
                  <a:pt x="205231" y="68402"/>
                </a:lnTo>
                <a:lnTo>
                  <a:pt x="243458" y="58978"/>
                </a:lnTo>
                <a:lnTo>
                  <a:pt x="288478" y="58978"/>
                </a:lnTo>
                <a:lnTo>
                  <a:pt x="281304" y="55257"/>
                </a:lnTo>
                <a:lnTo>
                  <a:pt x="274355" y="52490"/>
                </a:lnTo>
                <a:lnTo>
                  <a:pt x="265715" y="50514"/>
                </a:lnTo>
                <a:lnTo>
                  <a:pt x="255408" y="49328"/>
                </a:lnTo>
                <a:lnTo>
                  <a:pt x="243458" y="48933"/>
                </a:lnTo>
                <a:close/>
              </a:path>
              <a:path w="982979" h="167004">
                <a:moveTo>
                  <a:pt x="288478" y="58978"/>
                </a:moveTo>
                <a:lnTo>
                  <a:pt x="243458" y="58978"/>
                </a:lnTo>
                <a:lnTo>
                  <a:pt x="251769" y="59205"/>
                </a:lnTo>
                <a:lnTo>
                  <a:pt x="259175" y="59885"/>
                </a:lnTo>
                <a:lnTo>
                  <a:pt x="265676" y="61020"/>
                </a:lnTo>
                <a:lnTo>
                  <a:pt x="271271" y="62611"/>
                </a:lnTo>
                <a:lnTo>
                  <a:pt x="278002" y="65024"/>
                </a:lnTo>
                <a:lnTo>
                  <a:pt x="281304" y="68402"/>
                </a:lnTo>
                <a:lnTo>
                  <a:pt x="281304" y="77330"/>
                </a:lnTo>
                <a:lnTo>
                  <a:pt x="243458" y="86702"/>
                </a:lnTo>
                <a:lnTo>
                  <a:pt x="288178" y="86702"/>
                </a:lnTo>
                <a:lnTo>
                  <a:pt x="289432" y="86042"/>
                </a:lnTo>
                <a:lnTo>
                  <a:pt x="293496" y="80187"/>
                </a:lnTo>
                <a:lnTo>
                  <a:pt x="293496" y="65303"/>
                </a:lnTo>
                <a:lnTo>
                  <a:pt x="289432" y="59474"/>
                </a:lnTo>
                <a:lnTo>
                  <a:pt x="288478" y="58978"/>
                </a:lnTo>
                <a:close/>
              </a:path>
              <a:path w="982979" h="167004">
                <a:moveTo>
                  <a:pt x="307339" y="28092"/>
                </a:moveTo>
                <a:lnTo>
                  <a:pt x="180720" y="28092"/>
                </a:lnTo>
                <a:lnTo>
                  <a:pt x="180720" y="38519"/>
                </a:lnTo>
                <a:lnTo>
                  <a:pt x="307339" y="38519"/>
                </a:lnTo>
                <a:lnTo>
                  <a:pt x="307339" y="28092"/>
                </a:lnTo>
                <a:close/>
              </a:path>
              <a:path w="982979" h="167004">
                <a:moveTo>
                  <a:pt x="891920" y="7632"/>
                </a:moveTo>
                <a:lnTo>
                  <a:pt x="879601" y="7632"/>
                </a:lnTo>
                <a:lnTo>
                  <a:pt x="873887" y="8559"/>
                </a:lnTo>
                <a:lnTo>
                  <a:pt x="846454" y="31254"/>
                </a:lnTo>
                <a:lnTo>
                  <a:pt x="844295" y="36220"/>
                </a:lnTo>
                <a:lnTo>
                  <a:pt x="843279" y="41795"/>
                </a:lnTo>
                <a:lnTo>
                  <a:pt x="843279" y="54203"/>
                </a:lnTo>
                <a:lnTo>
                  <a:pt x="844295" y="59778"/>
                </a:lnTo>
                <a:lnTo>
                  <a:pt x="846454" y="64744"/>
                </a:lnTo>
                <a:lnTo>
                  <a:pt x="848487" y="69710"/>
                </a:lnTo>
                <a:lnTo>
                  <a:pt x="879601" y="88557"/>
                </a:lnTo>
                <a:lnTo>
                  <a:pt x="891920" y="88557"/>
                </a:lnTo>
                <a:lnTo>
                  <a:pt x="897508" y="87591"/>
                </a:lnTo>
                <a:lnTo>
                  <a:pt x="907922" y="83756"/>
                </a:lnTo>
                <a:lnTo>
                  <a:pt x="912494" y="81025"/>
                </a:lnTo>
                <a:lnTo>
                  <a:pt x="916397" y="77393"/>
                </a:lnTo>
                <a:lnTo>
                  <a:pt x="881506" y="77393"/>
                </a:lnTo>
                <a:lnTo>
                  <a:pt x="877442" y="76720"/>
                </a:lnTo>
                <a:lnTo>
                  <a:pt x="870076" y="74002"/>
                </a:lnTo>
                <a:lnTo>
                  <a:pt x="866775" y="72059"/>
                </a:lnTo>
                <a:lnTo>
                  <a:pt x="864107" y="69532"/>
                </a:lnTo>
                <a:lnTo>
                  <a:pt x="861313" y="67005"/>
                </a:lnTo>
                <a:lnTo>
                  <a:pt x="859281" y="63931"/>
                </a:lnTo>
                <a:lnTo>
                  <a:pt x="856233" y="56654"/>
                </a:lnTo>
                <a:lnTo>
                  <a:pt x="855471" y="52565"/>
                </a:lnTo>
                <a:lnTo>
                  <a:pt x="855471" y="43446"/>
                </a:lnTo>
                <a:lnTo>
                  <a:pt x="856233" y="39344"/>
                </a:lnTo>
                <a:lnTo>
                  <a:pt x="859281" y="32067"/>
                </a:lnTo>
                <a:lnTo>
                  <a:pt x="861313" y="29019"/>
                </a:lnTo>
                <a:lnTo>
                  <a:pt x="864107" y="26555"/>
                </a:lnTo>
                <a:lnTo>
                  <a:pt x="866775" y="24091"/>
                </a:lnTo>
                <a:lnTo>
                  <a:pt x="870076" y="22186"/>
                </a:lnTo>
                <a:lnTo>
                  <a:pt x="877442" y="19469"/>
                </a:lnTo>
                <a:lnTo>
                  <a:pt x="881506" y="18796"/>
                </a:lnTo>
                <a:lnTo>
                  <a:pt x="916596" y="18796"/>
                </a:lnTo>
                <a:lnTo>
                  <a:pt x="912494" y="14986"/>
                </a:lnTo>
                <a:lnTo>
                  <a:pt x="907922" y="12280"/>
                </a:lnTo>
                <a:lnTo>
                  <a:pt x="897508" y="8559"/>
                </a:lnTo>
                <a:lnTo>
                  <a:pt x="891920" y="7632"/>
                </a:lnTo>
                <a:close/>
              </a:path>
              <a:path w="982979" h="167004">
                <a:moveTo>
                  <a:pt x="916596" y="18796"/>
                </a:moveTo>
                <a:lnTo>
                  <a:pt x="890142" y="18796"/>
                </a:lnTo>
                <a:lnTo>
                  <a:pt x="894206" y="19469"/>
                </a:lnTo>
                <a:lnTo>
                  <a:pt x="897889" y="20828"/>
                </a:lnTo>
                <a:lnTo>
                  <a:pt x="915923" y="43446"/>
                </a:lnTo>
                <a:lnTo>
                  <a:pt x="915923" y="52565"/>
                </a:lnTo>
                <a:lnTo>
                  <a:pt x="890142" y="77393"/>
                </a:lnTo>
                <a:lnTo>
                  <a:pt x="916397" y="77393"/>
                </a:lnTo>
                <a:lnTo>
                  <a:pt x="919988" y="73952"/>
                </a:lnTo>
                <a:lnTo>
                  <a:pt x="923035" y="69710"/>
                </a:lnTo>
                <a:lnTo>
                  <a:pt x="925067" y="64744"/>
                </a:lnTo>
                <a:lnTo>
                  <a:pt x="927226" y="59778"/>
                </a:lnTo>
                <a:lnTo>
                  <a:pt x="928242" y="54203"/>
                </a:lnTo>
                <a:lnTo>
                  <a:pt x="928242" y="41795"/>
                </a:lnTo>
                <a:lnTo>
                  <a:pt x="927226" y="36220"/>
                </a:lnTo>
                <a:lnTo>
                  <a:pt x="925067" y="31254"/>
                </a:lnTo>
                <a:lnTo>
                  <a:pt x="923035" y="26301"/>
                </a:lnTo>
                <a:lnTo>
                  <a:pt x="919988" y="22047"/>
                </a:lnTo>
                <a:lnTo>
                  <a:pt x="916596" y="18796"/>
                </a:lnTo>
                <a:close/>
              </a:path>
              <a:path w="982979" h="167004">
                <a:moveTo>
                  <a:pt x="729488" y="25311"/>
                </a:moveTo>
                <a:lnTo>
                  <a:pt x="717295" y="25311"/>
                </a:lnTo>
                <a:lnTo>
                  <a:pt x="717295" y="35153"/>
                </a:lnTo>
                <a:lnTo>
                  <a:pt x="716486" y="47383"/>
                </a:lnTo>
                <a:lnTo>
                  <a:pt x="697102" y="93866"/>
                </a:lnTo>
                <a:lnTo>
                  <a:pt x="666241" y="124650"/>
                </a:lnTo>
                <a:lnTo>
                  <a:pt x="675004" y="132829"/>
                </a:lnTo>
                <a:lnTo>
                  <a:pt x="702690" y="106299"/>
                </a:lnTo>
                <a:lnTo>
                  <a:pt x="714501" y="88557"/>
                </a:lnTo>
                <a:lnTo>
                  <a:pt x="716660" y="84594"/>
                </a:lnTo>
                <a:lnTo>
                  <a:pt x="718184" y="81114"/>
                </a:lnTo>
                <a:lnTo>
                  <a:pt x="719073" y="78143"/>
                </a:lnTo>
                <a:lnTo>
                  <a:pt x="719835" y="76034"/>
                </a:lnTo>
                <a:lnTo>
                  <a:pt x="720597" y="73825"/>
                </a:lnTo>
                <a:lnTo>
                  <a:pt x="721105" y="71539"/>
                </a:lnTo>
                <a:lnTo>
                  <a:pt x="721740" y="69240"/>
                </a:lnTo>
                <a:lnTo>
                  <a:pt x="722121" y="67475"/>
                </a:lnTo>
                <a:lnTo>
                  <a:pt x="722248" y="66230"/>
                </a:lnTo>
                <a:lnTo>
                  <a:pt x="735084" y="66230"/>
                </a:lnTo>
                <a:lnTo>
                  <a:pt x="732615" y="58934"/>
                </a:lnTo>
                <a:lnTo>
                  <a:pt x="730271" y="47170"/>
                </a:lnTo>
                <a:lnTo>
                  <a:pt x="729488" y="35153"/>
                </a:lnTo>
                <a:lnTo>
                  <a:pt x="729488" y="25311"/>
                </a:lnTo>
                <a:close/>
              </a:path>
              <a:path w="982979" h="167004">
                <a:moveTo>
                  <a:pt x="735084" y="66230"/>
                </a:moveTo>
                <a:lnTo>
                  <a:pt x="725042" y="66230"/>
                </a:lnTo>
                <a:lnTo>
                  <a:pt x="725677" y="69240"/>
                </a:lnTo>
                <a:lnTo>
                  <a:pt x="726058" y="71539"/>
                </a:lnTo>
                <a:lnTo>
                  <a:pt x="726566" y="73825"/>
                </a:lnTo>
                <a:lnTo>
                  <a:pt x="727201" y="76149"/>
                </a:lnTo>
                <a:lnTo>
                  <a:pt x="728090" y="78511"/>
                </a:lnTo>
                <a:lnTo>
                  <a:pt x="729181" y="81661"/>
                </a:lnTo>
                <a:lnTo>
                  <a:pt x="730503" y="84836"/>
                </a:lnTo>
                <a:lnTo>
                  <a:pt x="732535" y="88557"/>
                </a:lnTo>
                <a:lnTo>
                  <a:pt x="734440" y="92278"/>
                </a:lnTo>
                <a:lnTo>
                  <a:pt x="762253" y="124523"/>
                </a:lnTo>
                <a:lnTo>
                  <a:pt x="768476" y="129857"/>
                </a:lnTo>
                <a:lnTo>
                  <a:pt x="777493" y="121297"/>
                </a:lnTo>
                <a:lnTo>
                  <a:pt x="766562" y="112277"/>
                </a:lnTo>
                <a:lnTo>
                  <a:pt x="756999" y="102665"/>
                </a:lnTo>
                <a:lnTo>
                  <a:pt x="748793" y="92460"/>
                </a:lnTo>
                <a:lnTo>
                  <a:pt x="741933" y="81661"/>
                </a:lnTo>
                <a:lnTo>
                  <a:pt x="736506" y="70431"/>
                </a:lnTo>
                <a:lnTo>
                  <a:pt x="735084" y="66230"/>
                </a:lnTo>
                <a:close/>
              </a:path>
              <a:path w="982979" h="167004">
                <a:moveTo>
                  <a:pt x="771778" y="14147"/>
                </a:moveTo>
                <a:lnTo>
                  <a:pt x="673226" y="14147"/>
                </a:lnTo>
                <a:lnTo>
                  <a:pt x="673226" y="25311"/>
                </a:lnTo>
                <a:lnTo>
                  <a:pt x="771778" y="25311"/>
                </a:lnTo>
                <a:lnTo>
                  <a:pt x="771778" y="14147"/>
                </a:lnTo>
                <a:close/>
              </a:path>
              <a:path w="982979" h="167004">
                <a:moveTo>
                  <a:pt x="419100" y="21590"/>
                </a:moveTo>
                <a:lnTo>
                  <a:pt x="407034" y="21590"/>
                </a:lnTo>
                <a:lnTo>
                  <a:pt x="406967" y="28155"/>
                </a:lnTo>
                <a:lnTo>
                  <a:pt x="405764" y="32435"/>
                </a:lnTo>
                <a:lnTo>
                  <a:pt x="374141" y="61302"/>
                </a:lnTo>
                <a:lnTo>
                  <a:pt x="347979" y="69773"/>
                </a:lnTo>
                <a:lnTo>
                  <a:pt x="353948" y="79819"/>
                </a:lnTo>
                <a:lnTo>
                  <a:pt x="394715" y="63284"/>
                </a:lnTo>
                <a:lnTo>
                  <a:pt x="411606" y="42418"/>
                </a:lnTo>
                <a:lnTo>
                  <a:pt x="425445" y="42418"/>
                </a:lnTo>
                <a:lnTo>
                  <a:pt x="424814" y="41681"/>
                </a:lnTo>
                <a:lnTo>
                  <a:pt x="420242" y="32740"/>
                </a:lnTo>
                <a:lnTo>
                  <a:pt x="419100" y="28155"/>
                </a:lnTo>
                <a:lnTo>
                  <a:pt x="419100" y="21590"/>
                </a:lnTo>
                <a:close/>
              </a:path>
              <a:path w="982979" h="167004">
                <a:moveTo>
                  <a:pt x="425445" y="42418"/>
                </a:moveTo>
                <a:lnTo>
                  <a:pt x="414654" y="42418"/>
                </a:lnTo>
                <a:lnTo>
                  <a:pt x="415163" y="44157"/>
                </a:lnTo>
                <a:lnTo>
                  <a:pt x="415835" y="45961"/>
                </a:lnTo>
                <a:lnTo>
                  <a:pt x="417829" y="49364"/>
                </a:lnTo>
                <a:lnTo>
                  <a:pt x="418972" y="51041"/>
                </a:lnTo>
                <a:lnTo>
                  <a:pt x="420369" y="52654"/>
                </a:lnTo>
                <a:lnTo>
                  <a:pt x="424306" y="57492"/>
                </a:lnTo>
                <a:lnTo>
                  <a:pt x="463087" y="75336"/>
                </a:lnTo>
                <a:lnTo>
                  <a:pt x="472439" y="77393"/>
                </a:lnTo>
                <a:lnTo>
                  <a:pt x="477519" y="67157"/>
                </a:lnTo>
                <a:lnTo>
                  <a:pt x="470235" y="65738"/>
                </a:lnTo>
                <a:lnTo>
                  <a:pt x="463438" y="64071"/>
                </a:lnTo>
                <a:lnTo>
                  <a:pt x="428370" y="45834"/>
                </a:lnTo>
                <a:lnTo>
                  <a:pt x="425445" y="42418"/>
                </a:lnTo>
                <a:close/>
              </a:path>
              <a:path w="982979" h="167004">
                <a:moveTo>
                  <a:pt x="473582" y="10426"/>
                </a:moveTo>
                <a:lnTo>
                  <a:pt x="352678" y="10426"/>
                </a:lnTo>
                <a:lnTo>
                  <a:pt x="352678" y="21590"/>
                </a:lnTo>
                <a:lnTo>
                  <a:pt x="473582" y="21590"/>
                </a:lnTo>
                <a:lnTo>
                  <a:pt x="473582" y="10426"/>
                </a:lnTo>
                <a:close/>
              </a:path>
              <a:path w="982979" h="167004">
                <a:moveTo>
                  <a:pt x="982726" y="2984"/>
                </a:moveTo>
                <a:lnTo>
                  <a:pt x="969898" y="2984"/>
                </a:lnTo>
                <a:lnTo>
                  <a:pt x="969898" y="24371"/>
                </a:lnTo>
                <a:lnTo>
                  <a:pt x="935735" y="24371"/>
                </a:lnTo>
                <a:lnTo>
                  <a:pt x="935735" y="34797"/>
                </a:lnTo>
                <a:lnTo>
                  <a:pt x="969898" y="34797"/>
                </a:lnTo>
                <a:lnTo>
                  <a:pt x="969898" y="61582"/>
                </a:lnTo>
                <a:lnTo>
                  <a:pt x="935735" y="61582"/>
                </a:lnTo>
                <a:lnTo>
                  <a:pt x="935735" y="71996"/>
                </a:lnTo>
                <a:lnTo>
                  <a:pt x="969898" y="71996"/>
                </a:lnTo>
                <a:lnTo>
                  <a:pt x="969898" y="99352"/>
                </a:lnTo>
                <a:lnTo>
                  <a:pt x="982726" y="99352"/>
                </a:lnTo>
                <a:lnTo>
                  <a:pt x="982726" y="2984"/>
                </a:lnTo>
                <a:close/>
              </a:path>
              <a:path w="982979" h="167004">
                <a:moveTo>
                  <a:pt x="807719" y="2984"/>
                </a:moveTo>
                <a:lnTo>
                  <a:pt x="794892" y="2984"/>
                </a:lnTo>
                <a:lnTo>
                  <a:pt x="794892" y="162598"/>
                </a:lnTo>
                <a:lnTo>
                  <a:pt x="807719" y="162598"/>
                </a:lnTo>
                <a:lnTo>
                  <a:pt x="807719" y="2984"/>
                </a:lnTo>
                <a:close/>
              </a:path>
              <a:path w="982979" h="167004">
                <a:moveTo>
                  <a:pt x="640841" y="74599"/>
                </a:moveTo>
                <a:lnTo>
                  <a:pt x="628014" y="74599"/>
                </a:lnTo>
                <a:lnTo>
                  <a:pt x="628014" y="162598"/>
                </a:lnTo>
                <a:lnTo>
                  <a:pt x="640841" y="162598"/>
                </a:lnTo>
                <a:lnTo>
                  <a:pt x="640841" y="74599"/>
                </a:lnTo>
                <a:close/>
              </a:path>
              <a:path w="982979" h="167004">
                <a:moveTo>
                  <a:pt x="583056" y="14147"/>
                </a:moveTo>
                <a:lnTo>
                  <a:pt x="501395" y="14147"/>
                </a:lnTo>
                <a:lnTo>
                  <a:pt x="501395" y="25311"/>
                </a:lnTo>
                <a:lnTo>
                  <a:pt x="570356" y="25311"/>
                </a:lnTo>
                <a:lnTo>
                  <a:pt x="570356" y="30632"/>
                </a:lnTo>
                <a:lnTo>
                  <a:pt x="566419" y="73863"/>
                </a:lnTo>
                <a:lnTo>
                  <a:pt x="559097" y="111962"/>
                </a:lnTo>
                <a:lnTo>
                  <a:pt x="552703" y="133388"/>
                </a:lnTo>
                <a:lnTo>
                  <a:pt x="565530" y="135991"/>
                </a:lnTo>
                <a:lnTo>
                  <a:pt x="574825" y="98772"/>
                </a:lnTo>
                <a:lnTo>
                  <a:pt x="578612" y="74599"/>
                </a:lnTo>
                <a:lnTo>
                  <a:pt x="640841" y="74599"/>
                </a:lnTo>
                <a:lnTo>
                  <a:pt x="640841" y="63436"/>
                </a:lnTo>
                <a:lnTo>
                  <a:pt x="579881" y="63436"/>
                </a:lnTo>
                <a:lnTo>
                  <a:pt x="580596" y="56550"/>
                </a:lnTo>
                <a:lnTo>
                  <a:pt x="581215" y="49836"/>
                </a:lnTo>
                <a:lnTo>
                  <a:pt x="581739" y="43296"/>
                </a:lnTo>
                <a:lnTo>
                  <a:pt x="582167" y="36931"/>
                </a:lnTo>
                <a:lnTo>
                  <a:pt x="582802" y="28562"/>
                </a:lnTo>
                <a:lnTo>
                  <a:pt x="583056" y="20967"/>
                </a:lnTo>
                <a:lnTo>
                  <a:pt x="583056" y="14147"/>
                </a:lnTo>
                <a:close/>
              </a:path>
              <a:path w="982979" h="167004">
                <a:moveTo>
                  <a:pt x="640841" y="2984"/>
                </a:moveTo>
                <a:lnTo>
                  <a:pt x="628014" y="2984"/>
                </a:lnTo>
                <a:lnTo>
                  <a:pt x="628014" y="63436"/>
                </a:lnTo>
                <a:lnTo>
                  <a:pt x="640841" y="63436"/>
                </a:lnTo>
                <a:lnTo>
                  <a:pt x="640841" y="2984"/>
                </a:lnTo>
                <a:close/>
              </a:path>
              <a:path w="982979" h="167004">
                <a:moveTo>
                  <a:pt x="139445" y="74599"/>
                </a:moveTo>
                <a:lnTo>
                  <a:pt x="126618" y="74599"/>
                </a:lnTo>
                <a:lnTo>
                  <a:pt x="126618" y="162598"/>
                </a:lnTo>
                <a:lnTo>
                  <a:pt x="139445" y="162598"/>
                </a:lnTo>
                <a:lnTo>
                  <a:pt x="139445" y="74599"/>
                </a:lnTo>
                <a:close/>
              </a:path>
              <a:path w="982979" h="167004">
                <a:moveTo>
                  <a:pt x="101345" y="4838"/>
                </a:moveTo>
                <a:lnTo>
                  <a:pt x="88518" y="4838"/>
                </a:lnTo>
                <a:lnTo>
                  <a:pt x="88518" y="159804"/>
                </a:lnTo>
                <a:lnTo>
                  <a:pt x="101345" y="159804"/>
                </a:lnTo>
                <a:lnTo>
                  <a:pt x="101345" y="74599"/>
                </a:lnTo>
                <a:lnTo>
                  <a:pt x="139445" y="74599"/>
                </a:lnTo>
                <a:lnTo>
                  <a:pt x="139445" y="63436"/>
                </a:lnTo>
                <a:lnTo>
                  <a:pt x="101345" y="63436"/>
                </a:lnTo>
                <a:lnTo>
                  <a:pt x="101345" y="4838"/>
                </a:lnTo>
                <a:close/>
              </a:path>
              <a:path w="982979" h="167004">
                <a:moveTo>
                  <a:pt x="139445" y="2984"/>
                </a:moveTo>
                <a:lnTo>
                  <a:pt x="126618" y="2984"/>
                </a:lnTo>
                <a:lnTo>
                  <a:pt x="126618" y="63436"/>
                </a:lnTo>
                <a:lnTo>
                  <a:pt x="139445" y="63436"/>
                </a:lnTo>
                <a:lnTo>
                  <a:pt x="139445" y="2984"/>
                </a:lnTo>
                <a:close/>
              </a:path>
              <a:path w="982979" h="167004">
                <a:moveTo>
                  <a:pt x="211835" y="0"/>
                </a:moveTo>
                <a:lnTo>
                  <a:pt x="247141" y="15633"/>
                </a:lnTo>
                <a:lnTo>
                  <a:pt x="253618" y="15811"/>
                </a:lnTo>
                <a:lnTo>
                  <a:pt x="266826" y="15811"/>
                </a:lnTo>
                <a:lnTo>
                  <a:pt x="273303" y="15697"/>
                </a:lnTo>
                <a:lnTo>
                  <a:pt x="279526" y="15443"/>
                </a:lnTo>
                <a:lnTo>
                  <a:pt x="279526" y="5549"/>
                </a:lnTo>
                <a:lnTo>
                  <a:pt x="254380" y="5549"/>
                </a:lnTo>
                <a:lnTo>
                  <a:pt x="248538" y="5461"/>
                </a:lnTo>
                <a:lnTo>
                  <a:pt x="237235" y="4965"/>
                </a:lnTo>
                <a:lnTo>
                  <a:pt x="231901" y="4432"/>
                </a:lnTo>
                <a:lnTo>
                  <a:pt x="221487" y="2832"/>
                </a:lnTo>
                <a:lnTo>
                  <a:pt x="216534" y="1612"/>
                </a:lnTo>
                <a:lnTo>
                  <a:pt x="211835" y="0"/>
                </a:lnTo>
                <a:close/>
              </a:path>
              <a:path w="982979" h="167004">
                <a:moveTo>
                  <a:pt x="279526" y="5219"/>
                </a:moveTo>
                <a:lnTo>
                  <a:pt x="254380" y="5549"/>
                </a:lnTo>
                <a:lnTo>
                  <a:pt x="279526" y="5549"/>
                </a:lnTo>
                <a:lnTo>
                  <a:pt x="279526" y="521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16575" y="5883402"/>
            <a:ext cx="114935" cy="55880"/>
          </a:xfrm>
          <a:custGeom>
            <a:avLst/>
            <a:gdLst/>
            <a:ahLst/>
            <a:cxnLst/>
            <a:rect l="l" t="t" r="r" b="b"/>
            <a:pathLst>
              <a:path w="114935" h="55879">
                <a:moveTo>
                  <a:pt x="0" y="0"/>
                </a:moveTo>
                <a:lnTo>
                  <a:pt x="114808" y="0"/>
                </a:lnTo>
                <a:lnTo>
                  <a:pt x="114808" y="55257"/>
                </a:lnTo>
                <a:lnTo>
                  <a:pt x="101980" y="55257"/>
                </a:lnTo>
                <a:lnTo>
                  <a:pt x="101980" y="11163"/>
                </a:lnTo>
                <a:lnTo>
                  <a:pt x="0" y="111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15408" y="5882475"/>
            <a:ext cx="154940" cy="54610"/>
          </a:xfrm>
          <a:custGeom>
            <a:avLst/>
            <a:gdLst/>
            <a:ahLst/>
            <a:cxnLst/>
            <a:rect l="l" t="t" r="r" b="b"/>
            <a:pathLst>
              <a:path w="154939" h="54610">
                <a:moveTo>
                  <a:pt x="0" y="0"/>
                </a:moveTo>
                <a:lnTo>
                  <a:pt x="154431" y="0"/>
                </a:lnTo>
                <a:lnTo>
                  <a:pt x="154431" y="11163"/>
                </a:lnTo>
                <a:lnTo>
                  <a:pt x="83565" y="11163"/>
                </a:lnTo>
                <a:lnTo>
                  <a:pt x="83565" y="54140"/>
                </a:lnTo>
                <a:lnTo>
                  <a:pt x="70738" y="54140"/>
                </a:lnTo>
                <a:lnTo>
                  <a:pt x="70738" y="11163"/>
                </a:lnTo>
                <a:lnTo>
                  <a:pt x="0" y="111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84571" y="5871311"/>
            <a:ext cx="154940" cy="65405"/>
          </a:xfrm>
          <a:custGeom>
            <a:avLst/>
            <a:gdLst/>
            <a:ahLst/>
            <a:cxnLst/>
            <a:rect l="l" t="t" r="r" b="b"/>
            <a:pathLst>
              <a:path w="154939" h="65404">
                <a:moveTo>
                  <a:pt x="0" y="0"/>
                </a:moveTo>
                <a:lnTo>
                  <a:pt x="154431" y="0"/>
                </a:lnTo>
                <a:lnTo>
                  <a:pt x="154431" y="11163"/>
                </a:lnTo>
                <a:lnTo>
                  <a:pt x="83565" y="11163"/>
                </a:lnTo>
                <a:lnTo>
                  <a:pt x="83565" y="65303"/>
                </a:lnTo>
                <a:lnTo>
                  <a:pt x="70738" y="65303"/>
                </a:lnTo>
                <a:lnTo>
                  <a:pt x="70738" y="11163"/>
                </a:lnTo>
                <a:lnTo>
                  <a:pt x="0" y="111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61229" y="5844705"/>
            <a:ext cx="41910" cy="45085"/>
          </a:xfrm>
          <a:custGeom>
            <a:avLst/>
            <a:gdLst/>
            <a:ahLst/>
            <a:cxnLst/>
            <a:rect l="l" t="t" r="r" b="b"/>
            <a:pathLst>
              <a:path w="41910" h="45085">
                <a:moveTo>
                  <a:pt x="0" y="0"/>
                </a:moveTo>
                <a:lnTo>
                  <a:pt x="0" y="44843"/>
                </a:lnTo>
                <a:lnTo>
                  <a:pt x="41910" y="44843"/>
                </a:lnTo>
                <a:lnTo>
                  <a:pt x="4191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53889" y="5831128"/>
            <a:ext cx="76200" cy="27940"/>
          </a:xfrm>
          <a:custGeom>
            <a:avLst/>
            <a:gdLst/>
            <a:ahLst/>
            <a:cxnLst/>
            <a:rect l="l" t="t" r="r" b="b"/>
            <a:pathLst>
              <a:path w="76200" h="27939">
                <a:moveTo>
                  <a:pt x="38226" y="0"/>
                </a:moveTo>
                <a:lnTo>
                  <a:pt x="0" y="9423"/>
                </a:lnTo>
                <a:lnTo>
                  <a:pt x="0" y="13766"/>
                </a:lnTo>
                <a:lnTo>
                  <a:pt x="0" y="18351"/>
                </a:lnTo>
                <a:lnTo>
                  <a:pt x="38226" y="27724"/>
                </a:lnTo>
                <a:lnTo>
                  <a:pt x="46537" y="27502"/>
                </a:lnTo>
                <a:lnTo>
                  <a:pt x="76073" y="18351"/>
                </a:lnTo>
                <a:lnTo>
                  <a:pt x="76073" y="13766"/>
                </a:lnTo>
                <a:lnTo>
                  <a:pt x="76073" y="9423"/>
                </a:lnTo>
                <a:lnTo>
                  <a:pt x="46537" y="226"/>
                </a:lnTo>
                <a:lnTo>
                  <a:pt x="3822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41823" y="5821083"/>
            <a:ext cx="100330" cy="48260"/>
          </a:xfrm>
          <a:custGeom>
            <a:avLst/>
            <a:gdLst/>
            <a:ahLst/>
            <a:cxnLst/>
            <a:rect l="l" t="t" r="r" b="b"/>
            <a:pathLst>
              <a:path w="100329" h="48260">
                <a:moveTo>
                  <a:pt x="50291" y="0"/>
                </a:moveTo>
                <a:lnTo>
                  <a:pt x="88137" y="6324"/>
                </a:lnTo>
                <a:lnTo>
                  <a:pt x="100329" y="16370"/>
                </a:lnTo>
                <a:lnTo>
                  <a:pt x="100329" y="23812"/>
                </a:lnTo>
                <a:lnTo>
                  <a:pt x="100329" y="31254"/>
                </a:lnTo>
                <a:lnTo>
                  <a:pt x="62241" y="47413"/>
                </a:lnTo>
                <a:lnTo>
                  <a:pt x="50291" y="47815"/>
                </a:lnTo>
                <a:lnTo>
                  <a:pt x="38121" y="47413"/>
                </a:lnTo>
                <a:lnTo>
                  <a:pt x="0" y="31254"/>
                </a:lnTo>
                <a:lnTo>
                  <a:pt x="0" y="23812"/>
                </a:lnTo>
                <a:lnTo>
                  <a:pt x="0" y="16370"/>
                </a:lnTo>
                <a:lnTo>
                  <a:pt x="38121" y="395"/>
                </a:lnTo>
                <a:lnTo>
                  <a:pt x="5029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24805" y="580545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763" y="0"/>
                </a:lnTo>
              </a:path>
            </a:pathLst>
          </a:custGeom>
          <a:ln w="1957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04128" y="5790946"/>
            <a:ext cx="60960" cy="59055"/>
          </a:xfrm>
          <a:custGeom>
            <a:avLst/>
            <a:gdLst/>
            <a:ahLst/>
            <a:cxnLst/>
            <a:rect l="l" t="t" r="r" b="b"/>
            <a:pathLst>
              <a:path w="60960" h="59054">
                <a:moveTo>
                  <a:pt x="30353" y="0"/>
                </a:moveTo>
                <a:lnTo>
                  <a:pt x="26035" y="0"/>
                </a:lnTo>
                <a:lnTo>
                  <a:pt x="21971" y="673"/>
                </a:lnTo>
                <a:lnTo>
                  <a:pt x="18287" y="2031"/>
                </a:lnTo>
                <a:lnTo>
                  <a:pt x="14605" y="3390"/>
                </a:lnTo>
                <a:lnTo>
                  <a:pt x="11303" y="5295"/>
                </a:lnTo>
                <a:lnTo>
                  <a:pt x="8636" y="7759"/>
                </a:lnTo>
                <a:lnTo>
                  <a:pt x="5842" y="10223"/>
                </a:lnTo>
                <a:lnTo>
                  <a:pt x="3810" y="13271"/>
                </a:lnTo>
                <a:lnTo>
                  <a:pt x="2286" y="16916"/>
                </a:lnTo>
                <a:lnTo>
                  <a:pt x="762" y="20548"/>
                </a:lnTo>
                <a:lnTo>
                  <a:pt x="0" y="24650"/>
                </a:lnTo>
                <a:lnTo>
                  <a:pt x="0" y="29209"/>
                </a:lnTo>
                <a:lnTo>
                  <a:pt x="0" y="33769"/>
                </a:lnTo>
                <a:lnTo>
                  <a:pt x="8636" y="50736"/>
                </a:lnTo>
                <a:lnTo>
                  <a:pt x="11303" y="53263"/>
                </a:lnTo>
                <a:lnTo>
                  <a:pt x="14605" y="55206"/>
                </a:lnTo>
                <a:lnTo>
                  <a:pt x="18287" y="56565"/>
                </a:lnTo>
                <a:lnTo>
                  <a:pt x="21971" y="57924"/>
                </a:lnTo>
                <a:lnTo>
                  <a:pt x="26035" y="58597"/>
                </a:lnTo>
                <a:lnTo>
                  <a:pt x="30353" y="58597"/>
                </a:lnTo>
                <a:lnTo>
                  <a:pt x="34671" y="58597"/>
                </a:lnTo>
                <a:lnTo>
                  <a:pt x="60451" y="33769"/>
                </a:lnTo>
                <a:lnTo>
                  <a:pt x="60451" y="29209"/>
                </a:lnTo>
                <a:lnTo>
                  <a:pt x="60451" y="24650"/>
                </a:lnTo>
                <a:lnTo>
                  <a:pt x="59817" y="20548"/>
                </a:lnTo>
                <a:lnTo>
                  <a:pt x="58293" y="16916"/>
                </a:lnTo>
                <a:lnTo>
                  <a:pt x="56769" y="13271"/>
                </a:lnTo>
                <a:lnTo>
                  <a:pt x="34671" y="0"/>
                </a:lnTo>
                <a:lnTo>
                  <a:pt x="3035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48657" y="5787225"/>
            <a:ext cx="67310" cy="113664"/>
          </a:xfrm>
          <a:custGeom>
            <a:avLst/>
            <a:gdLst/>
            <a:ahLst/>
            <a:cxnLst/>
            <a:rect l="l" t="t" r="r" b="b"/>
            <a:pathLst>
              <a:path w="67310" h="113664">
                <a:moveTo>
                  <a:pt x="0" y="0"/>
                </a:moveTo>
                <a:lnTo>
                  <a:pt x="12572" y="0"/>
                </a:lnTo>
                <a:lnTo>
                  <a:pt x="12572" y="46316"/>
                </a:lnTo>
                <a:lnTo>
                  <a:pt x="54482" y="46316"/>
                </a:lnTo>
                <a:lnTo>
                  <a:pt x="54482" y="0"/>
                </a:lnTo>
                <a:lnTo>
                  <a:pt x="67055" y="0"/>
                </a:lnTo>
                <a:lnTo>
                  <a:pt x="67055" y="113474"/>
                </a:lnTo>
                <a:lnTo>
                  <a:pt x="0" y="11347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14898" y="5786297"/>
            <a:ext cx="111760" cy="118745"/>
          </a:xfrm>
          <a:custGeom>
            <a:avLst/>
            <a:gdLst/>
            <a:ahLst/>
            <a:cxnLst/>
            <a:rect l="l" t="t" r="r" b="b"/>
            <a:pathLst>
              <a:path w="111760" h="118745">
                <a:moveTo>
                  <a:pt x="6985" y="0"/>
                </a:moveTo>
                <a:lnTo>
                  <a:pt x="105537" y="0"/>
                </a:lnTo>
                <a:lnTo>
                  <a:pt x="105537" y="11163"/>
                </a:lnTo>
                <a:lnTo>
                  <a:pt x="63246" y="11163"/>
                </a:lnTo>
                <a:lnTo>
                  <a:pt x="63246" y="20993"/>
                </a:lnTo>
                <a:lnTo>
                  <a:pt x="75691" y="67513"/>
                </a:lnTo>
                <a:lnTo>
                  <a:pt x="100320" y="98129"/>
                </a:lnTo>
                <a:lnTo>
                  <a:pt x="111251" y="107149"/>
                </a:lnTo>
                <a:lnTo>
                  <a:pt x="102235" y="115709"/>
                </a:lnTo>
                <a:lnTo>
                  <a:pt x="96012" y="110375"/>
                </a:lnTo>
                <a:lnTo>
                  <a:pt x="90550" y="105257"/>
                </a:lnTo>
                <a:lnTo>
                  <a:pt x="85978" y="100355"/>
                </a:lnTo>
                <a:lnTo>
                  <a:pt x="81406" y="95465"/>
                </a:lnTo>
                <a:lnTo>
                  <a:pt x="66293" y="74409"/>
                </a:lnTo>
                <a:lnTo>
                  <a:pt x="64262" y="70688"/>
                </a:lnTo>
                <a:lnTo>
                  <a:pt x="62864" y="67335"/>
                </a:lnTo>
                <a:lnTo>
                  <a:pt x="61849" y="64363"/>
                </a:lnTo>
                <a:lnTo>
                  <a:pt x="60960" y="62001"/>
                </a:lnTo>
                <a:lnTo>
                  <a:pt x="60325" y="59677"/>
                </a:lnTo>
                <a:lnTo>
                  <a:pt x="59816" y="57391"/>
                </a:lnTo>
                <a:lnTo>
                  <a:pt x="59436" y="55092"/>
                </a:lnTo>
                <a:lnTo>
                  <a:pt x="59054" y="53327"/>
                </a:lnTo>
                <a:lnTo>
                  <a:pt x="58800" y="52082"/>
                </a:lnTo>
                <a:lnTo>
                  <a:pt x="56006" y="52082"/>
                </a:lnTo>
                <a:lnTo>
                  <a:pt x="55879" y="53327"/>
                </a:lnTo>
                <a:lnTo>
                  <a:pt x="55499" y="55092"/>
                </a:lnTo>
                <a:lnTo>
                  <a:pt x="54863" y="57391"/>
                </a:lnTo>
                <a:lnTo>
                  <a:pt x="54355" y="59677"/>
                </a:lnTo>
                <a:lnTo>
                  <a:pt x="53593" y="61887"/>
                </a:lnTo>
                <a:lnTo>
                  <a:pt x="52831" y="63995"/>
                </a:lnTo>
                <a:lnTo>
                  <a:pt x="51942" y="66967"/>
                </a:lnTo>
                <a:lnTo>
                  <a:pt x="50418" y="70446"/>
                </a:lnTo>
                <a:lnTo>
                  <a:pt x="48260" y="74409"/>
                </a:lnTo>
                <a:lnTo>
                  <a:pt x="46227" y="78384"/>
                </a:lnTo>
                <a:lnTo>
                  <a:pt x="43434" y="82715"/>
                </a:lnTo>
                <a:lnTo>
                  <a:pt x="40004" y="87426"/>
                </a:lnTo>
                <a:lnTo>
                  <a:pt x="36449" y="92151"/>
                </a:lnTo>
                <a:lnTo>
                  <a:pt x="32130" y="97142"/>
                </a:lnTo>
                <a:lnTo>
                  <a:pt x="27050" y="102412"/>
                </a:lnTo>
                <a:lnTo>
                  <a:pt x="21971" y="107683"/>
                </a:lnTo>
                <a:lnTo>
                  <a:pt x="15875" y="113106"/>
                </a:lnTo>
                <a:lnTo>
                  <a:pt x="8762" y="118681"/>
                </a:lnTo>
                <a:lnTo>
                  <a:pt x="0" y="110502"/>
                </a:lnTo>
                <a:lnTo>
                  <a:pt x="11811" y="100706"/>
                </a:lnTo>
                <a:lnTo>
                  <a:pt x="22098" y="90444"/>
                </a:lnTo>
                <a:lnTo>
                  <a:pt x="43767" y="56999"/>
                </a:lnTo>
                <a:lnTo>
                  <a:pt x="51053" y="21005"/>
                </a:lnTo>
                <a:lnTo>
                  <a:pt x="51053" y="11163"/>
                </a:lnTo>
                <a:lnTo>
                  <a:pt x="6985" y="11163"/>
                </a:lnTo>
                <a:lnTo>
                  <a:pt x="698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096636" y="5782576"/>
            <a:ext cx="129539" cy="69850"/>
          </a:xfrm>
          <a:custGeom>
            <a:avLst/>
            <a:gdLst/>
            <a:ahLst/>
            <a:cxnLst/>
            <a:rect l="l" t="t" r="r" b="b"/>
            <a:pathLst>
              <a:path w="129539" h="69850">
                <a:moveTo>
                  <a:pt x="4699" y="0"/>
                </a:moveTo>
                <a:lnTo>
                  <a:pt x="125602" y="0"/>
                </a:lnTo>
                <a:lnTo>
                  <a:pt x="125602" y="11163"/>
                </a:lnTo>
                <a:lnTo>
                  <a:pt x="71120" y="11163"/>
                </a:lnTo>
                <a:lnTo>
                  <a:pt x="71120" y="13017"/>
                </a:lnTo>
                <a:lnTo>
                  <a:pt x="71120" y="17729"/>
                </a:lnTo>
                <a:lnTo>
                  <a:pt x="72262" y="22313"/>
                </a:lnTo>
                <a:lnTo>
                  <a:pt x="103377" y="49568"/>
                </a:lnTo>
                <a:lnTo>
                  <a:pt x="129539" y="56730"/>
                </a:lnTo>
                <a:lnTo>
                  <a:pt x="124460" y="66967"/>
                </a:lnTo>
                <a:lnTo>
                  <a:pt x="82803" y="51777"/>
                </a:lnTo>
                <a:lnTo>
                  <a:pt x="72389" y="42227"/>
                </a:lnTo>
                <a:lnTo>
                  <a:pt x="70992" y="40614"/>
                </a:lnTo>
                <a:lnTo>
                  <a:pt x="69850" y="38938"/>
                </a:lnTo>
                <a:lnTo>
                  <a:pt x="68834" y="37198"/>
                </a:lnTo>
                <a:lnTo>
                  <a:pt x="67817" y="35471"/>
                </a:lnTo>
                <a:lnTo>
                  <a:pt x="67183" y="33731"/>
                </a:lnTo>
                <a:lnTo>
                  <a:pt x="66675" y="31991"/>
                </a:lnTo>
                <a:lnTo>
                  <a:pt x="63626" y="31991"/>
                </a:lnTo>
                <a:lnTo>
                  <a:pt x="63118" y="33731"/>
                </a:lnTo>
                <a:lnTo>
                  <a:pt x="62357" y="35534"/>
                </a:lnTo>
                <a:lnTo>
                  <a:pt x="61213" y="37388"/>
                </a:lnTo>
                <a:lnTo>
                  <a:pt x="60071" y="39242"/>
                </a:lnTo>
                <a:lnTo>
                  <a:pt x="23606" y="63782"/>
                </a:lnTo>
                <a:lnTo>
                  <a:pt x="5968" y="69392"/>
                </a:lnTo>
                <a:lnTo>
                  <a:pt x="0" y="59347"/>
                </a:lnTo>
                <a:lnTo>
                  <a:pt x="7284" y="57560"/>
                </a:lnTo>
                <a:lnTo>
                  <a:pt x="14081" y="55554"/>
                </a:lnTo>
                <a:lnTo>
                  <a:pt x="44450" y="39623"/>
                </a:lnTo>
                <a:lnTo>
                  <a:pt x="49275" y="35534"/>
                </a:lnTo>
                <a:lnTo>
                  <a:pt x="52959" y="31191"/>
                </a:lnTo>
                <a:lnTo>
                  <a:pt x="55372" y="26593"/>
                </a:lnTo>
                <a:lnTo>
                  <a:pt x="57785" y="22009"/>
                </a:lnTo>
                <a:lnTo>
                  <a:pt x="59054" y="17487"/>
                </a:lnTo>
                <a:lnTo>
                  <a:pt x="59054" y="13017"/>
                </a:lnTo>
                <a:lnTo>
                  <a:pt x="59054" y="11163"/>
                </a:lnTo>
                <a:lnTo>
                  <a:pt x="4699" y="11163"/>
                </a:lnTo>
                <a:lnTo>
                  <a:pt x="469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91936" y="5779782"/>
            <a:ext cx="85090" cy="81280"/>
          </a:xfrm>
          <a:custGeom>
            <a:avLst/>
            <a:gdLst/>
            <a:ahLst/>
            <a:cxnLst/>
            <a:rect l="l" t="t" r="r" b="b"/>
            <a:pathLst>
              <a:path w="85089" h="81279">
                <a:moveTo>
                  <a:pt x="42545" y="0"/>
                </a:moveTo>
                <a:lnTo>
                  <a:pt x="48640" y="0"/>
                </a:lnTo>
                <a:lnTo>
                  <a:pt x="54228" y="927"/>
                </a:lnTo>
                <a:lnTo>
                  <a:pt x="59436" y="2793"/>
                </a:lnTo>
                <a:lnTo>
                  <a:pt x="64642" y="4648"/>
                </a:lnTo>
                <a:lnTo>
                  <a:pt x="81787" y="23621"/>
                </a:lnTo>
                <a:lnTo>
                  <a:pt x="83947" y="28587"/>
                </a:lnTo>
                <a:lnTo>
                  <a:pt x="84962" y="34162"/>
                </a:lnTo>
                <a:lnTo>
                  <a:pt x="84962" y="40373"/>
                </a:lnTo>
                <a:lnTo>
                  <a:pt x="84962" y="46570"/>
                </a:lnTo>
                <a:lnTo>
                  <a:pt x="83947" y="52146"/>
                </a:lnTo>
                <a:lnTo>
                  <a:pt x="81787" y="57111"/>
                </a:lnTo>
                <a:lnTo>
                  <a:pt x="79755" y="62077"/>
                </a:lnTo>
                <a:lnTo>
                  <a:pt x="48640" y="80924"/>
                </a:lnTo>
                <a:lnTo>
                  <a:pt x="42545" y="80924"/>
                </a:lnTo>
                <a:lnTo>
                  <a:pt x="36322" y="80924"/>
                </a:lnTo>
                <a:lnTo>
                  <a:pt x="30607" y="79959"/>
                </a:lnTo>
                <a:lnTo>
                  <a:pt x="25400" y="78041"/>
                </a:lnTo>
                <a:lnTo>
                  <a:pt x="20192" y="76123"/>
                </a:lnTo>
                <a:lnTo>
                  <a:pt x="15748" y="73393"/>
                </a:lnTo>
                <a:lnTo>
                  <a:pt x="11937" y="69850"/>
                </a:lnTo>
                <a:lnTo>
                  <a:pt x="8127" y="66319"/>
                </a:lnTo>
                <a:lnTo>
                  <a:pt x="5207" y="62077"/>
                </a:lnTo>
                <a:lnTo>
                  <a:pt x="3175" y="57111"/>
                </a:lnTo>
                <a:lnTo>
                  <a:pt x="1015" y="52146"/>
                </a:lnTo>
                <a:lnTo>
                  <a:pt x="0" y="46570"/>
                </a:lnTo>
                <a:lnTo>
                  <a:pt x="0" y="40373"/>
                </a:lnTo>
                <a:lnTo>
                  <a:pt x="0" y="34162"/>
                </a:lnTo>
                <a:lnTo>
                  <a:pt x="1015" y="28587"/>
                </a:lnTo>
                <a:lnTo>
                  <a:pt x="3175" y="23621"/>
                </a:lnTo>
                <a:lnTo>
                  <a:pt x="5207" y="18668"/>
                </a:lnTo>
                <a:lnTo>
                  <a:pt x="25400" y="2793"/>
                </a:lnTo>
                <a:lnTo>
                  <a:pt x="30607" y="927"/>
                </a:lnTo>
                <a:lnTo>
                  <a:pt x="36322" y="0"/>
                </a:lnTo>
                <a:lnTo>
                  <a:pt x="4254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684392" y="5775134"/>
            <a:ext cx="46990" cy="96520"/>
          </a:xfrm>
          <a:custGeom>
            <a:avLst/>
            <a:gdLst/>
            <a:ahLst/>
            <a:cxnLst/>
            <a:rect l="l" t="t" r="r" b="b"/>
            <a:pathLst>
              <a:path w="46989" h="96520">
                <a:moveTo>
                  <a:pt x="34162" y="0"/>
                </a:moveTo>
                <a:lnTo>
                  <a:pt x="46990" y="0"/>
                </a:lnTo>
                <a:lnTo>
                  <a:pt x="46990" y="96367"/>
                </a:lnTo>
                <a:lnTo>
                  <a:pt x="34162" y="96367"/>
                </a:lnTo>
                <a:lnTo>
                  <a:pt x="34162" y="69011"/>
                </a:lnTo>
                <a:lnTo>
                  <a:pt x="0" y="69011"/>
                </a:lnTo>
                <a:lnTo>
                  <a:pt x="0" y="58597"/>
                </a:lnTo>
                <a:lnTo>
                  <a:pt x="34162" y="58597"/>
                </a:lnTo>
                <a:lnTo>
                  <a:pt x="34162" y="31813"/>
                </a:lnTo>
                <a:lnTo>
                  <a:pt x="0" y="31813"/>
                </a:lnTo>
                <a:lnTo>
                  <a:pt x="0" y="21386"/>
                </a:lnTo>
                <a:lnTo>
                  <a:pt x="34162" y="21386"/>
                </a:lnTo>
                <a:lnTo>
                  <a:pt x="34162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49963" y="5770562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757"/>
                </a:lnTo>
              </a:path>
            </a:pathLst>
          </a:custGeom>
          <a:ln w="2197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250053" y="5775134"/>
            <a:ext cx="139700" cy="160020"/>
          </a:xfrm>
          <a:custGeom>
            <a:avLst/>
            <a:gdLst/>
            <a:ahLst/>
            <a:cxnLst/>
            <a:rect l="l" t="t" r="r" b="b"/>
            <a:pathLst>
              <a:path w="139700" h="160020">
                <a:moveTo>
                  <a:pt x="126619" y="0"/>
                </a:moveTo>
                <a:lnTo>
                  <a:pt x="139446" y="0"/>
                </a:lnTo>
                <a:lnTo>
                  <a:pt x="139446" y="159613"/>
                </a:lnTo>
                <a:lnTo>
                  <a:pt x="126619" y="159613"/>
                </a:lnTo>
                <a:lnTo>
                  <a:pt x="126619" y="71615"/>
                </a:lnTo>
                <a:lnTo>
                  <a:pt x="77216" y="71615"/>
                </a:lnTo>
                <a:lnTo>
                  <a:pt x="70189" y="111449"/>
                </a:lnTo>
                <a:lnTo>
                  <a:pt x="64135" y="133007"/>
                </a:lnTo>
                <a:lnTo>
                  <a:pt x="51308" y="130403"/>
                </a:lnTo>
                <a:lnTo>
                  <a:pt x="53613" y="123507"/>
                </a:lnTo>
                <a:lnTo>
                  <a:pt x="55752" y="116365"/>
                </a:lnTo>
                <a:lnTo>
                  <a:pt x="63829" y="78391"/>
                </a:lnTo>
                <a:lnTo>
                  <a:pt x="68707" y="34582"/>
                </a:lnTo>
                <a:lnTo>
                  <a:pt x="68961" y="27647"/>
                </a:lnTo>
                <a:lnTo>
                  <a:pt x="68961" y="22326"/>
                </a:lnTo>
                <a:lnTo>
                  <a:pt x="0" y="22326"/>
                </a:lnTo>
                <a:lnTo>
                  <a:pt x="0" y="11163"/>
                </a:lnTo>
                <a:lnTo>
                  <a:pt x="81661" y="11163"/>
                </a:lnTo>
                <a:lnTo>
                  <a:pt x="81661" y="17983"/>
                </a:lnTo>
                <a:lnTo>
                  <a:pt x="81407" y="25577"/>
                </a:lnTo>
                <a:lnTo>
                  <a:pt x="80772" y="33947"/>
                </a:lnTo>
                <a:lnTo>
                  <a:pt x="80343" y="40311"/>
                </a:lnTo>
                <a:lnTo>
                  <a:pt x="79819" y="46851"/>
                </a:lnTo>
                <a:lnTo>
                  <a:pt x="79200" y="53565"/>
                </a:lnTo>
                <a:lnTo>
                  <a:pt x="78486" y="60451"/>
                </a:lnTo>
                <a:lnTo>
                  <a:pt x="126619" y="60451"/>
                </a:lnTo>
                <a:lnTo>
                  <a:pt x="12661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37176" y="5775134"/>
            <a:ext cx="51435" cy="160020"/>
          </a:xfrm>
          <a:custGeom>
            <a:avLst/>
            <a:gdLst/>
            <a:ahLst/>
            <a:cxnLst/>
            <a:rect l="l" t="t" r="r" b="b"/>
            <a:pathLst>
              <a:path w="51435" h="160020">
                <a:moveTo>
                  <a:pt x="38100" y="0"/>
                </a:moveTo>
                <a:lnTo>
                  <a:pt x="50926" y="0"/>
                </a:lnTo>
                <a:lnTo>
                  <a:pt x="50926" y="159613"/>
                </a:lnTo>
                <a:lnTo>
                  <a:pt x="38100" y="159613"/>
                </a:lnTo>
                <a:lnTo>
                  <a:pt x="38100" y="71615"/>
                </a:lnTo>
                <a:lnTo>
                  <a:pt x="12826" y="71615"/>
                </a:lnTo>
                <a:lnTo>
                  <a:pt x="12826" y="156819"/>
                </a:lnTo>
                <a:lnTo>
                  <a:pt x="0" y="156819"/>
                </a:lnTo>
                <a:lnTo>
                  <a:pt x="0" y="1854"/>
                </a:lnTo>
                <a:lnTo>
                  <a:pt x="12826" y="1854"/>
                </a:lnTo>
                <a:lnTo>
                  <a:pt x="12826" y="60451"/>
                </a:lnTo>
                <a:lnTo>
                  <a:pt x="38100" y="60451"/>
                </a:lnTo>
                <a:lnTo>
                  <a:pt x="3810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957953" y="5772150"/>
            <a:ext cx="70485" cy="15875"/>
          </a:xfrm>
          <a:custGeom>
            <a:avLst/>
            <a:gdLst/>
            <a:ahLst/>
            <a:cxnLst/>
            <a:rect l="l" t="t" r="r" b="b"/>
            <a:pathLst>
              <a:path w="70485" h="15875">
                <a:moveTo>
                  <a:pt x="2539" y="0"/>
                </a:moveTo>
                <a:lnTo>
                  <a:pt x="45085" y="5549"/>
                </a:lnTo>
                <a:lnTo>
                  <a:pt x="51181" y="5486"/>
                </a:lnTo>
                <a:lnTo>
                  <a:pt x="57276" y="5435"/>
                </a:lnTo>
                <a:lnTo>
                  <a:pt x="63626" y="5334"/>
                </a:lnTo>
                <a:lnTo>
                  <a:pt x="70231" y="5219"/>
                </a:lnTo>
                <a:lnTo>
                  <a:pt x="70231" y="15443"/>
                </a:lnTo>
                <a:lnTo>
                  <a:pt x="64008" y="15697"/>
                </a:lnTo>
                <a:lnTo>
                  <a:pt x="57531" y="15811"/>
                </a:lnTo>
                <a:lnTo>
                  <a:pt x="50926" y="15811"/>
                </a:lnTo>
                <a:lnTo>
                  <a:pt x="44323" y="15811"/>
                </a:lnTo>
                <a:lnTo>
                  <a:pt x="13843" y="13487"/>
                </a:lnTo>
                <a:lnTo>
                  <a:pt x="8382" y="12687"/>
                </a:lnTo>
                <a:lnTo>
                  <a:pt x="3810" y="11595"/>
                </a:lnTo>
                <a:lnTo>
                  <a:pt x="0" y="10236"/>
                </a:lnTo>
                <a:lnTo>
                  <a:pt x="253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20139" y="1712976"/>
            <a:ext cx="3013075" cy="3792220"/>
          </a:xfrm>
          <a:custGeom>
            <a:avLst/>
            <a:gdLst/>
            <a:ahLst/>
            <a:cxnLst/>
            <a:rect l="l" t="t" r="r" b="b"/>
            <a:pathLst>
              <a:path w="3013075" h="3792220">
                <a:moveTo>
                  <a:pt x="3012948" y="0"/>
                </a:moveTo>
                <a:lnTo>
                  <a:pt x="71742" y="0"/>
                </a:lnTo>
                <a:lnTo>
                  <a:pt x="0" y="242062"/>
                </a:lnTo>
                <a:lnTo>
                  <a:pt x="98640" y="887476"/>
                </a:lnTo>
                <a:lnTo>
                  <a:pt x="564896" y="3244977"/>
                </a:lnTo>
                <a:lnTo>
                  <a:pt x="744220" y="3495929"/>
                </a:lnTo>
                <a:lnTo>
                  <a:pt x="1022222" y="3585591"/>
                </a:lnTo>
                <a:lnTo>
                  <a:pt x="2080387" y="3791712"/>
                </a:lnTo>
                <a:lnTo>
                  <a:pt x="3012948" y="0"/>
                </a:lnTo>
                <a:close/>
              </a:path>
            </a:pathLst>
          </a:custGeom>
          <a:solidFill>
            <a:srgbClr val="C5D9F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849623" y="2481072"/>
            <a:ext cx="908303" cy="26517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00296" y="2531617"/>
            <a:ext cx="807212" cy="16395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282951" y="3530314"/>
            <a:ext cx="1799589" cy="1142365"/>
          </a:xfrm>
          <a:custGeom>
            <a:avLst/>
            <a:gdLst/>
            <a:ahLst/>
            <a:cxnLst/>
            <a:rect l="l" t="t" r="r" b="b"/>
            <a:pathLst>
              <a:path w="1799589" h="1142364">
                <a:moveTo>
                  <a:pt x="1675354" y="85621"/>
                </a:moveTo>
                <a:lnTo>
                  <a:pt x="0" y="1119790"/>
                </a:lnTo>
                <a:lnTo>
                  <a:pt x="13716" y="1141888"/>
                </a:lnTo>
                <a:lnTo>
                  <a:pt x="1688963" y="107709"/>
                </a:lnTo>
                <a:lnTo>
                  <a:pt x="1679956" y="98075"/>
                </a:lnTo>
                <a:lnTo>
                  <a:pt x="1675354" y="85621"/>
                </a:lnTo>
                <a:close/>
              </a:path>
              <a:path w="1799589" h="1142364">
                <a:moveTo>
                  <a:pt x="1798668" y="52990"/>
                </a:moveTo>
                <a:lnTo>
                  <a:pt x="1728215" y="52990"/>
                </a:lnTo>
                <a:lnTo>
                  <a:pt x="1741805" y="75088"/>
                </a:lnTo>
                <a:lnTo>
                  <a:pt x="1688963" y="107709"/>
                </a:lnTo>
                <a:lnTo>
                  <a:pt x="1697529" y="116871"/>
                </a:lnTo>
                <a:lnTo>
                  <a:pt x="1720151" y="127095"/>
                </a:lnTo>
                <a:lnTo>
                  <a:pt x="1744964" y="128079"/>
                </a:lnTo>
                <a:lnTo>
                  <a:pt x="1769110" y="119157"/>
                </a:lnTo>
                <a:lnTo>
                  <a:pt x="1787852" y="101584"/>
                </a:lnTo>
                <a:lnTo>
                  <a:pt x="1798081" y="78962"/>
                </a:lnTo>
                <a:lnTo>
                  <a:pt x="1799095" y="54149"/>
                </a:lnTo>
                <a:lnTo>
                  <a:pt x="1798668" y="52990"/>
                </a:lnTo>
                <a:close/>
              </a:path>
              <a:path w="1799589" h="1142364">
                <a:moveTo>
                  <a:pt x="1728215" y="52990"/>
                </a:moveTo>
                <a:lnTo>
                  <a:pt x="1675354" y="85621"/>
                </a:lnTo>
                <a:lnTo>
                  <a:pt x="1679956" y="98075"/>
                </a:lnTo>
                <a:lnTo>
                  <a:pt x="1688963" y="107709"/>
                </a:lnTo>
                <a:lnTo>
                  <a:pt x="1741805" y="75088"/>
                </a:lnTo>
                <a:lnTo>
                  <a:pt x="1728215" y="52990"/>
                </a:lnTo>
                <a:close/>
              </a:path>
              <a:path w="1799589" h="1142364">
                <a:moveTo>
                  <a:pt x="1725183" y="0"/>
                </a:moveTo>
                <a:lnTo>
                  <a:pt x="1701038" y="8921"/>
                </a:lnTo>
                <a:lnTo>
                  <a:pt x="1682242" y="26495"/>
                </a:lnTo>
                <a:lnTo>
                  <a:pt x="1672018" y="49117"/>
                </a:lnTo>
                <a:lnTo>
                  <a:pt x="1671034" y="73929"/>
                </a:lnTo>
                <a:lnTo>
                  <a:pt x="1675354" y="85621"/>
                </a:lnTo>
                <a:lnTo>
                  <a:pt x="1728215" y="52990"/>
                </a:lnTo>
                <a:lnTo>
                  <a:pt x="1798668" y="52990"/>
                </a:lnTo>
                <a:lnTo>
                  <a:pt x="1790192" y="30003"/>
                </a:lnTo>
                <a:lnTo>
                  <a:pt x="1772618" y="11207"/>
                </a:lnTo>
                <a:lnTo>
                  <a:pt x="1749996" y="984"/>
                </a:lnTo>
                <a:lnTo>
                  <a:pt x="172518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30423" y="3380232"/>
            <a:ext cx="908303" cy="26517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80842" y="3430523"/>
            <a:ext cx="807212" cy="16395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572511" y="3590544"/>
            <a:ext cx="1031748" cy="26517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627757" y="3645661"/>
            <a:ext cx="922655" cy="156210"/>
          </a:xfrm>
          <a:custGeom>
            <a:avLst/>
            <a:gdLst/>
            <a:ahLst/>
            <a:cxnLst/>
            <a:rect l="l" t="t" r="r" b="b"/>
            <a:pathLst>
              <a:path w="922654" h="156210">
                <a:moveTo>
                  <a:pt x="922401" y="104139"/>
                </a:moveTo>
                <a:lnTo>
                  <a:pt x="814958" y="104139"/>
                </a:lnTo>
                <a:lnTo>
                  <a:pt x="814958" y="114554"/>
                </a:lnTo>
                <a:lnTo>
                  <a:pt x="910335" y="114554"/>
                </a:lnTo>
                <a:lnTo>
                  <a:pt x="910335" y="155829"/>
                </a:lnTo>
                <a:lnTo>
                  <a:pt x="922401" y="155829"/>
                </a:lnTo>
                <a:lnTo>
                  <a:pt x="922401" y="104139"/>
                </a:lnTo>
                <a:close/>
              </a:path>
              <a:path w="922654" h="156210">
                <a:moveTo>
                  <a:pt x="235076" y="113664"/>
                </a:moveTo>
                <a:lnTo>
                  <a:pt x="223138" y="113664"/>
                </a:lnTo>
                <a:lnTo>
                  <a:pt x="223138" y="153924"/>
                </a:lnTo>
                <a:lnTo>
                  <a:pt x="235076" y="153924"/>
                </a:lnTo>
                <a:lnTo>
                  <a:pt x="235076" y="113664"/>
                </a:lnTo>
                <a:close/>
              </a:path>
              <a:path w="922654" h="156210">
                <a:moveTo>
                  <a:pt x="301498" y="103250"/>
                </a:moveTo>
                <a:lnTo>
                  <a:pt x="156972" y="103250"/>
                </a:lnTo>
                <a:lnTo>
                  <a:pt x="156972" y="113664"/>
                </a:lnTo>
                <a:lnTo>
                  <a:pt x="301498" y="113664"/>
                </a:lnTo>
                <a:lnTo>
                  <a:pt x="301498" y="103250"/>
                </a:lnTo>
                <a:close/>
              </a:path>
              <a:path w="922654" h="156210">
                <a:moveTo>
                  <a:pt x="393573" y="103250"/>
                </a:moveTo>
                <a:lnTo>
                  <a:pt x="381635" y="103250"/>
                </a:lnTo>
                <a:lnTo>
                  <a:pt x="381635" y="153924"/>
                </a:lnTo>
                <a:lnTo>
                  <a:pt x="393573" y="153924"/>
                </a:lnTo>
                <a:lnTo>
                  <a:pt x="393573" y="103250"/>
                </a:lnTo>
                <a:close/>
              </a:path>
              <a:path w="922654" h="156210">
                <a:moveTo>
                  <a:pt x="459994" y="92837"/>
                </a:moveTo>
                <a:lnTo>
                  <a:pt x="315468" y="92837"/>
                </a:lnTo>
                <a:lnTo>
                  <a:pt x="315468" y="103250"/>
                </a:lnTo>
                <a:lnTo>
                  <a:pt x="459994" y="103250"/>
                </a:lnTo>
                <a:lnTo>
                  <a:pt x="459994" y="92837"/>
                </a:lnTo>
                <a:close/>
              </a:path>
              <a:path w="922654" h="156210">
                <a:moveTo>
                  <a:pt x="11811" y="14096"/>
                </a:moveTo>
                <a:lnTo>
                  <a:pt x="0" y="14096"/>
                </a:lnTo>
                <a:lnTo>
                  <a:pt x="0" y="120268"/>
                </a:lnTo>
                <a:lnTo>
                  <a:pt x="62865" y="120268"/>
                </a:lnTo>
                <a:lnTo>
                  <a:pt x="62865" y="109855"/>
                </a:lnTo>
                <a:lnTo>
                  <a:pt x="11811" y="109855"/>
                </a:lnTo>
                <a:lnTo>
                  <a:pt x="11811" y="67944"/>
                </a:lnTo>
                <a:lnTo>
                  <a:pt x="62865" y="67944"/>
                </a:lnTo>
                <a:lnTo>
                  <a:pt x="62865" y="57404"/>
                </a:lnTo>
                <a:lnTo>
                  <a:pt x="11811" y="57404"/>
                </a:lnTo>
                <a:lnTo>
                  <a:pt x="11811" y="14096"/>
                </a:lnTo>
                <a:close/>
              </a:path>
              <a:path w="922654" h="156210">
                <a:moveTo>
                  <a:pt x="62865" y="67944"/>
                </a:moveTo>
                <a:lnTo>
                  <a:pt x="50926" y="67944"/>
                </a:lnTo>
                <a:lnTo>
                  <a:pt x="50926" y="109855"/>
                </a:lnTo>
                <a:lnTo>
                  <a:pt x="62865" y="109855"/>
                </a:lnTo>
                <a:lnTo>
                  <a:pt x="62865" y="67944"/>
                </a:lnTo>
                <a:close/>
              </a:path>
              <a:path w="922654" h="156210">
                <a:moveTo>
                  <a:pt x="62865" y="14096"/>
                </a:moveTo>
                <a:lnTo>
                  <a:pt x="50926" y="14096"/>
                </a:lnTo>
                <a:lnTo>
                  <a:pt x="50926" y="57404"/>
                </a:lnTo>
                <a:lnTo>
                  <a:pt x="62865" y="57404"/>
                </a:lnTo>
                <a:lnTo>
                  <a:pt x="62865" y="14096"/>
                </a:lnTo>
                <a:close/>
              </a:path>
              <a:path w="922654" h="156210">
                <a:moveTo>
                  <a:pt x="228726" y="45846"/>
                </a:moveTo>
                <a:lnTo>
                  <a:pt x="185419" y="55625"/>
                </a:lnTo>
                <a:lnTo>
                  <a:pt x="181610" y="61087"/>
                </a:lnTo>
                <a:lnTo>
                  <a:pt x="181610" y="75056"/>
                </a:lnTo>
                <a:lnTo>
                  <a:pt x="217344" y="90171"/>
                </a:lnTo>
                <a:lnTo>
                  <a:pt x="228726" y="90550"/>
                </a:lnTo>
                <a:lnTo>
                  <a:pt x="239942" y="90171"/>
                </a:lnTo>
                <a:lnTo>
                  <a:pt x="249586" y="89042"/>
                </a:lnTo>
                <a:lnTo>
                  <a:pt x="257659" y="87175"/>
                </a:lnTo>
                <a:lnTo>
                  <a:pt x="264160" y="84581"/>
                </a:lnTo>
                <a:lnTo>
                  <a:pt x="270482" y="81152"/>
                </a:lnTo>
                <a:lnTo>
                  <a:pt x="228726" y="81152"/>
                </a:lnTo>
                <a:lnTo>
                  <a:pt x="220797" y="80940"/>
                </a:lnTo>
                <a:lnTo>
                  <a:pt x="192912" y="72389"/>
                </a:lnTo>
                <a:lnTo>
                  <a:pt x="192912" y="64007"/>
                </a:lnTo>
                <a:lnTo>
                  <a:pt x="228726" y="55244"/>
                </a:lnTo>
                <a:lnTo>
                  <a:pt x="270927" y="55244"/>
                </a:lnTo>
                <a:lnTo>
                  <a:pt x="264160" y="51688"/>
                </a:lnTo>
                <a:lnTo>
                  <a:pt x="257659" y="49115"/>
                </a:lnTo>
                <a:lnTo>
                  <a:pt x="249586" y="47291"/>
                </a:lnTo>
                <a:lnTo>
                  <a:pt x="239942" y="46206"/>
                </a:lnTo>
                <a:lnTo>
                  <a:pt x="228726" y="45846"/>
                </a:lnTo>
                <a:close/>
              </a:path>
              <a:path w="922654" h="156210">
                <a:moveTo>
                  <a:pt x="270927" y="55244"/>
                </a:moveTo>
                <a:lnTo>
                  <a:pt x="228726" y="55244"/>
                </a:lnTo>
                <a:lnTo>
                  <a:pt x="236509" y="55439"/>
                </a:lnTo>
                <a:lnTo>
                  <a:pt x="243458" y="56038"/>
                </a:lnTo>
                <a:lnTo>
                  <a:pt x="249551" y="57066"/>
                </a:lnTo>
                <a:lnTo>
                  <a:pt x="254762" y="58546"/>
                </a:lnTo>
                <a:lnTo>
                  <a:pt x="260985" y="60832"/>
                </a:lnTo>
                <a:lnTo>
                  <a:pt x="264160" y="64007"/>
                </a:lnTo>
                <a:lnTo>
                  <a:pt x="264160" y="72389"/>
                </a:lnTo>
                <a:lnTo>
                  <a:pt x="228726" y="81152"/>
                </a:lnTo>
                <a:lnTo>
                  <a:pt x="270482" y="81152"/>
                </a:lnTo>
                <a:lnTo>
                  <a:pt x="271653" y="80518"/>
                </a:lnTo>
                <a:lnTo>
                  <a:pt x="275463" y="75056"/>
                </a:lnTo>
                <a:lnTo>
                  <a:pt x="275463" y="61087"/>
                </a:lnTo>
                <a:lnTo>
                  <a:pt x="271653" y="55625"/>
                </a:lnTo>
                <a:lnTo>
                  <a:pt x="270927" y="55244"/>
                </a:lnTo>
                <a:close/>
              </a:path>
              <a:path w="922654" h="156210">
                <a:moveTo>
                  <a:pt x="288544" y="26288"/>
                </a:moveTo>
                <a:lnTo>
                  <a:pt x="170053" y="26288"/>
                </a:lnTo>
                <a:lnTo>
                  <a:pt x="170053" y="36068"/>
                </a:lnTo>
                <a:lnTo>
                  <a:pt x="288544" y="36068"/>
                </a:lnTo>
                <a:lnTo>
                  <a:pt x="288544" y="26288"/>
                </a:lnTo>
                <a:close/>
              </a:path>
              <a:path w="922654" h="156210">
                <a:moveTo>
                  <a:pt x="837310" y="7112"/>
                </a:moveTo>
                <a:lnTo>
                  <a:pt x="825881" y="7112"/>
                </a:lnTo>
                <a:lnTo>
                  <a:pt x="820546" y="8000"/>
                </a:lnTo>
                <a:lnTo>
                  <a:pt x="815594" y="9779"/>
                </a:lnTo>
                <a:lnTo>
                  <a:pt x="810768" y="11430"/>
                </a:lnTo>
                <a:lnTo>
                  <a:pt x="806577" y="13969"/>
                </a:lnTo>
                <a:lnTo>
                  <a:pt x="799465" y="20574"/>
                </a:lnTo>
                <a:lnTo>
                  <a:pt x="796670" y="24637"/>
                </a:lnTo>
                <a:lnTo>
                  <a:pt x="794766" y="29210"/>
                </a:lnTo>
                <a:lnTo>
                  <a:pt x="792733" y="33908"/>
                </a:lnTo>
                <a:lnTo>
                  <a:pt x="791844" y="39115"/>
                </a:lnTo>
                <a:lnTo>
                  <a:pt x="791844" y="50673"/>
                </a:lnTo>
                <a:lnTo>
                  <a:pt x="792733" y="55880"/>
                </a:lnTo>
                <a:lnTo>
                  <a:pt x="794766" y="60579"/>
                </a:lnTo>
                <a:lnTo>
                  <a:pt x="796670" y="65277"/>
                </a:lnTo>
                <a:lnTo>
                  <a:pt x="825881" y="82931"/>
                </a:lnTo>
                <a:lnTo>
                  <a:pt x="837310" y="82931"/>
                </a:lnTo>
                <a:lnTo>
                  <a:pt x="842644" y="81914"/>
                </a:lnTo>
                <a:lnTo>
                  <a:pt x="852423" y="78358"/>
                </a:lnTo>
                <a:lnTo>
                  <a:pt x="856615" y="75818"/>
                </a:lnTo>
                <a:lnTo>
                  <a:pt x="860307" y="72389"/>
                </a:lnTo>
                <a:lnTo>
                  <a:pt x="827658" y="72389"/>
                </a:lnTo>
                <a:lnTo>
                  <a:pt x="823848" y="71755"/>
                </a:lnTo>
                <a:lnTo>
                  <a:pt x="820293" y="70485"/>
                </a:lnTo>
                <a:lnTo>
                  <a:pt x="816864" y="69214"/>
                </a:lnTo>
                <a:lnTo>
                  <a:pt x="813816" y="67437"/>
                </a:lnTo>
                <a:lnTo>
                  <a:pt x="811276" y="65024"/>
                </a:lnTo>
                <a:lnTo>
                  <a:pt x="808735" y="62737"/>
                </a:lnTo>
                <a:lnTo>
                  <a:pt x="806704" y="59817"/>
                </a:lnTo>
                <a:lnTo>
                  <a:pt x="805307" y="56387"/>
                </a:lnTo>
                <a:lnTo>
                  <a:pt x="804037" y="52958"/>
                </a:lnTo>
                <a:lnTo>
                  <a:pt x="803275" y="49149"/>
                </a:lnTo>
                <a:lnTo>
                  <a:pt x="803275" y="40639"/>
                </a:lnTo>
                <a:lnTo>
                  <a:pt x="811276" y="24892"/>
                </a:lnTo>
                <a:lnTo>
                  <a:pt x="813816" y="22479"/>
                </a:lnTo>
                <a:lnTo>
                  <a:pt x="816864" y="20700"/>
                </a:lnTo>
                <a:lnTo>
                  <a:pt x="820293" y="19431"/>
                </a:lnTo>
                <a:lnTo>
                  <a:pt x="823848" y="18161"/>
                </a:lnTo>
                <a:lnTo>
                  <a:pt x="827658" y="17525"/>
                </a:lnTo>
                <a:lnTo>
                  <a:pt x="860444" y="17525"/>
                </a:lnTo>
                <a:lnTo>
                  <a:pt x="856615" y="13969"/>
                </a:lnTo>
                <a:lnTo>
                  <a:pt x="852423" y="11430"/>
                </a:lnTo>
                <a:lnTo>
                  <a:pt x="847470" y="9779"/>
                </a:lnTo>
                <a:lnTo>
                  <a:pt x="842644" y="8000"/>
                </a:lnTo>
                <a:lnTo>
                  <a:pt x="837310" y="7112"/>
                </a:lnTo>
                <a:close/>
              </a:path>
              <a:path w="922654" h="156210">
                <a:moveTo>
                  <a:pt x="860444" y="17525"/>
                </a:moveTo>
                <a:lnTo>
                  <a:pt x="835659" y="17525"/>
                </a:lnTo>
                <a:lnTo>
                  <a:pt x="839469" y="18161"/>
                </a:lnTo>
                <a:lnTo>
                  <a:pt x="846328" y="20700"/>
                </a:lnTo>
                <a:lnTo>
                  <a:pt x="859917" y="40639"/>
                </a:lnTo>
                <a:lnTo>
                  <a:pt x="859917" y="49149"/>
                </a:lnTo>
                <a:lnTo>
                  <a:pt x="835659" y="72389"/>
                </a:lnTo>
                <a:lnTo>
                  <a:pt x="860307" y="72389"/>
                </a:lnTo>
                <a:lnTo>
                  <a:pt x="871346" y="50673"/>
                </a:lnTo>
                <a:lnTo>
                  <a:pt x="871346" y="39115"/>
                </a:lnTo>
                <a:lnTo>
                  <a:pt x="870331" y="33908"/>
                </a:lnTo>
                <a:lnTo>
                  <a:pt x="868426" y="29210"/>
                </a:lnTo>
                <a:lnTo>
                  <a:pt x="866394" y="24637"/>
                </a:lnTo>
                <a:lnTo>
                  <a:pt x="863727" y="20574"/>
                </a:lnTo>
                <a:lnTo>
                  <a:pt x="860444" y="17525"/>
                </a:lnTo>
                <a:close/>
              </a:path>
              <a:path w="922654" h="156210">
                <a:moveTo>
                  <a:pt x="685292" y="23621"/>
                </a:moveTo>
                <a:lnTo>
                  <a:pt x="673862" y="23621"/>
                </a:lnTo>
                <a:lnTo>
                  <a:pt x="673862" y="32893"/>
                </a:lnTo>
                <a:lnTo>
                  <a:pt x="673100" y="44321"/>
                </a:lnTo>
                <a:lnTo>
                  <a:pt x="654935" y="87816"/>
                </a:lnTo>
                <a:lnTo>
                  <a:pt x="626109" y="116712"/>
                </a:lnTo>
                <a:lnTo>
                  <a:pt x="634238" y="124332"/>
                </a:lnTo>
                <a:lnTo>
                  <a:pt x="663447" y="95123"/>
                </a:lnTo>
                <a:lnTo>
                  <a:pt x="675513" y="73151"/>
                </a:lnTo>
                <a:lnTo>
                  <a:pt x="676275" y="71119"/>
                </a:lnTo>
                <a:lnTo>
                  <a:pt x="676909" y="69087"/>
                </a:lnTo>
                <a:lnTo>
                  <a:pt x="677418" y="66929"/>
                </a:lnTo>
                <a:lnTo>
                  <a:pt x="678053" y="64769"/>
                </a:lnTo>
                <a:lnTo>
                  <a:pt x="678433" y="63118"/>
                </a:lnTo>
                <a:lnTo>
                  <a:pt x="678560" y="61975"/>
                </a:lnTo>
                <a:lnTo>
                  <a:pt x="690501" y="61975"/>
                </a:lnTo>
                <a:lnTo>
                  <a:pt x="688213" y="55149"/>
                </a:lnTo>
                <a:lnTo>
                  <a:pt x="686026" y="44128"/>
                </a:lnTo>
                <a:lnTo>
                  <a:pt x="685292" y="32893"/>
                </a:lnTo>
                <a:lnTo>
                  <a:pt x="685292" y="23621"/>
                </a:lnTo>
                <a:close/>
              </a:path>
              <a:path w="922654" h="156210">
                <a:moveTo>
                  <a:pt x="690501" y="61975"/>
                </a:moveTo>
                <a:lnTo>
                  <a:pt x="681101" y="61975"/>
                </a:lnTo>
                <a:lnTo>
                  <a:pt x="681735" y="64769"/>
                </a:lnTo>
                <a:lnTo>
                  <a:pt x="682497" y="69087"/>
                </a:lnTo>
                <a:lnTo>
                  <a:pt x="702309" y="102615"/>
                </a:lnTo>
                <a:lnTo>
                  <a:pt x="721741" y="121538"/>
                </a:lnTo>
                <a:lnTo>
                  <a:pt x="730250" y="113537"/>
                </a:lnTo>
                <a:lnTo>
                  <a:pt x="720012" y="105082"/>
                </a:lnTo>
                <a:lnTo>
                  <a:pt x="711025" y="96091"/>
                </a:lnTo>
                <a:lnTo>
                  <a:pt x="703300" y="86552"/>
                </a:lnTo>
                <a:lnTo>
                  <a:pt x="696848" y="76454"/>
                </a:lnTo>
                <a:lnTo>
                  <a:pt x="691828" y="65932"/>
                </a:lnTo>
                <a:lnTo>
                  <a:pt x="690501" y="61975"/>
                </a:lnTo>
                <a:close/>
              </a:path>
              <a:path w="922654" h="156210">
                <a:moveTo>
                  <a:pt x="724789" y="13207"/>
                </a:moveTo>
                <a:lnTo>
                  <a:pt x="632587" y="13207"/>
                </a:lnTo>
                <a:lnTo>
                  <a:pt x="632587" y="23621"/>
                </a:lnTo>
                <a:lnTo>
                  <a:pt x="724789" y="23621"/>
                </a:lnTo>
                <a:lnTo>
                  <a:pt x="724789" y="13207"/>
                </a:lnTo>
                <a:close/>
              </a:path>
              <a:path w="922654" h="156210">
                <a:moveTo>
                  <a:pt x="393319" y="20193"/>
                </a:moveTo>
                <a:lnTo>
                  <a:pt x="381888" y="20193"/>
                </a:lnTo>
                <a:lnTo>
                  <a:pt x="381858" y="26288"/>
                </a:lnTo>
                <a:lnTo>
                  <a:pt x="380873" y="30352"/>
                </a:lnTo>
                <a:lnTo>
                  <a:pt x="376300" y="38988"/>
                </a:lnTo>
                <a:lnTo>
                  <a:pt x="372872" y="43052"/>
                </a:lnTo>
                <a:lnTo>
                  <a:pt x="368300" y="46862"/>
                </a:lnTo>
                <a:lnTo>
                  <a:pt x="363855" y="50673"/>
                </a:lnTo>
                <a:lnTo>
                  <a:pt x="326770" y="65277"/>
                </a:lnTo>
                <a:lnTo>
                  <a:pt x="332359" y="74675"/>
                </a:lnTo>
                <a:lnTo>
                  <a:pt x="370459" y="59181"/>
                </a:lnTo>
                <a:lnTo>
                  <a:pt x="384048" y="44704"/>
                </a:lnTo>
                <a:lnTo>
                  <a:pt x="385063" y="43052"/>
                </a:lnTo>
                <a:lnTo>
                  <a:pt x="385825" y="41275"/>
                </a:lnTo>
                <a:lnTo>
                  <a:pt x="386334" y="39750"/>
                </a:lnTo>
                <a:lnTo>
                  <a:pt x="399292" y="39750"/>
                </a:lnTo>
                <a:lnTo>
                  <a:pt x="398653" y="38988"/>
                </a:lnTo>
                <a:lnTo>
                  <a:pt x="394335" y="30606"/>
                </a:lnTo>
                <a:lnTo>
                  <a:pt x="393319" y="26288"/>
                </a:lnTo>
                <a:lnTo>
                  <a:pt x="393319" y="20193"/>
                </a:lnTo>
                <a:close/>
              </a:path>
              <a:path w="922654" h="156210">
                <a:moveTo>
                  <a:pt x="399292" y="39750"/>
                </a:moveTo>
                <a:lnTo>
                  <a:pt x="389128" y="39750"/>
                </a:lnTo>
                <a:lnTo>
                  <a:pt x="389509" y="41275"/>
                </a:lnTo>
                <a:lnTo>
                  <a:pt x="390339" y="43052"/>
                </a:lnTo>
                <a:lnTo>
                  <a:pt x="392049" y="46227"/>
                </a:lnTo>
                <a:lnTo>
                  <a:pt x="393192" y="47751"/>
                </a:lnTo>
                <a:lnTo>
                  <a:pt x="394462" y="49275"/>
                </a:lnTo>
                <a:lnTo>
                  <a:pt x="398144" y="53848"/>
                </a:lnTo>
                <a:lnTo>
                  <a:pt x="434445" y="70485"/>
                </a:lnTo>
                <a:lnTo>
                  <a:pt x="443230" y="72389"/>
                </a:lnTo>
                <a:lnTo>
                  <a:pt x="447929" y="62864"/>
                </a:lnTo>
                <a:lnTo>
                  <a:pt x="441116" y="61509"/>
                </a:lnTo>
                <a:lnTo>
                  <a:pt x="434768" y="59928"/>
                </a:lnTo>
                <a:lnTo>
                  <a:pt x="401955" y="42925"/>
                </a:lnTo>
                <a:lnTo>
                  <a:pt x="399292" y="39750"/>
                </a:lnTo>
                <a:close/>
              </a:path>
              <a:path w="922654" h="156210">
                <a:moveTo>
                  <a:pt x="444245" y="9779"/>
                </a:moveTo>
                <a:lnTo>
                  <a:pt x="331088" y="9779"/>
                </a:lnTo>
                <a:lnTo>
                  <a:pt x="331088" y="20193"/>
                </a:lnTo>
                <a:lnTo>
                  <a:pt x="444245" y="20193"/>
                </a:lnTo>
                <a:lnTo>
                  <a:pt x="444245" y="9779"/>
                </a:lnTo>
                <a:close/>
              </a:path>
              <a:path w="922654" h="156210">
                <a:moveTo>
                  <a:pt x="922401" y="2793"/>
                </a:moveTo>
                <a:lnTo>
                  <a:pt x="910335" y="2793"/>
                </a:lnTo>
                <a:lnTo>
                  <a:pt x="910335" y="22860"/>
                </a:lnTo>
                <a:lnTo>
                  <a:pt x="878332" y="22860"/>
                </a:lnTo>
                <a:lnTo>
                  <a:pt x="878332" y="32512"/>
                </a:lnTo>
                <a:lnTo>
                  <a:pt x="910335" y="32512"/>
                </a:lnTo>
                <a:lnTo>
                  <a:pt x="910335" y="57657"/>
                </a:lnTo>
                <a:lnTo>
                  <a:pt x="878332" y="57657"/>
                </a:lnTo>
                <a:lnTo>
                  <a:pt x="878332" y="67437"/>
                </a:lnTo>
                <a:lnTo>
                  <a:pt x="910335" y="67437"/>
                </a:lnTo>
                <a:lnTo>
                  <a:pt x="910335" y="92963"/>
                </a:lnTo>
                <a:lnTo>
                  <a:pt x="922401" y="92963"/>
                </a:lnTo>
                <a:lnTo>
                  <a:pt x="922401" y="2793"/>
                </a:lnTo>
                <a:close/>
              </a:path>
              <a:path w="922654" h="156210">
                <a:moveTo>
                  <a:pt x="758444" y="2793"/>
                </a:moveTo>
                <a:lnTo>
                  <a:pt x="746379" y="2793"/>
                </a:lnTo>
                <a:lnTo>
                  <a:pt x="746379" y="152145"/>
                </a:lnTo>
                <a:lnTo>
                  <a:pt x="758444" y="152145"/>
                </a:lnTo>
                <a:lnTo>
                  <a:pt x="758444" y="2793"/>
                </a:lnTo>
                <a:close/>
              </a:path>
              <a:path w="922654" h="156210">
                <a:moveTo>
                  <a:pt x="601091" y="69850"/>
                </a:moveTo>
                <a:lnTo>
                  <a:pt x="589026" y="69850"/>
                </a:lnTo>
                <a:lnTo>
                  <a:pt x="589026" y="152145"/>
                </a:lnTo>
                <a:lnTo>
                  <a:pt x="601091" y="152145"/>
                </a:lnTo>
                <a:lnTo>
                  <a:pt x="601091" y="69850"/>
                </a:lnTo>
                <a:close/>
              </a:path>
              <a:path w="922654" h="156210">
                <a:moveTo>
                  <a:pt x="546862" y="13207"/>
                </a:moveTo>
                <a:lnTo>
                  <a:pt x="470407" y="13207"/>
                </a:lnTo>
                <a:lnTo>
                  <a:pt x="470407" y="23621"/>
                </a:lnTo>
                <a:lnTo>
                  <a:pt x="535051" y="23621"/>
                </a:lnTo>
                <a:lnTo>
                  <a:pt x="535051" y="28701"/>
                </a:lnTo>
                <a:lnTo>
                  <a:pt x="531128" y="69850"/>
                </a:lnTo>
                <a:lnTo>
                  <a:pt x="522684" y="111680"/>
                </a:lnTo>
                <a:lnTo>
                  <a:pt x="518541" y="124840"/>
                </a:lnTo>
                <a:lnTo>
                  <a:pt x="530479" y="127254"/>
                </a:lnTo>
                <a:lnTo>
                  <a:pt x="540480" y="84978"/>
                </a:lnTo>
                <a:lnTo>
                  <a:pt x="542670" y="69850"/>
                </a:lnTo>
                <a:lnTo>
                  <a:pt x="601091" y="69850"/>
                </a:lnTo>
                <a:lnTo>
                  <a:pt x="601091" y="59308"/>
                </a:lnTo>
                <a:lnTo>
                  <a:pt x="543941" y="59308"/>
                </a:lnTo>
                <a:lnTo>
                  <a:pt x="544956" y="49299"/>
                </a:lnTo>
                <a:lnTo>
                  <a:pt x="545592" y="42418"/>
                </a:lnTo>
                <a:lnTo>
                  <a:pt x="546607" y="26669"/>
                </a:lnTo>
                <a:lnTo>
                  <a:pt x="546862" y="19557"/>
                </a:lnTo>
                <a:lnTo>
                  <a:pt x="546862" y="13207"/>
                </a:lnTo>
                <a:close/>
              </a:path>
              <a:path w="922654" h="156210">
                <a:moveTo>
                  <a:pt x="601091" y="2793"/>
                </a:moveTo>
                <a:lnTo>
                  <a:pt x="589026" y="2793"/>
                </a:lnTo>
                <a:lnTo>
                  <a:pt x="589026" y="59308"/>
                </a:lnTo>
                <a:lnTo>
                  <a:pt x="601091" y="59308"/>
                </a:lnTo>
                <a:lnTo>
                  <a:pt x="601091" y="2793"/>
                </a:lnTo>
                <a:close/>
              </a:path>
              <a:path w="922654" h="156210">
                <a:moveTo>
                  <a:pt x="130556" y="69850"/>
                </a:moveTo>
                <a:lnTo>
                  <a:pt x="118491" y="69850"/>
                </a:lnTo>
                <a:lnTo>
                  <a:pt x="118491" y="152145"/>
                </a:lnTo>
                <a:lnTo>
                  <a:pt x="130556" y="152145"/>
                </a:lnTo>
                <a:lnTo>
                  <a:pt x="130556" y="69850"/>
                </a:lnTo>
                <a:close/>
              </a:path>
              <a:path w="922654" h="156210">
                <a:moveTo>
                  <a:pt x="94868" y="4571"/>
                </a:moveTo>
                <a:lnTo>
                  <a:pt x="82804" y="4571"/>
                </a:lnTo>
                <a:lnTo>
                  <a:pt x="82804" y="149606"/>
                </a:lnTo>
                <a:lnTo>
                  <a:pt x="94868" y="149606"/>
                </a:lnTo>
                <a:lnTo>
                  <a:pt x="94868" y="69850"/>
                </a:lnTo>
                <a:lnTo>
                  <a:pt x="130556" y="69850"/>
                </a:lnTo>
                <a:lnTo>
                  <a:pt x="130556" y="59308"/>
                </a:lnTo>
                <a:lnTo>
                  <a:pt x="94868" y="59308"/>
                </a:lnTo>
                <a:lnTo>
                  <a:pt x="94868" y="4571"/>
                </a:lnTo>
                <a:close/>
              </a:path>
              <a:path w="922654" h="156210">
                <a:moveTo>
                  <a:pt x="130556" y="2793"/>
                </a:moveTo>
                <a:lnTo>
                  <a:pt x="118491" y="2793"/>
                </a:lnTo>
                <a:lnTo>
                  <a:pt x="118491" y="59308"/>
                </a:lnTo>
                <a:lnTo>
                  <a:pt x="130556" y="59308"/>
                </a:lnTo>
                <a:lnTo>
                  <a:pt x="130556" y="2793"/>
                </a:lnTo>
                <a:close/>
              </a:path>
              <a:path w="922654" h="156210">
                <a:moveTo>
                  <a:pt x="199009" y="0"/>
                </a:moveTo>
                <a:lnTo>
                  <a:pt x="226187" y="14224"/>
                </a:lnTo>
                <a:lnTo>
                  <a:pt x="232156" y="14605"/>
                </a:lnTo>
                <a:lnTo>
                  <a:pt x="238251" y="14731"/>
                </a:lnTo>
                <a:lnTo>
                  <a:pt x="256667" y="14731"/>
                </a:lnTo>
                <a:lnTo>
                  <a:pt x="262509" y="14477"/>
                </a:lnTo>
                <a:lnTo>
                  <a:pt x="262509" y="5206"/>
                </a:lnTo>
                <a:lnTo>
                  <a:pt x="239013" y="5206"/>
                </a:lnTo>
                <a:lnTo>
                  <a:pt x="233553" y="5080"/>
                </a:lnTo>
                <a:lnTo>
                  <a:pt x="223012" y="4571"/>
                </a:lnTo>
                <a:lnTo>
                  <a:pt x="217931" y="4190"/>
                </a:lnTo>
                <a:lnTo>
                  <a:pt x="208153" y="2667"/>
                </a:lnTo>
                <a:lnTo>
                  <a:pt x="203454" y="1524"/>
                </a:lnTo>
                <a:lnTo>
                  <a:pt x="199009" y="0"/>
                </a:lnTo>
                <a:close/>
              </a:path>
              <a:path w="922654" h="156210">
                <a:moveTo>
                  <a:pt x="262509" y="4825"/>
                </a:moveTo>
                <a:lnTo>
                  <a:pt x="250444" y="5080"/>
                </a:lnTo>
                <a:lnTo>
                  <a:pt x="244729" y="5080"/>
                </a:lnTo>
                <a:lnTo>
                  <a:pt x="239013" y="5206"/>
                </a:lnTo>
                <a:lnTo>
                  <a:pt x="262509" y="5206"/>
                </a:lnTo>
                <a:lnTo>
                  <a:pt x="262509" y="4825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42715" y="3749802"/>
            <a:ext cx="107950" cy="52069"/>
          </a:xfrm>
          <a:custGeom>
            <a:avLst/>
            <a:gdLst/>
            <a:ahLst/>
            <a:cxnLst/>
            <a:rect l="l" t="t" r="r" b="b"/>
            <a:pathLst>
              <a:path w="107950" h="52070">
                <a:moveTo>
                  <a:pt x="0" y="0"/>
                </a:moveTo>
                <a:lnTo>
                  <a:pt x="107442" y="0"/>
                </a:lnTo>
                <a:lnTo>
                  <a:pt x="107442" y="51689"/>
                </a:lnTo>
                <a:lnTo>
                  <a:pt x="95376" y="51689"/>
                </a:lnTo>
                <a:lnTo>
                  <a:pt x="95376" y="10414"/>
                </a:lnTo>
                <a:lnTo>
                  <a:pt x="0" y="1041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84729" y="3748913"/>
            <a:ext cx="144780" cy="50800"/>
          </a:xfrm>
          <a:custGeom>
            <a:avLst/>
            <a:gdLst/>
            <a:ahLst/>
            <a:cxnLst/>
            <a:rect l="l" t="t" r="r" b="b"/>
            <a:pathLst>
              <a:path w="144780" h="50800">
                <a:moveTo>
                  <a:pt x="0" y="0"/>
                </a:moveTo>
                <a:lnTo>
                  <a:pt x="144525" y="0"/>
                </a:lnTo>
                <a:lnTo>
                  <a:pt x="144525" y="10413"/>
                </a:lnTo>
                <a:lnTo>
                  <a:pt x="78104" y="10413"/>
                </a:lnTo>
                <a:lnTo>
                  <a:pt x="78104" y="50673"/>
                </a:lnTo>
                <a:lnTo>
                  <a:pt x="66166" y="50673"/>
                </a:lnTo>
                <a:lnTo>
                  <a:pt x="66166" y="10413"/>
                </a:lnTo>
                <a:lnTo>
                  <a:pt x="0" y="1041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43225" y="3738498"/>
            <a:ext cx="144780" cy="61594"/>
          </a:xfrm>
          <a:custGeom>
            <a:avLst/>
            <a:gdLst/>
            <a:ahLst/>
            <a:cxnLst/>
            <a:rect l="l" t="t" r="r" b="b"/>
            <a:pathLst>
              <a:path w="144780" h="61595">
                <a:moveTo>
                  <a:pt x="0" y="0"/>
                </a:moveTo>
                <a:lnTo>
                  <a:pt x="144525" y="0"/>
                </a:lnTo>
                <a:lnTo>
                  <a:pt x="144525" y="10413"/>
                </a:lnTo>
                <a:lnTo>
                  <a:pt x="78105" y="10413"/>
                </a:lnTo>
                <a:lnTo>
                  <a:pt x="78105" y="61087"/>
                </a:lnTo>
                <a:lnTo>
                  <a:pt x="66167" y="61087"/>
                </a:lnTo>
                <a:lnTo>
                  <a:pt x="66167" y="10413"/>
                </a:lnTo>
                <a:lnTo>
                  <a:pt x="0" y="1041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639567" y="3713607"/>
            <a:ext cx="39370" cy="41910"/>
          </a:xfrm>
          <a:custGeom>
            <a:avLst/>
            <a:gdLst/>
            <a:ahLst/>
            <a:cxnLst/>
            <a:rect l="l" t="t" r="r" b="b"/>
            <a:pathLst>
              <a:path w="39369" h="41910">
                <a:moveTo>
                  <a:pt x="0" y="0"/>
                </a:moveTo>
                <a:lnTo>
                  <a:pt x="0" y="41910"/>
                </a:lnTo>
                <a:lnTo>
                  <a:pt x="39115" y="41910"/>
                </a:lnTo>
                <a:lnTo>
                  <a:pt x="39115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20670" y="3700907"/>
            <a:ext cx="71755" cy="26034"/>
          </a:xfrm>
          <a:custGeom>
            <a:avLst/>
            <a:gdLst/>
            <a:ahLst/>
            <a:cxnLst/>
            <a:rect l="l" t="t" r="r" b="b"/>
            <a:pathLst>
              <a:path w="71755" h="26035">
                <a:moveTo>
                  <a:pt x="35813" y="0"/>
                </a:moveTo>
                <a:lnTo>
                  <a:pt x="0" y="8763"/>
                </a:lnTo>
                <a:lnTo>
                  <a:pt x="0" y="12827"/>
                </a:lnTo>
                <a:lnTo>
                  <a:pt x="0" y="17145"/>
                </a:lnTo>
                <a:lnTo>
                  <a:pt x="35813" y="25908"/>
                </a:lnTo>
                <a:lnTo>
                  <a:pt x="43596" y="25695"/>
                </a:lnTo>
                <a:lnTo>
                  <a:pt x="71247" y="17145"/>
                </a:lnTo>
                <a:lnTo>
                  <a:pt x="71247" y="12827"/>
                </a:lnTo>
                <a:lnTo>
                  <a:pt x="71247" y="8763"/>
                </a:lnTo>
                <a:lnTo>
                  <a:pt x="43596" y="194"/>
                </a:lnTo>
                <a:lnTo>
                  <a:pt x="35813" y="0"/>
                </a:lnTo>
                <a:close/>
              </a:path>
            </a:pathLst>
          </a:custGeom>
          <a:ln w="9144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09367" y="3691509"/>
            <a:ext cx="93980" cy="45085"/>
          </a:xfrm>
          <a:custGeom>
            <a:avLst/>
            <a:gdLst/>
            <a:ahLst/>
            <a:cxnLst/>
            <a:rect l="l" t="t" r="r" b="b"/>
            <a:pathLst>
              <a:path w="93980" h="45085">
                <a:moveTo>
                  <a:pt x="47116" y="0"/>
                </a:moveTo>
                <a:lnTo>
                  <a:pt x="90043" y="9779"/>
                </a:lnTo>
                <a:lnTo>
                  <a:pt x="93852" y="15240"/>
                </a:lnTo>
                <a:lnTo>
                  <a:pt x="93852" y="22225"/>
                </a:lnTo>
                <a:lnTo>
                  <a:pt x="93852" y="29210"/>
                </a:lnTo>
                <a:lnTo>
                  <a:pt x="58332" y="44324"/>
                </a:lnTo>
                <a:lnTo>
                  <a:pt x="47116" y="44704"/>
                </a:lnTo>
                <a:lnTo>
                  <a:pt x="35734" y="44324"/>
                </a:lnTo>
                <a:lnTo>
                  <a:pt x="0" y="29210"/>
                </a:lnTo>
                <a:lnTo>
                  <a:pt x="0" y="22225"/>
                </a:lnTo>
                <a:lnTo>
                  <a:pt x="0" y="15240"/>
                </a:lnTo>
                <a:lnTo>
                  <a:pt x="35734" y="359"/>
                </a:lnTo>
                <a:lnTo>
                  <a:pt x="47116" y="0"/>
                </a:lnTo>
                <a:close/>
              </a:path>
            </a:pathLst>
          </a:custGeom>
          <a:ln w="9144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93238" y="3676840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635" y="0"/>
                </a:lnTo>
              </a:path>
            </a:pathLst>
          </a:custGeom>
          <a:ln w="18923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431032" y="3663188"/>
            <a:ext cx="57150" cy="55244"/>
          </a:xfrm>
          <a:custGeom>
            <a:avLst/>
            <a:gdLst/>
            <a:ahLst/>
            <a:cxnLst/>
            <a:rect l="l" t="t" r="r" b="b"/>
            <a:pathLst>
              <a:path w="57150" h="55245">
                <a:moveTo>
                  <a:pt x="28447" y="0"/>
                </a:moveTo>
                <a:lnTo>
                  <a:pt x="24383" y="0"/>
                </a:lnTo>
                <a:lnTo>
                  <a:pt x="20573" y="635"/>
                </a:lnTo>
                <a:lnTo>
                  <a:pt x="17017" y="1905"/>
                </a:lnTo>
                <a:lnTo>
                  <a:pt x="13588" y="3175"/>
                </a:lnTo>
                <a:lnTo>
                  <a:pt x="10540" y="4953"/>
                </a:lnTo>
                <a:lnTo>
                  <a:pt x="8000" y="7366"/>
                </a:lnTo>
                <a:lnTo>
                  <a:pt x="5460" y="9651"/>
                </a:lnTo>
                <a:lnTo>
                  <a:pt x="3428" y="12445"/>
                </a:lnTo>
                <a:lnTo>
                  <a:pt x="2031" y="15875"/>
                </a:lnTo>
                <a:lnTo>
                  <a:pt x="762" y="19304"/>
                </a:lnTo>
                <a:lnTo>
                  <a:pt x="0" y="23113"/>
                </a:lnTo>
                <a:lnTo>
                  <a:pt x="0" y="27431"/>
                </a:lnTo>
                <a:lnTo>
                  <a:pt x="0" y="31623"/>
                </a:lnTo>
                <a:lnTo>
                  <a:pt x="8000" y="47498"/>
                </a:lnTo>
                <a:lnTo>
                  <a:pt x="10540" y="49911"/>
                </a:lnTo>
                <a:lnTo>
                  <a:pt x="13588" y="51688"/>
                </a:lnTo>
                <a:lnTo>
                  <a:pt x="17017" y="52959"/>
                </a:lnTo>
                <a:lnTo>
                  <a:pt x="20573" y="54229"/>
                </a:lnTo>
                <a:lnTo>
                  <a:pt x="24383" y="54863"/>
                </a:lnTo>
                <a:lnTo>
                  <a:pt x="28447" y="54863"/>
                </a:lnTo>
                <a:lnTo>
                  <a:pt x="32384" y="54863"/>
                </a:lnTo>
                <a:lnTo>
                  <a:pt x="48640" y="47498"/>
                </a:lnTo>
                <a:lnTo>
                  <a:pt x="51180" y="45212"/>
                </a:lnTo>
                <a:lnTo>
                  <a:pt x="53085" y="42291"/>
                </a:lnTo>
                <a:lnTo>
                  <a:pt x="54482" y="38862"/>
                </a:lnTo>
                <a:lnTo>
                  <a:pt x="55879" y="35432"/>
                </a:lnTo>
                <a:lnTo>
                  <a:pt x="56641" y="31623"/>
                </a:lnTo>
                <a:lnTo>
                  <a:pt x="56641" y="27431"/>
                </a:lnTo>
                <a:lnTo>
                  <a:pt x="56641" y="23113"/>
                </a:lnTo>
                <a:lnTo>
                  <a:pt x="55879" y="19304"/>
                </a:lnTo>
                <a:lnTo>
                  <a:pt x="54482" y="15875"/>
                </a:lnTo>
                <a:lnTo>
                  <a:pt x="53085" y="12445"/>
                </a:lnTo>
                <a:lnTo>
                  <a:pt x="51180" y="9651"/>
                </a:lnTo>
                <a:lnTo>
                  <a:pt x="48640" y="7366"/>
                </a:lnTo>
                <a:lnTo>
                  <a:pt x="45973" y="4953"/>
                </a:lnTo>
                <a:lnTo>
                  <a:pt x="43052" y="3175"/>
                </a:lnTo>
                <a:lnTo>
                  <a:pt x="39623" y="1905"/>
                </a:lnTo>
                <a:lnTo>
                  <a:pt x="36194" y="635"/>
                </a:lnTo>
                <a:lnTo>
                  <a:pt x="32384" y="0"/>
                </a:lnTo>
                <a:lnTo>
                  <a:pt x="28447" y="0"/>
                </a:lnTo>
                <a:close/>
              </a:path>
            </a:pathLst>
          </a:custGeom>
          <a:ln w="9144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627757" y="3659759"/>
            <a:ext cx="62865" cy="106680"/>
          </a:xfrm>
          <a:custGeom>
            <a:avLst/>
            <a:gdLst/>
            <a:ahLst/>
            <a:cxnLst/>
            <a:rect l="l" t="t" r="r" b="b"/>
            <a:pathLst>
              <a:path w="62864" h="106679">
                <a:moveTo>
                  <a:pt x="0" y="0"/>
                </a:moveTo>
                <a:lnTo>
                  <a:pt x="11811" y="0"/>
                </a:lnTo>
                <a:lnTo>
                  <a:pt x="11811" y="43307"/>
                </a:lnTo>
                <a:lnTo>
                  <a:pt x="50926" y="43307"/>
                </a:lnTo>
                <a:lnTo>
                  <a:pt x="50926" y="0"/>
                </a:lnTo>
                <a:lnTo>
                  <a:pt x="62865" y="0"/>
                </a:lnTo>
                <a:lnTo>
                  <a:pt x="62865" y="106172"/>
                </a:lnTo>
                <a:lnTo>
                  <a:pt x="0" y="10617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253866" y="3658870"/>
            <a:ext cx="104139" cy="111125"/>
          </a:xfrm>
          <a:custGeom>
            <a:avLst/>
            <a:gdLst/>
            <a:ahLst/>
            <a:cxnLst/>
            <a:rect l="l" t="t" r="r" b="b"/>
            <a:pathLst>
              <a:path w="104139" h="111125">
                <a:moveTo>
                  <a:pt x="6477" y="0"/>
                </a:moveTo>
                <a:lnTo>
                  <a:pt x="98679" y="0"/>
                </a:lnTo>
                <a:lnTo>
                  <a:pt x="98679" y="10413"/>
                </a:lnTo>
                <a:lnTo>
                  <a:pt x="59182" y="10413"/>
                </a:lnTo>
                <a:lnTo>
                  <a:pt x="59182" y="19684"/>
                </a:lnTo>
                <a:lnTo>
                  <a:pt x="70738" y="63245"/>
                </a:lnTo>
                <a:lnTo>
                  <a:pt x="104140" y="100329"/>
                </a:lnTo>
                <a:lnTo>
                  <a:pt x="95631" y="108330"/>
                </a:lnTo>
                <a:lnTo>
                  <a:pt x="66294" y="76961"/>
                </a:lnTo>
                <a:lnTo>
                  <a:pt x="57785" y="60324"/>
                </a:lnTo>
                <a:lnTo>
                  <a:pt x="57023" y="58038"/>
                </a:lnTo>
                <a:lnTo>
                  <a:pt x="56387" y="55879"/>
                </a:lnTo>
                <a:lnTo>
                  <a:pt x="56007" y="53720"/>
                </a:lnTo>
                <a:lnTo>
                  <a:pt x="55625" y="51561"/>
                </a:lnTo>
                <a:lnTo>
                  <a:pt x="55245" y="49910"/>
                </a:lnTo>
                <a:lnTo>
                  <a:pt x="54991" y="48767"/>
                </a:lnTo>
                <a:lnTo>
                  <a:pt x="52450" y="48767"/>
                </a:lnTo>
                <a:lnTo>
                  <a:pt x="52324" y="49910"/>
                </a:lnTo>
                <a:lnTo>
                  <a:pt x="51943" y="51561"/>
                </a:lnTo>
                <a:lnTo>
                  <a:pt x="51308" y="53720"/>
                </a:lnTo>
                <a:lnTo>
                  <a:pt x="50800" y="55879"/>
                </a:lnTo>
                <a:lnTo>
                  <a:pt x="50165" y="57911"/>
                </a:lnTo>
                <a:lnTo>
                  <a:pt x="49403" y="59943"/>
                </a:lnTo>
                <a:lnTo>
                  <a:pt x="48513" y="62737"/>
                </a:lnTo>
                <a:lnTo>
                  <a:pt x="25273" y="95884"/>
                </a:lnTo>
                <a:lnTo>
                  <a:pt x="8128" y="111124"/>
                </a:lnTo>
                <a:lnTo>
                  <a:pt x="0" y="103504"/>
                </a:lnTo>
                <a:lnTo>
                  <a:pt x="11021" y="94317"/>
                </a:lnTo>
                <a:lnTo>
                  <a:pt x="20637" y="84677"/>
                </a:lnTo>
                <a:lnTo>
                  <a:pt x="44704" y="42338"/>
                </a:lnTo>
                <a:lnTo>
                  <a:pt x="47752" y="19684"/>
                </a:lnTo>
                <a:lnTo>
                  <a:pt x="47752" y="10413"/>
                </a:lnTo>
                <a:lnTo>
                  <a:pt x="6477" y="10413"/>
                </a:lnTo>
                <a:lnTo>
                  <a:pt x="6477" y="0"/>
                </a:lnTo>
                <a:close/>
              </a:path>
            </a:pathLst>
          </a:custGeom>
          <a:ln w="9144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954527" y="3655440"/>
            <a:ext cx="121285" cy="65405"/>
          </a:xfrm>
          <a:custGeom>
            <a:avLst/>
            <a:gdLst/>
            <a:ahLst/>
            <a:cxnLst/>
            <a:rect l="l" t="t" r="r" b="b"/>
            <a:pathLst>
              <a:path w="121285" h="65404">
                <a:moveTo>
                  <a:pt x="4318" y="0"/>
                </a:moveTo>
                <a:lnTo>
                  <a:pt x="117475" y="0"/>
                </a:lnTo>
                <a:lnTo>
                  <a:pt x="117475" y="10413"/>
                </a:lnTo>
                <a:lnTo>
                  <a:pt x="66548" y="10413"/>
                </a:lnTo>
                <a:lnTo>
                  <a:pt x="66548" y="12191"/>
                </a:lnTo>
                <a:lnTo>
                  <a:pt x="66548" y="16509"/>
                </a:lnTo>
                <a:lnTo>
                  <a:pt x="67564" y="20827"/>
                </a:lnTo>
                <a:lnTo>
                  <a:pt x="69723" y="25018"/>
                </a:lnTo>
                <a:lnTo>
                  <a:pt x="71882" y="29209"/>
                </a:lnTo>
                <a:lnTo>
                  <a:pt x="75184" y="33146"/>
                </a:lnTo>
                <a:lnTo>
                  <a:pt x="79629" y="36702"/>
                </a:lnTo>
                <a:lnTo>
                  <a:pt x="84074" y="40258"/>
                </a:lnTo>
                <a:lnTo>
                  <a:pt x="121158" y="53085"/>
                </a:lnTo>
                <a:lnTo>
                  <a:pt x="116459" y="62610"/>
                </a:lnTo>
                <a:lnTo>
                  <a:pt x="77470" y="48386"/>
                </a:lnTo>
                <a:lnTo>
                  <a:pt x="67691" y="39496"/>
                </a:lnTo>
                <a:lnTo>
                  <a:pt x="66421" y="37972"/>
                </a:lnTo>
                <a:lnTo>
                  <a:pt x="65278" y="36448"/>
                </a:lnTo>
                <a:lnTo>
                  <a:pt x="64389" y="34797"/>
                </a:lnTo>
                <a:lnTo>
                  <a:pt x="63500" y="33146"/>
                </a:lnTo>
                <a:lnTo>
                  <a:pt x="62738" y="31495"/>
                </a:lnTo>
                <a:lnTo>
                  <a:pt x="62357" y="29971"/>
                </a:lnTo>
                <a:lnTo>
                  <a:pt x="59563" y="29971"/>
                </a:lnTo>
                <a:lnTo>
                  <a:pt x="59055" y="31495"/>
                </a:lnTo>
                <a:lnTo>
                  <a:pt x="58293" y="33273"/>
                </a:lnTo>
                <a:lnTo>
                  <a:pt x="57277" y="34924"/>
                </a:lnTo>
                <a:lnTo>
                  <a:pt x="56261" y="36702"/>
                </a:lnTo>
                <a:lnTo>
                  <a:pt x="55118" y="38353"/>
                </a:lnTo>
                <a:lnTo>
                  <a:pt x="53721" y="40004"/>
                </a:lnTo>
                <a:lnTo>
                  <a:pt x="49657" y="44830"/>
                </a:lnTo>
                <a:lnTo>
                  <a:pt x="14182" y="62400"/>
                </a:lnTo>
                <a:lnTo>
                  <a:pt x="5588" y="64896"/>
                </a:lnTo>
                <a:lnTo>
                  <a:pt x="0" y="55498"/>
                </a:lnTo>
                <a:lnTo>
                  <a:pt x="6810" y="53857"/>
                </a:lnTo>
                <a:lnTo>
                  <a:pt x="13144" y="51990"/>
                </a:lnTo>
                <a:lnTo>
                  <a:pt x="41529" y="37083"/>
                </a:lnTo>
                <a:lnTo>
                  <a:pt x="46101" y="33273"/>
                </a:lnTo>
                <a:lnTo>
                  <a:pt x="49530" y="29209"/>
                </a:lnTo>
                <a:lnTo>
                  <a:pt x="51816" y="24891"/>
                </a:lnTo>
                <a:lnTo>
                  <a:pt x="54102" y="20573"/>
                </a:lnTo>
                <a:lnTo>
                  <a:pt x="55118" y="16382"/>
                </a:lnTo>
                <a:lnTo>
                  <a:pt x="55118" y="12191"/>
                </a:lnTo>
                <a:lnTo>
                  <a:pt x="55118" y="10413"/>
                </a:lnTo>
                <a:lnTo>
                  <a:pt x="4318" y="10413"/>
                </a:lnTo>
                <a:lnTo>
                  <a:pt x="4318" y="0"/>
                </a:lnTo>
                <a:close/>
              </a:path>
            </a:pathLst>
          </a:custGeom>
          <a:ln w="9143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19602" y="3652773"/>
            <a:ext cx="80010" cy="76200"/>
          </a:xfrm>
          <a:custGeom>
            <a:avLst/>
            <a:gdLst/>
            <a:ahLst/>
            <a:cxnLst/>
            <a:rect l="l" t="t" r="r" b="b"/>
            <a:pathLst>
              <a:path w="80010" h="76200">
                <a:moveTo>
                  <a:pt x="39877" y="0"/>
                </a:moveTo>
                <a:lnTo>
                  <a:pt x="45465" y="0"/>
                </a:lnTo>
                <a:lnTo>
                  <a:pt x="50800" y="888"/>
                </a:lnTo>
                <a:lnTo>
                  <a:pt x="55625" y="2667"/>
                </a:lnTo>
                <a:lnTo>
                  <a:pt x="60578" y="4318"/>
                </a:lnTo>
                <a:lnTo>
                  <a:pt x="64770" y="6857"/>
                </a:lnTo>
                <a:lnTo>
                  <a:pt x="68325" y="10159"/>
                </a:lnTo>
                <a:lnTo>
                  <a:pt x="71882" y="13462"/>
                </a:lnTo>
                <a:lnTo>
                  <a:pt x="74549" y="17525"/>
                </a:lnTo>
                <a:lnTo>
                  <a:pt x="76581" y="22098"/>
                </a:lnTo>
                <a:lnTo>
                  <a:pt x="78486" y="26796"/>
                </a:lnTo>
                <a:lnTo>
                  <a:pt x="79501" y="32003"/>
                </a:lnTo>
                <a:lnTo>
                  <a:pt x="79501" y="37845"/>
                </a:lnTo>
                <a:lnTo>
                  <a:pt x="79501" y="43561"/>
                </a:lnTo>
                <a:lnTo>
                  <a:pt x="68325" y="65405"/>
                </a:lnTo>
                <a:lnTo>
                  <a:pt x="64770" y="68706"/>
                </a:lnTo>
                <a:lnTo>
                  <a:pt x="60578" y="71246"/>
                </a:lnTo>
                <a:lnTo>
                  <a:pt x="55625" y="73025"/>
                </a:lnTo>
                <a:lnTo>
                  <a:pt x="50800" y="74802"/>
                </a:lnTo>
                <a:lnTo>
                  <a:pt x="45465" y="75818"/>
                </a:lnTo>
                <a:lnTo>
                  <a:pt x="39877" y="75818"/>
                </a:lnTo>
                <a:lnTo>
                  <a:pt x="34036" y="75818"/>
                </a:lnTo>
                <a:lnTo>
                  <a:pt x="2921" y="53467"/>
                </a:lnTo>
                <a:lnTo>
                  <a:pt x="888" y="48768"/>
                </a:lnTo>
                <a:lnTo>
                  <a:pt x="0" y="43561"/>
                </a:lnTo>
                <a:lnTo>
                  <a:pt x="0" y="37845"/>
                </a:lnTo>
                <a:lnTo>
                  <a:pt x="0" y="32003"/>
                </a:lnTo>
                <a:lnTo>
                  <a:pt x="888" y="26796"/>
                </a:lnTo>
                <a:lnTo>
                  <a:pt x="2921" y="22098"/>
                </a:lnTo>
                <a:lnTo>
                  <a:pt x="4825" y="17525"/>
                </a:lnTo>
                <a:lnTo>
                  <a:pt x="23749" y="2667"/>
                </a:lnTo>
                <a:lnTo>
                  <a:pt x="28701" y="888"/>
                </a:lnTo>
                <a:lnTo>
                  <a:pt x="34036" y="0"/>
                </a:lnTo>
                <a:lnTo>
                  <a:pt x="39877" y="0"/>
                </a:lnTo>
                <a:close/>
              </a:path>
            </a:pathLst>
          </a:custGeom>
          <a:ln w="9144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06089" y="3648455"/>
            <a:ext cx="44450" cy="90170"/>
          </a:xfrm>
          <a:custGeom>
            <a:avLst/>
            <a:gdLst/>
            <a:ahLst/>
            <a:cxnLst/>
            <a:rect l="l" t="t" r="r" b="b"/>
            <a:pathLst>
              <a:path w="44450" h="90170">
                <a:moveTo>
                  <a:pt x="32003" y="0"/>
                </a:moveTo>
                <a:lnTo>
                  <a:pt x="44069" y="0"/>
                </a:lnTo>
                <a:lnTo>
                  <a:pt x="44069" y="90170"/>
                </a:lnTo>
                <a:lnTo>
                  <a:pt x="32003" y="90170"/>
                </a:lnTo>
                <a:lnTo>
                  <a:pt x="32003" y="64643"/>
                </a:lnTo>
                <a:lnTo>
                  <a:pt x="0" y="64643"/>
                </a:lnTo>
                <a:lnTo>
                  <a:pt x="0" y="54864"/>
                </a:lnTo>
                <a:lnTo>
                  <a:pt x="32003" y="54864"/>
                </a:lnTo>
                <a:lnTo>
                  <a:pt x="32003" y="29718"/>
                </a:lnTo>
                <a:lnTo>
                  <a:pt x="0" y="29718"/>
                </a:lnTo>
                <a:lnTo>
                  <a:pt x="0" y="20066"/>
                </a:lnTo>
                <a:lnTo>
                  <a:pt x="32003" y="20066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380168" y="3643884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496"/>
                </a:lnTo>
              </a:path>
            </a:pathLst>
          </a:custGeom>
          <a:ln w="21209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098164" y="3648455"/>
            <a:ext cx="130810" cy="149860"/>
          </a:xfrm>
          <a:custGeom>
            <a:avLst/>
            <a:gdLst/>
            <a:ahLst/>
            <a:cxnLst/>
            <a:rect l="l" t="t" r="r" b="b"/>
            <a:pathLst>
              <a:path w="130810" h="149860">
                <a:moveTo>
                  <a:pt x="118618" y="0"/>
                </a:moveTo>
                <a:lnTo>
                  <a:pt x="130683" y="0"/>
                </a:lnTo>
                <a:lnTo>
                  <a:pt x="130683" y="149352"/>
                </a:lnTo>
                <a:lnTo>
                  <a:pt x="118618" y="149352"/>
                </a:lnTo>
                <a:lnTo>
                  <a:pt x="118618" y="67056"/>
                </a:lnTo>
                <a:lnTo>
                  <a:pt x="72262" y="67056"/>
                </a:lnTo>
                <a:lnTo>
                  <a:pt x="63976" y="111315"/>
                </a:lnTo>
                <a:lnTo>
                  <a:pt x="60071" y="124460"/>
                </a:lnTo>
                <a:lnTo>
                  <a:pt x="48133" y="122047"/>
                </a:lnTo>
                <a:lnTo>
                  <a:pt x="50270" y="115568"/>
                </a:lnTo>
                <a:lnTo>
                  <a:pt x="52276" y="108886"/>
                </a:lnTo>
                <a:lnTo>
                  <a:pt x="60833" y="66294"/>
                </a:lnTo>
                <a:lnTo>
                  <a:pt x="63754" y="40386"/>
                </a:lnTo>
                <a:lnTo>
                  <a:pt x="64389" y="32385"/>
                </a:lnTo>
                <a:lnTo>
                  <a:pt x="64643" y="25908"/>
                </a:lnTo>
                <a:lnTo>
                  <a:pt x="64643" y="20828"/>
                </a:lnTo>
                <a:lnTo>
                  <a:pt x="0" y="20828"/>
                </a:lnTo>
                <a:lnTo>
                  <a:pt x="0" y="10414"/>
                </a:lnTo>
                <a:lnTo>
                  <a:pt x="76454" y="10414"/>
                </a:lnTo>
                <a:lnTo>
                  <a:pt x="76454" y="16764"/>
                </a:lnTo>
                <a:lnTo>
                  <a:pt x="76200" y="23876"/>
                </a:lnTo>
                <a:lnTo>
                  <a:pt x="75692" y="31750"/>
                </a:lnTo>
                <a:lnTo>
                  <a:pt x="75184" y="39624"/>
                </a:lnTo>
                <a:lnTo>
                  <a:pt x="74422" y="47879"/>
                </a:lnTo>
                <a:lnTo>
                  <a:pt x="73533" y="56515"/>
                </a:lnTo>
                <a:lnTo>
                  <a:pt x="118618" y="56515"/>
                </a:lnTo>
                <a:lnTo>
                  <a:pt x="118618" y="0"/>
                </a:lnTo>
                <a:close/>
              </a:path>
            </a:pathLst>
          </a:custGeom>
          <a:ln w="9144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710560" y="3648455"/>
            <a:ext cx="48260" cy="149860"/>
          </a:xfrm>
          <a:custGeom>
            <a:avLst/>
            <a:gdLst/>
            <a:ahLst/>
            <a:cxnLst/>
            <a:rect l="l" t="t" r="r" b="b"/>
            <a:pathLst>
              <a:path w="48260" h="149860">
                <a:moveTo>
                  <a:pt x="35687" y="0"/>
                </a:moveTo>
                <a:lnTo>
                  <a:pt x="47751" y="0"/>
                </a:lnTo>
                <a:lnTo>
                  <a:pt x="47751" y="149352"/>
                </a:lnTo>
                <a:lnTo>
                  <a:pt x="35687" y="149352"/>
                </a:lnTo>
                <a:lnTo>
                  <a:pt x="35687" y="67056"/>
                </a:lnTo>
                <a:lnTo>
                  <a:pt x="12064" y="67056"/>
                </a:lnTo>
                <a:lnTo>
                  <a:pt x="12064" y="146812"/>
                </a:lnTo>
                <a:lnTo>
                  <a:pt x="0" y="146812"/>
                </a:lnTo>
                <a:lnTo>
                  <a:pt x="0" y="1778"/>
                </a:lnTo>
                <a:lnTo>
                  <a:pt x="12064" y="1778"/>
                </a:lnTo>
                <a:lnTo>
                  <a:pt x="12064" y="56515"/>
                </a:lnTo>
                <a:lnTo>
                  <a:pt x="35687" y="56515"/>
                </a:lnTo>
                <a:lnTo>
                  <a:pt x="35687" y="0"/>
                </a:lnTo>
                <a:close/>
              </a:path>
            </a:pathLst>
          </a:custGeom>
          <a:ln w="9144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824607" y="3645661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39">
                <a:moveTo>
                  <a:pt x="2159" y="0"/>
                </a:moveTo>
                <a:lnTo>
                  <a:pt x="42163" y="5206"/>
                </a:lnTo>
                <a:lnTo>
                  <a:pt x="47879" y="5080"/>
                </a:lnTo>
                <a:lnTo>
                  <a:pt x="53593" y="5080"/>
                </a:lnTo>
                <a:lnTo>
                  <a:pt x="59436" y="4952"/>
                </a:lnTo>
                <a:lnTo>
                  <a:pt x="65659" y="4825"/>
                </a:lnTo>
                <a:lnTo>
                  <a:pt x="65659" y="14477"/>
                </a:lnTo>
                <a:lnTo>
                  <a:pt x="59817" y="14731"/>
                </a:lnTo>
                <a:lnTo>
                  <a:pt x="53848" y="14731"/>
                </a:lnTo>
                <a:lnTo>
                  <a:pt x="47625" y="14731"/>
                </a:lnTo>
                <a:lnTo>
                  <a:pt x="41401" y="14731"/>
                </a:lnTo>
                <a:lnTo>
                  <a:pt x="35306" y="14605"/>
                </a:lnTo>
                <a:lnTo>
                  <a:pt x="29337" y="14224"/>
                </a:lnTo>
                <a:lnTo>
                  <a:pt x="23494" y="13969"/>
                </a:lnTo>
                <a:lnTo>
                  <a:pt x="0" y="9525"/>
                </a:lnTo>
                <a:lnTo>
                  <a:pt x="2159" y="0"/>
                </a:lnTo>
                <a:close/>
              </a:path>
            </a:pathLst>
          </a:custGeom>
          <a:ln w="9144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75843" y="3966971"/>
            <a:ext cx="2318004" cy="135483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382256" y="5045964"/>
            <a:ext cx="2250948" cy="133502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77683" y="5041391"/>
            <a:ext cx="2260600" cy="1344295"/>
          </a:xfrm>
          <a:custGeom>
            <a:avLst/>
            <a:gdLst/>
            <a:ahLst/>
            <a:cxnLst/>
            <a:rect l="l" t="t" r="r" b="b"/>
            <a:pathLst>
              <a:path w="2260600" h="1344295">
                <a:moveTo>
                  <a:pt x="0" y="1344168"/>
                </a:moveTo>
                <a:lnTo>
                  <a:pt x="2260092" y="1344168"/>
                </a:lnTo>
                <a:lnTo>
                  <a:pt x="2260092" y="0"/>
                </a:lnTo>
                <a:lnTo>
                  <a:pt x="0" y="0"/>
                </a:lnTo>
                <a:lnTo>
                  <a:pt x="0" y="1344168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72200" y="2100072"/>
            <a:ext cx="725424" cy="26517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223253" y="2150110"/>
            <a:ext cx="623697" cy="16421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414515" y="1882139"/>
            <a:ext cx="324612" cy="3246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440423" y="1908048"/>
            <a:ext cx="217931" cy="21793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918704" y="2999232"/>
            <a:ext cx="158496" cy="21031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971155" y="3051810"/>
            <a:ext cx="53975" cy="106680"/>
          </a:xfrm>
          <a:custGeom>
            <a:avLst/>
            <a:gdLst/>
            <a:ahLst/>
            <a:cxnLst/>
            <a:rect l="l" t="t" r="r" b="b"/>
            <a:pathLst>
              <a:path w="53975" h="106680">
                <a:moveTo>
                  <a:pt x="53848" y="0"/>
                </a:moveTo>
                <a:lnTo>
                  <a:pt x="42672" y="0"/>
                </a:lnTo>
                <a:lnTo>
                  <a:pt x="0" y="51180"/>
                </a:lnTo>
                <a:lnTo>
                  <a:pt x="0" y="53466"/>
                </a:lnTo>
                <a:lnTo>
                  <a:pt x="42672" y="106425"/>
                </a:lnTo>
                <a:lnTo>
                  <a:pt x="53848" y="106425"/>
                </a:lnTo>
                <a:lnTo>
                  <a:pt x="10541" y="52577"/>
                </a:lnTo>
                <a:lnTo>
                  <a:pt x="538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971155" y="3051810"/>
            <a:ext cx="53975" cy="106680"/>
          </a:xfrm>
          <a:custGeom>
            <a:avLst/>
            <a:gdLst/>
            <a:ahLst/>
            <a:cxnLst/>
            <a:rect l="l" t="t" r="r" b="b"/>
            <a:pathLst>
              <a:path w="53975" h="106680">
                <a:moveTo>
                  <a:pt x="42672" y="0"/>
                </a:moveTo>
                <a:lnTo>
                  <a:pt x="53848" y="0"/>
                </a:lnTo>
                <a:lnTo>
                  <a:pt x="10541" y="52577"/>
                </a:lnTo>
                <a:lnTo>
                  <a:pt x="53848" y="106425"/>
                </a:lnTo>
                <a:lnTo>
                  <a:pt x="42672" y="106425"/>
                </a:lnTo>
                <a:lnTo>
                  <a:pt x="0" y="53466"/>
                </a:lnTo>
                <a:lnTo>
                  <a:pt x="0" y="51180"/>
                </a:lnTo>
                <a:lnTo>
                  <a:pt x="42672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988807" y="2988564"/>
            <a:ext cx="365759" cy="23926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035290" y="3035300"/>
            <a:ext cx="271272" cy="1452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261604" y="2994660"/>
            <a:ext cx="152400" cy="2286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312657" y="3046602"/>
            <a:ext cx="49530" cy="125095"/>
          </a:xfrm>
          <a:custGeom>
            <a:avLst/>
            <a:gdLst/>
            <a:ahLst/>
            <a:cxnLst/>
            <a:rect l="l" t="t" r="r" b="b"/>
            <a:pathLst>
              <a:path w="49529" h="125094">
                <a:moveTo>
                  <a:pt x="49402" y="0"/>
                </a:moveTo>
                <a:lnTo>
                  <a:pt x="39624" y="0"/>
                </a:lnTo>
                <a:lnTo>
                  <a:pt x="0" y="124713"/>
                </a:lnTo>
                <a:lnTo>
                  <a:pt x="9778" y="124713"/>
                </a:lnTo>
                <a:lnTo>
                  <a:pt x="494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312657" y="3046602"/>
            <a:ext cx="49530" cy="125095"/>
          </a:xfrm>
          <a:custGeom>
            <a:avLst/>
            <a:gdLst/>
            <a:ahLst/>
            <a:cxnLst/>
            <a:rect l="l" t="t" r="r" b="b"/>
            <a:pathLst>
              <a:path w="49529" h="125094">
                <a:moveTo>
                  <a:pt x="39624" y="0"/>
                </a:moveTo>
                <a:lnTo>
                  <a:pt x="49402" y="0"/>
                </a:lnTo>
                <a:lnTo>
                  <a:pt x="9778" y="124713"/>
                </a:lnTo>
                <a:lnTo>
                  <a:pt x="0" y="124713"/>
                </a:lnTo>
                <a:lnTo>
                  <a:pt x="39624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372856" y="2990088"/>
            <a:ext cx="630935" cy="23469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424418" y="3041523"/>
            <a:ext cx="528320" cy="132080"/>
          </a:xfrm>
          <a:custGeom>
            <a:avLst/>
            <a:gdLst/>
            <a:ahLst/>
            <a:cxnLst/>
            <a:rect l="l" t="t" r="r" b="b"/>
            <a:pathLst>
              <a:path w="528320" h="132080">
                <a:moveTo>
                  <a:pt x="443356" y="97154"/>
                </a:moveTo>
                <a:lnTo>
                  <a:pt x="433070" y="97154"/>
                </a:lnTo>
                <a:lnTo>
                  <a:pt x="433070" y="130048"/>
                </a:lnTo>
                <a:lnTo>
                  <a:pt x="527811" y="130048"/>
                </a:lnTo>
                <a:lnTo>
                  <a:pt x="527811" y="121157"/>
                </a:lnTo>
                <a:lnTo>
                  <a:pt x="443356" y="121157"/>
                </a:lnTo>
                <a:lnTo>
                  <a:pt x="443356" y="97154"/>
                </a:lnTo>
                <a:close/>
              </a:path>
              <a:path w="528320" h="132080">
                <a:moveTo>
                  <a:pt x="524890" y="0"/>
                </a:moveTo>
                <a:lnTo>
                  <a:pt x="514603" y="0"/>
                </a:lnTo>
                <a:lnTo>
                  <a:pt x="514603" y="75564"/>
                </a:lnTo>
                <a:lnTo>
                  <a:pt x="478535" y="75564"/>
                </a:lnTo>
                <a:lnTo>
                  <a:pt x="478535" y="84581"/>
                </a:lnTo>
                <a:lnTo>
                  <a:pt x="514603" y="84581"/>
                </a:lnTo>
                <a:lnTo>
                  <a:pt x="514603" y="106806"/>
                </a:lnTo>
                <a:lnTo>
                  <a:pt x="524890" y="106806"/>
                </a:lnTo>
                <a:lnTo>
                  <a:pt x="524890" y="0"/>
                </a:lnTo>
                <a:close/>
              </a:path>
              <a:path w="528320" h="132080">
                <a:moveTo>
                  <a:pt x="491743" y="7492"/>
                </a:moveTo>
                <a:lnTo>
                  <a:pt x="422909" y="7492"/>
                </a:lnTo>
                <a:lnTo>
                  <a:pt x="422909" y="16382"/>
                </a:lnTo>
                <a:lnTo>
                  <a:pt x="481329" y="16382"/>
                </a:lnTo>
                <a:lnTo>
                  <a:pt x="481197" y="20447"/>
                </a:lnTo>
                <a:lnTo>
                  <a:pt x="480949" y="26162"/>
                </a:lnTo>
                <a:lnTo>
                  <a:pt x="480567" y="29463"/>
                </a:lnTo>
                <a:lnTo>
                  <a:pt x="479805" y="36702"/>
                </a:lnTo>
                <a:lnTo>
                  <a:pt x="471550" y="56261"/>
                </a:lnTo>
                <a:lnTo>
                  <a:pt x="466598" y="56514"/>
                </a:lnTo>
                <a:lnTo>
                  <a:pt x="461645" y="56514"/>
                </a:lnTo>
                <a:lnTo>
                  <a:pt x="451611" y="56768"/>
                </a:lnTo>
                <a:lnTo>
                  <a:pt x="412496" y="56768"/>
                </a:lnTo>
                <a:lnTo>
                  <a:pt x="412496" y="65150"/>
                </a:lnTo>
                <a:lnTo>
                  <a:pt x="450214" y="65150"/>
                </a:lnTo>
                <a:lnTo>
                  <a:pt x="450192" y="81279"/>
                </a:lnTo>
                <a:lnTo>
                  <a:pt x="449802" y="85598"/>
                </a:lnTo>
                <a:lnTo>
                  <a:pt x="449325" y="89407"/>
                </a:lnTo>
                <a:lnTo>
                  <a:pt x="459739" y="90042"/>
                </a:lnTo>
                <a:lnTo>
                  <a:pt x="460248" y="85598"/>
                </a:lnTo>
                <a:lnTo>
                  <a:pt x="460375" y="65024"/>
                </a:lnTo>
                <a:lnTo>
                  <a:pt x="468883" y="64897"/>
                </a:lnTo>
                <a:lnTo>
                  <a:pt x="476757" y="64515"/>
                </a:lnTo>
                <a:lnTo>
                  <a:pt x="484124" y="63880"/>
                </a:lnTo>
                <a:lnTo>
                  <a:pt x="491616" y="63373"/>
                </a:lnTo>
                <a:lnTo>
                  <a:pt x="498475" y="62484"/>
                </a:lnTo>
                <a:lnTo>
                  <a:pt x="504951" y="61340"/>
                </a:lnTo>
                <a:lnTo>
                  <a:pt x="503951" y="55244"/>
                </a:lnTo>
                <a:lnTo>
                  <a:pt x="486790" y="55244"/>
                </a:lnTo>
                <a:lnTo>
                  <a:pt x="487806" y="50926"/>
                </a:lnTo>
                <a:lnTo>
                  <a:pt x="491743" y="10032"/>
                </a:lnTo>
                <a:lnTo>
                  <a:pt x="491743" y="7492"/>
                </a:lnTo>
                <a:close/>
              </a:path>
              <a:path w="528320" h="132080">
                <a:moveTo>
                  <a:pt x="503554" y="52831"/>
                </a:moveTo>
                <a:lnTo>
                  <a:pt x="498221" y="53848"/>
                </a:lnTo>
                <a:lnTo>
                  <a:pt x="492632" y="54737"/>
                </a:lnTo>
                <a:lnTo>
                  <a:pt x="486790" y="55244"/>
                </a:lnTo>
                <a:lnTo>
                  <a:pt x="503951" y="55244"/>
                </a:lnTo>
                <a:lnTo>
                  <a:pt x="503554" y="52831"/>
                </a:lnTo>
                <a:close/>
              </a:path>
              <a:path w="528320" h="132080">
                <a:moveTo>
                  <a:pt x="336041" y="83692"/>
                </a:moveTo>
                <a:lnTo>
                  <a:pt x="324661" y="84075"/>
                </a:lnTo>
                <a:lnTo>
                  <a:pt x="314912" y="85232"/>
                </a:lnTo>
                <a:lnTo>
                  <a:pt x="289051" y="115188"/>
                </a:lnTo>
                <a:lnTo>
                  <a:pt x="292861" y="121157"/>
                </a:lnTo>
                <a:lnTo>
                  <a:pt x="336041" y="131572"/>
                </a:lnTo>
                <a:lnTo>
                  <a:pt x="347404" y="131189"/>
                </a:lnTo>
                <a:lnTo>
                  <a:pt x="357124" y="130032"/>
                </a:lnTo>
                <a:lnTo>
                  <a:pt x="365224" y="128089"/>
                </a:lnTo>
                <a:lnTo>
                  <a:pt x="371728" y="125349"/>
                </a:lnTo>
                <a:lnTo>
                  <a:pt x="375885" y="123062"/>
                </a:lnTo>
                <a:lnTo>
                  <a:pt x="336041" y="123062"/>
                </a:lnTo>
                <a:lnTo>
                  <a:pt x="327683" y="122846"/>
                </a:lnTo>
                <a:lnTo>
                  <a:pt x="298830" y="113156"/>
                </a:lnTo>
                <a:lnTo>
                  <a:pt x="298830" y="102107"/>
                </a:lnTo>
                <a:lnTo>
                  <a:pt x="327683" y="92311"/>
                </a:lnTo>
                <a:lnTo>
                  <a:pt x="336041" y="92075"/>
                </a:lnTo>
                <a:lnTo>
                  <a:pt x="375654" y="92075"/>
                </a:lnTo>
                <a:lnTo>
                  <a:pt x="371728" y="89915"/>
                </a:lnTo>
                <a:lnTo>
                  <a:pt x="365224" y="87175"/>
                </a:lnTo>
                <a:lnTo>
                  <a:pt x="357124" y="85232"/>
                </a:lnTo>
                <a:lnTo>
                  <a:pt x="347404" y="84075"/>
                </a:lnTo>
                <a:lnTo>
                  <a:pt x="336041" y="83692"/>
                </a:lnTo>
                <a:close/>
              </a:path>
              <a:path w="528320" h="132080">
                <a:moveTo>
                  <a:pt x="375654" y="92075"/>
                </a:moveTo>
                <a:lnTo>
                  <a:pt x="336041" y="92075"/>
                </a:lnTo>
                <a:lnTo>
                  <a:pt x="344328" y="92311"/>
                </a:lnTo>
                <a:lnTo>
                  <a:pt x="351662" y="93011"/>
                </a:lnTo>
                <a:lnTo>
                  <a:pt x="358044" y="94164"/>
                </a:lnTo>
                <a:lnTo>
                  <a:pt x="363474" y="95757"/>
                </a:lnTo>
                <a:lnTo>
                  <a:pt x="369950" y="98043"/>
                </a:lnTo>
                <a:lnTo>
                  <a:pt x="373252" y="102107"/>
                </a:lnTo>
                <a:lnTo>
                  <a:pt x="373252" y="113156"/>
                </a:lnTo>
                <a:lnTo>
                  <a:pt x="336041" y="123062"/>
                </a:lnTo>
                <a:lnTo>
                  <a:pt x="375885" y="123062"/>
                </a:lnTo>
                <a:lnTo>
                  <a:pt x="379349" y="121157"/>
                </a:lnTo>
                <a:lnTo>
                  <a:pt x="383158" y="115188"/>
                </a:lnTo>
                <a:lnTo>
                  <a:pt x="383158" y="99949"/>
                </a:lnTo>
                <a:lnTo>
                  <a:pt x="379349" y="94106"/>
                </a:lnTo>
                <a:lnTo>
                  <a:pt x="375654" y="92075"/>
                </a:lnTo>
                <a:close/>
              </a:path>
              <a:path w="528320" h="132080">
                <a:moveTo>
                  <a:pt x="107187" y="85089"/>
                </a:moveTo>
                <a:lnTo>
                  <a:pt x="15366" y="85089"/>
                </a:lnTo>
                <a:lnTo>
                  <a:pt x="15366" y="94106"/>
                </a:lnTo>
                <a:lnTo>
                  <a:pt x="96900" y="94106"/>
                </a:lnTo>
                <a:lnTo>
                  <a:pt x="96900" y="130810"/>
                </a:lnTo>
                <a:lnTo>
                  <a:pt x="107187" y="130810"/>
                </a:lnTo>
                <a:lnTo>
                  <a:pt x="107187" y="85089"/>
                </a:lnTo>
                <a:close/>
              </a:path>
              <a:path w="528320" h="132080">
                <a:moveTo>
                  <a:pt x="107187" y="41782"/>
                </a:moveTo>
                <a:lnTo>
                  <a:pt x="96900" y="41782"/>
                </a:lnTo>
                <a:lnTo>
                  <a:pt x="96900" y="75564"/>
                </a:lnTo>
                <a:lnTo>
                  <a:pt x="107187" y="75564"/>
                </a:lnTo>
                <a:lnTo>
                  <a:pt x="107187" y="41782"/>
                </a:lnTo>
                <a:close/>
              </a:path>
              <a:path w="528320" h="132080">
                <a:moveTo>
                  <a:pt x="62610" y="5968"/>
                </a:moveTo>
                <a:lnTo>
                  <a:pt x="0" y="5968"/>
                </a:lnTo>
                <a:lnTo>
                  <a:pt x="0" y="64769"/>
                </a:lnTo>
                <a:lnTo>
                  <a:pt x="62610" y="64769"/>
                </a:lnTo>
                <a:lnTo>
                  <a:pt x="62610" y="55752"/>
                </a:lnTo>
                <a:lnTo>
                  <a:pt x="10286" y="55752"/>
                </a:lnTo>
                <a:lnTo>
                  <a:pt x="10286" y="14859"/>
                </a:lnTo>
                <a:lnTo>
                  <a:pt x="62610" y="14859"/>
                </a:lnTo>
                <a:lnTo>
                  <a:pt x="62610" y="5968"/>
                </a:lnTo>
                <a:close/>
              </a:path>
              <a:path w="528320" h="132080">
                <a:moveTo>
                  <a:pt x="62610" y="14859"/>
                </a:moveTo>
                <a:lnTo>
                  <a:pt x="52450" y="14859"/>
                </a:lnTo>
                <a:lnTo>
                  <a:pt x="52450" y="55752"/>
                </a:lnTo>
                <a:lnTo>
                  <a:pt x="62610" y="55752"/>
                </a:lnTo>
                <a:lnTo>
                  <a:pt x="62610" y="41782"/>
                </a:lnTo>
                <a:lnTo>
                  <a:pt x="107187" y="41782"/>
                </a:lnTo>
                <a:lnTo>
                  <a:pt x="107187" y="32892"/>
                </a:lnTo>
                <a:lnTo>
                  <a:pt x="62610" y="32892"/>
                </a:lnTo>
                <a:lnTo>
                  <a:pt x="62610" y="14859"/>
                </a:lnTo>
                <a:close/>
              </a:path>
              <a:path w="528320" h="132080">
                <a:moveTo>
                  <a:pt x="107187" y="0"/>
                </a:moveTo>
                <a:lnTo>
                  <a:pt x="96900" y="0"/>
                </a:lnTo>
                <a:lnTo>
                  <a:pt x="96900" y="32892"/>
                </a:lnTo>
                <a:lnTo>
                  <a:pt x="107187" y="32892"/>
                </a:lnTo>
                <a:lnTo>
                  <a:pt x="107187" y="0"/>
                </a:lnTo>
                <a:close/>
              </a:path>
              <a:path w="528320" h="132080">
                <a:moveTo>
                  <a:pt x="177418" y="17906"/>
                </a:moveTo>
                <a:lnTo>
                  <a:pt x="167639" y="17906"/>
                </a:lnTo>
                <a:lnTo>
                  <a:pt x="167639" y="32257"/>
                </a:lnTo>
                <a:lnTo>
                  <a:pt x="166750" y="38862"/>
                </a:lnTo>
                <a:lnTo>
                  <a:pt x="149859" y="76326"/>
                </a:lnTo>
                <a:lnTo>
                  <a:pt x="127507" y="97281"/>
                </a:lnTo>
                <a:lnTo>
                  <a:pt x="134492" y="103886"/>
                </a:lnTo>
                <a:lnTo>
                  <a:pt x="161416" y="75691"/>
                </a:lnTo>
                <a:lnTo>
                  <a:pt x="165353" y="68961"/>
                </a:lnTo>
                <a:lnTo>
                  <a:pt x="167004" y="65786"/>
                </a:lnTo>
                <a:lnTo>
                  <a:pt x="168275" y="62991"/>
                </a:lnTo>
                <a:lnTo>
                  <a:pt x="169036" y="60578"/>
                </a:lnTo>
                <a:lnTo>
                  <a:pt x="169672" y="58927"/>
                </a:lnTo>
                <a:lnTo>
                  <a:pt x="170179" y="57150"/>
                </a:lnTo>
                <a:lnTo>
                  <a:pt x="171576" y="52069"/>
                </a:lnTo>
                <a:lnTo>
                  <a:pt x="171576" y="51053"/>
                </a:lnTo>
                <a:lnTo>
                  <a:pt x="181998" y="51053"/>
                </a:lnTo>
                <a:lnTo>
                  <a:pt x="179879" y="44735"/>
                </a:lnTo>
                <a:lnTo>
                  <a:pt x="178036" y="35377"/>
                </a:lnTo>
                <a:lnTo>
                  <a:pt x="177418" y="25780"/>
                </a:lnTo>
                <a:lnTo>
                  <a:pt x="177418" y="17906"/>
                </a:lnTo>
                <a:close/>
              </a:path>
              <a:path w="528320" h="132080">
                <a:moveTo>
                  <a:pt x="181998" y="51053"/>
                </a:moveTo>
                <a:lnTo>
                  <a:pt x="173862" y="51053"/>
                </a:lnTo>
                <a:lnTo>
                  <a:pt x="173989" y="52069"/>
                </a:lnTo>
                <a:lnTo>
                  <a:pt x="174371" y="53466"/>
                </a:lnTo>
                <a:lnTo>
                  <a:pt x="174625" y="55244"/>
                </a:lnTo>
                <a:lnTo>
                  <a:pt x="175005" y="57150"/>
                </a:lnTo>
                <a:lnTo>
                  <a:pt x="175513" y="58927"/>
                </a:lnTo>
                <a:lnTo>
                  <a:pt x="176275" y="60832"/>
                </a:lnTo>
                <a:lnTo>
                  <a:pt x="176871" y="62737"/>
                </a:lnTo>
                <a:lnTo>
                  <a:pt x="185800" y="77850"/>
                </a:lnTo>
                <a:lnTo>
                  <a:pt x="188340" y="81279"/>
                </a:lnTo>
                <a:lnTo>
                  <a:pt x="191388" y="85089"/>
                </a:lnTo>
                <a:lnTo>
                  <a:pt x="195072" y="89026"/>
                </a:lnTo>
                <a:lnTo>
                  <a:pt x="198627" y="93090"/>
                </a:lnTo>
                <a:lnTo>
                  <a:pt x="202946" y="97281"/>
                </a:lnTo>
                <a:lnTo>
                  <a:pt x="207772" y="101473"/>
                </a:lnTo>
                <a:lnTo>
                  <a:pt x="215010" y="94614"/>
                </a:lnTo>
                <a:lnTo>
                  <a:pt x="206548" y="87249"/>
                </a:lnTo>
                <a:lnTo>
                  <a:pt x="199104" y="79486"/>
                </a:lnTo>
                <a:lnTo>
                  <a:pt x="192651" y="71308"/>
                </a:lnTo>
                <a:lnTo>
                  <a:pt x="187198" y="62737"/>
                </a:lnTo>
                <a:lnTo>
                  <a:pt x="182937" y="53855"/>
                </a:lnTo>
                <a:lnTo>
                  <a:pt x="181998" y="51053"/>
                </a:lnTo>
                <a:close/>
              </a:path>
              <a:path w="528320" h="132080">
                <a:moveTo>
                  <a:pt x="210438" y="8889"/>
                </a:moveTo>
                <a:lnTo>
                  <a:pt x="133096" y="8889"/>
                </a:lnTo>
                <a:lnTo>
                  <a:pt x="133096" y="17906"/>
                </a:lnTo>
                <a:lnTo>
                  <a:pt x="210438" y="17906"/>
                </a:lnTo>
                <a:lnTo>
                  <a:pt x="210438" y="8889"/>
                </a:lnTo>
                <a:close/>
              </a:path>
              <a:path w="528320" h="132080">
                <a:moveTo>
                  <a:pt x="315722" y="5206"/>
                </a:moveTo>
                <a:lnTo>
                  <a:pt x="305434" y="5206"/>
                </a:lnTo>
                <a:lnTo>
                  <a:pt x="305434" y="16510"/>
                </a:lnTo>
                <a:lnTo>
                  <a:pt x="304926" y="20827"/>
                </a:lnTo>
                <a:lnTo>
                  <a:pt x="281558" y="60960"/>
                </a:lnTo>
                <a:lnTo>
                  <a:pt x="267715" y="69976"/>
                </a:lnTo>
                <a:lnTo>
                  <a:pt x="275716" y="76835"/>
                </a:lnTo>
                <a:lnTo>
                  <a:pt x="304037" y="50291"/>
                </a:lnTo>
                <a:lnTo>
                  <a:pt x="308736" y="39877"/>
                </a:lnTo>
                <a:lnTo>
                  <a:pt x="309372" y="38100"/>
                </a:lnTo>
                <a:lnTo>
                  <a:pt x="309879" y="34671"/>
                </a:lnTo>
                <a:lnTo>
                  <a:pt x="320268" y="34671"/>
                </a:lnTo>
                <a:lnTo>
                  <a:pt x="320039" y="34289"/>
                </a:lnTo>
                <a:lnTo>
                  <a:pt x="318134" y="29717"/>
                </a:lnTo>
                <a:lnTo>
                  <a:pt x="317118" y="25273"/>
                </a:lnTo>
                <a:lnTo>
                  <a:pt x="316229" y="20700"/>
                </a:lnTo>
                <a:lnTo>
                  <a:pt x="315722" y="16510"/>
                </a:lnTo>
                <a:lnTo>
                  <a:pt x="315722" y="5206"/>
                </a:lnTo>
                <a:close/>
              </a:path>
              <a:path w="528320" h="132080">
                <a:moveTo>
                  <a:pt x="320268" y="34671"/>
                </a:moveTo>
                <a:lnTo>
                  <a:pt x="311911" y="34671"/>
                </a:lnTo>
                <a:lnTo>
                  <a:pt x="312420" y="37718"/>
                </a:lnTo>
                <a:lnTo>
                  <a:pt x="313562" y="40893"/>
                </a:lnTo>
                <a:lnTo>
                  <a:pt x="315340" y="44196"/>
                </a:lnTo>
                <a:lnTo>
                  <a:pt x="316229" y="45592"/>
                </a:lnTo>
                <a:lnTo>
                  <a:pt x="317246" y="47243"/>
                </a:lnTo>
                <a:lnTo>
                  <a:pt x="318770" y="49149"/>
                </a:lnTo>
                <a:lnTo>
                  <a:pt x="320166" y="51180"/>
                </a:lnTo>
                <a:lnTo>
                  <a:pt x="324357" y="55625"/>
                </a:lnTo>
                <a:lnTo>
                  <a:pt x="345439" y="70357"/>
                </a:lnTo>
                <a:lnTo>
                  <a:pt x="352551" y="62864"/>
                </a:lnTo>
                <a:lnTo>
                  <a:pt x="344931" y="59689"/>
                </a:lnTo>
                <a:lnTo>
                  <a:pt x="338708" y="56006"/>
                </a:lnTo>
                <a:lnTo>
                  <a:pt x="329056" y="47625"/>
                </a:lnTo>
                <a:lnTo>
                  <a:pt x="325374" y="43306"/>
                </a:lnTo>
                <a:lnTo>
                  <a:pt x="322706" y="38735"/>
                </a:lnTo>
                <a:lnTo>
                  <a:pt x="320268" y="34671"/>
                </a:lnTo>
                <a:close/>
              </a:path>
              <a:path w="528320" h="132080">
                <a:moveTo>
                  <a:pt x="380873" y="0"/>
                </a:moveTo>
                <a:lnTo>
                  <a:pt x="370585" y="0"/>
                </a:lnTo>
                <a:lnTo>
                  <a:pt x="370585" y="77850"/>
                </a:lnTo>
                <a:lnTo>
                  <a:pt x="380873" y="77850"/>
                </a:lnTo>
                <a:lnTo>
                  <a:pt x="380873" y="46862"/>
                </a:lnTo>
                <a:lnTo>
                  <a:pt x="405383" y="46862"/>
                </a:lnTo>
                <a:lnTo>
                  <a:pt x="405383" y="37973"/>
                </a:lnTo>
                <a:lnTo>
                  <a:pt x="380873" y="37973"/>
                </a:lnTo>
                <a:lnTo>
                  <a:pt x="380873" y="0"/>
                </a:lnTo>
                <a:close/>
              </a:path>
              <a:path w="528320" h="132080">
                <a:moveTo>
                  <a:pt x="239140" y="0"/>
                </a:moveTo>
                <a:lnTo>
                  <a:pt x="228853" y="0"/>
                </a:lnTo>
                <a:lnTo>
                  <a:pt x="228853" y="127635"/>
                </a:lnTo>
                <a:lnTo>
                  <a:pt x="239140" y="127635"/>
                </a:lnTo>
                <a:lnTo>
                  <a:pt x="239140" y="60325"/>
                </a:lnTo>
                <a:lnTo>
                  <a:pt x="263778" y="60325"/>
                </a:lnTo>
                <a:lnTo>
                  <a:pt x="263778" y="51307"/>
                </a:lnTo>
                <a:lnTo>
                  <a:pt x="239140" y="51307"/>
                </a:lnTo>
                <a:lnTo>
                  <a:pt x="239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857488" y="3138677"/>
            <a:ext cx="95250" cy="33020"/>
          </a:xfrm>
          <a:custGeom>
            <a:avLst/>
            <a:gdLst/>
            <a:ahLst/>
            <a:cxnLst/>
            <a:rect l="l" t="t" r="r" b="b"/>
            <a:pathLst>
              <a:path w="95250" h="33019">
                <a:moveTo>
                  <a:pt x="0" y="0"/>
                </a:moveTo>
                <a:lnTo>
                  <a:pt x="10286" y="0"/>
                </a:lnTo>
                <a:lnTo>
                  <a:pt x="10286" y="24002"/>
                </a:lnTo>
                <a:lnTo>
                  <a:pt x="94741" y="24002"/>
                </a:lnTo>
                <a:lnTo>
                  <a:pt x="94741" y="32893"/>
                </a:lnTo>
                <a:lnTo>
                  <a:pt x="0" y="328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723248" y="3133598"/>
            <a:ext cx="74930" cy="31115"/>
          </a:xfrm>
          <a:custGeom>
            <a:avLst/>
            <a:gdLst/>
            <a:ahLst/>
            <a:cxnLst/>
            <a:rect l="l" t="t" r="r" b="b"/>
            <a:pathLst>
              <a:path w="74929" h="31114">
                <a:moveTo>
                  <a:pt x="37210" y="0"/>
                </a:moveTo>
                <a:lnTo>
                  <a:pt x="0" y="10032"/>
                </a:lnTo>
                <a:lnTo>
                  <a:pt x="0" y="15493"/>
                </a:lnTo>
                <a:lnTo>
                  <a:pt x="0" y="21081"/>
                </a:lnTo>
                <a:lnTo>
                  <a:pt x="37210" y="30987"/>
                </a:lnTo>
                <a:lnTo>
                  <a:pt x="45497" y="30771"/>
                </a:lnTo>
                <a:lnTo>
                  <a:pt x="74422" y="21081"/>
                </a:lnTo>
                <a:lnTo>
                  <a:pt x="74422" y="15493"/>
                </a:lnTo>
                <a:lnTo>
                  <a:pt x="74422" y="10032"/>
                </a:lnTo>
                <a:lnTo>
                  <a:pt x="45497" y="236"/>
                </a:lnTo>
                <a:lnTo>
                  <a:pt x="3721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439784" y="3126613"/>
            <a:ext cx="92075" cy="45720"/>
          </a:xfrm>
          <a:custGeom>
            <a:avLst/>
            <a:gdLst/>
            <a:ahLst/>
            <a:cxnLst/>
            <a:rect l="l" t="t" r="r" b="b"/>
            <a:pathLst>
              <a:path w="92075" h="45719">
                <a:moveTo>
                  <a:pt x="0" y="0"/>
                </a:moveTo>
                <a:lnTo>
                  <a:pt x="91821" y="0"/>
                </a:lnTo>
                <a:lnTo>
                  <a:pt x="91821" y="45720"/>
                </a:lnTo>
                <a:lnTo>
                  <a:pt x="81534" y="45720"/>
                </a:lnTo>
                <a:lnTo>
                  <a:pt x="81534" y="9016"/>
                </a:lnTo>
                <a:lnTo>
                  <a:pt x="0" y="901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713469" y="3125216"/>
            <a:ext cx="94615" cy="48260"/>
          </a:xfrm>
          <a:custGeom>
            <a:avLst/>
            <a:gdLst/>
            <a:ahLst/>
            <a:cxnLst/>
            <a:rect l="l" t="t" r="r" b="b"/>
            <a:pathLst>
              <a:path w="94615" h="48260">
                <a:moveTo>
                  <a:pt x="46989" y="0"/>
                </a:moveTo>
                <a:lnTo>
                  <a:pt x="90297" y="10413"/>
                </a:lnTo>
                <a:lnTo>
                  <a:pt x="94106" y="16256"/>
                </a:lnTo>
                <a:lnTo>
                  <a:pt x="94106" y="23875"/>
                </a:lnTo>
                <a:lnTo>
                  <a:pt x="94106" y="31496"/>
                </a:lnTo>
                <a:lnTo>
                  <a:pt x="58352" y="47496"/>
                </a:lnTo>
                <a:lnTo>
                  <a:pt x="46989" y="47879"/>
                </a:lnTo>
                <a:lnTo>
                  <a:pt x="35609" y="47496"/>
                </a:lnTo>
                <a:lnTo>
                  <a:pt x="0" y="31496"/>
                </a:lnTo>
                <a:lnTo>
                  <a:pt x="0" y="23875"/>
                </a:lnTo>
                <a:lnTo>
                  <a:pt x="0" y="16383"/>
                </a:lnTo>
                <a:lnTo>
                  <a:pt x="35609" y="382"/>
                </a:lnTo>
                <a:lnTo>
                  <a:pt x="46989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34705" y="3056382"/>
            <a:ext cx="42545" cy="41275"/>
          </a:xfrm>
          <a:custGeom>
            <a:avLst/>
            <a:gdLst/>
            <a:ahLst/>
            <a:cxnLst/>
            <a:rect l="l" t="t" r="r" b="b"/>
            <a:pathLst>
              <a:path w="42545" h="41275">
                <a:moveTo>
                  <a:pt x="0" y="0"/>
                </a:moveTo>
                <a:lnTo>
                  <a:pt x="0" y="40893"/>
                </a:lnTo>
                <a:lnTo>
                  <a:pt x="42164" y="40893"/>
                </a:lnTo>
                <a:lnTo>
                  <a:pt x="4216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551926" y="3050413"/>
            <a:ext cx="87630" cy="95250"/>
          </a:xfrm>
          <a:custGeom>
            <a:avLst/>
            <a:gdLst/>
            <a:ahLst/>
            <a:cxnLst/>
            <a:rect l="l" t="t" r="r" b="b"/>
            <a:pathLst>
              <a:path w="87629" h="95250">
                <a:moveTo>
                  <a:pt x="5588" y="0"/>
                </a:moveTo>
                <a:lnTo>
                  <a:pt x="82930" y="0"/>
                </a:lnTo>
                <a:lnTo>
                  <a:pt x="82930" y="9016"/>
                </a:lnTo>
                <a:lnTo>
                  <a:pt x="49910" y="9016"/>
                </a:lnTo>
                <a:lnTo>
                  <a:pt x="49910" y="16890"/>
                </a:lnTo>
                <a:lnTo>
                  <a:pt x="59690" y="53848"/>
                </a:lnTo>
                <a:lnTo>
                  <a:pt x="87502" y="85725"/>
                </a:lnTo>
                <a:lnTo>
                  <a:pt x="80264" y="92583"/>
                </a:lnTo>
                <a:lnTo>
                  <a:pt x="75438" y="88391"/>
                </a:lnTo>
                <a:lnTo>
                  <a:pt x="71120" y="84200"/>
                </a:lnTo>
                <a:lnTo>
                  <a:pt x="67564" y="80137"/>
                </a:lnTo>
                <a:lnTo>
                  <a:pt x="63880" y="76200"/>
                </a:lnTo>
                <a:lnTo>
                  <a:pt x="60832" y="72389"/>
                </a:lnTo>
                <a:lnTo>
                  <a:pt x="58293" y="68961"/>
                </a:lnTo>
                <a:lnTo>
                  <a:pt x="55625" y="65532"/>
                </a:lnTo>
                <a:lnTo>
                  <a:pt x="48768" y="51942"/>
                </a:lnTo>
                <a:lnTo>
                  <a:pt x="48005" y="50037"/>
                </a:lnTo>
                <a:lnTo>
                  <a:pt x="47498" y="48260"/>
                </a:lnTo>
                <a:lnTo>
                  <a:pt x="47117" y="46354"/>
                </a:lnTo>
                <a:lnTo>
                  <a:pt x="46863" y="44576"/>
                </a:lnTo>
                <a:lnTo>
                  <a:pt x="46481" y="43179"/>
                </a:lnTo>
                <a:lnTo>
                  <a:pt x="46354" y="42163"/>
                </a:lnTo>
                <a:lnTo>
                  <a:pt x="44069" y="42163"/>
                </a:lnTo>
                <a:lnTo>
                  <a:pt x="44069" y="43179"/>
                </a:lnTo>
                <a:lnTo>
                  <a:pt x="43688" y="44576"/>
                </a:lnTo>
                <a:lnTo>
                  <a:pt x="43179" y="46354"/>
                </a:lnTo>
                <a:lnTo>
                  <a:pt x="42672" y="48260"/>
                </a:lnTo>
                <a:lnTo>
                  <a:pt x="42164" y="50037"/>
                </a:lnTo>
                <a:lnTo>
                  <a:pt x="41528" y="51688"/>
                </a:lnTo>
                <a:lnTo>
                  <a:pt x="40767" y="54101"/>
                </a:lnTo>
                <a:lnTo>
                  <a:pt x="39497" y="56896"/>
                </a:lnTo>
                <a:lnTo>
                  <a:pt x="37846" y="60071"/>
                </a:lnTo>
                <a:lnTo>
                  <a:pt x="36195" y="63373"/>
                </a:lnTo>
                <a:lnTo>
                  <a:pt x="33908" y="66801"/>
                </a:lnTo>
                <a:lnTo>
                  <a:pt x="6984" y="94996"/>
                </a:lnTo>
                <a:lnTo>
                  <a:pt x="0" y="88391"/>
                </a:lnTo>
                <a:lnTo>
                  <a:pt x="6603" y="83692"/>
                </a:lnTo>
                <a:lnTo>
                  <a:pt x="12319" y="78486"/>
                </a:lnTo>
                <a:lnTo>
                  <a:pt x="35814" y="43052"/>
                </a:lnTo>
                <a:lnTo>
                  <a:pt x="40131" y="23367"/>
                </a:lnTo>
                <a:lnTo>
                  <a:pt x="40131" y="16890"/>
                </a:lnTo>
                <a:lnTo>
                  <a:pt x="40131" y="9016"/>
                </a:lnTo>
                <a:lnTo>
                  <a:pt x="5588" y="9016"/>
                </a:lnTo>
                <a:lnTo>
                  <a:pt x="5588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836914" y="3049016"/>
            <a:ext cx="92710" cy="82550"/>
          </a:xfrm>
          <a:custGeom>
            <a:avLst/>
            <a:gdLst/>
            <a:ahLst/>
            <a:cxnLst/>
            <a:rect l="l" t="t" r="r" b="b"/>
            <a:pathLst>
              <a:path w="92709" h="82550">
                <a:moveTo>
                  <a:pt x="10413" y="0"/>
                </a:moveTo>
                <a:lnTo>
                  <a:pt x="79247" y="0"/>
                </a:lnTo>
                <a:lnTo>
                  <a:pt x="79247" y="2539"/>
                </a:lnTo>
                <a:lnTo>
                  <a:pt x="79120" y="5587"/>
                </a:lnTo>
                <a:lnTo>
                  <a:pt x="78993" y="9271"/>
                </a:lnTo>
                <a:lnTo>
                  <a:pt x="74294" y="47751"/>
                </a:lnTo>
                <a:lnTo>
                  <a:pt x="80136" y="47244"/>
                </a:lnTo>
                <a:lnTo>
                  <a:pt x="85725" y="46355"/>
                </a:lnTo>
                <a:lnTo>
                  <a:pt x="91058" y="45338"/>
                </a:lnTo>
                <a:lnTo>
                  <a:pt x="92455" y="53848"/>
                </a:lnTo>
                <a:lnTo>
                  <a:pt x="85978" y="54991"/>
                </a:lnTo>
                <a:lnTo>
                  <a:pt x="79120" y="55880"/>
                </a:lnTo>
                <a:lnTo>
                  <a:pt x="71627" y="56387"/>
                </a:lnTo>
                <a:lnTo>
                  <a:pt x="64261" y="57023"/>
                </a:lnTo>
                <a:lnTo>
                  <a:pt x="56387" y="57404"/>
                </a:lnTo>
                <a:lnTo>
                  <a:pt x="47878" y="57531"/>
                </a:lnTo>
                <a:lnTo>
                  <a:pt x="47878" y="69214"/>
                </a:lnTo>
                <a:lnTo>
                  <a:pt x="47878" y="71500"/>
                </a:lnTo>
                <a:lnTo>
                  <a:pt x="47878" y="73787"/>
                </a:lnTo>
                <a:lnTo>
                  <a:pt x="47751" y="75946"/>
                </a:lnTo>
                <a:lnTo>
                  <a:pt x="47751" y="78105"/>
                </a:lnTo>
                <a:lnTo>
                  <a:pt x="47497" y="80263"/>
                </a:lnTo>
                <a:lnTo>
                  <a:pt x="47243" y="82550"/>
                </a:lnTo>
                <a:lnTo>
                  <a:pt x="36829" y="81914"/>
                </a:lnTo>
                <a:lnTo>
                  <a:pt x="37337" y="77850"/>
                </a:lnTo>
                <a:lnTo>
                  <a:pt x="37718" y="73533"/>
                </a:lnTo>
                <a:lnTo>
                  <a:pt x="37718" y="69214"/>
                </a:lnTo>
                <a:lnTo>
                  <a:pt x="37718" y="57658"/>
                </a:lnTo>
                <a:lnTo>
                  <a:pt x="33146" y="57658"/>
                </a:lnTo>
                <a:lnTo>
                  <a:pt x="0" y="57658"/>
                </a:lnTo>
                <a:lnTo>
                  <a:pt x="0" y="49275"/>
                </a:lnTo>
                <a:lnTo>
                  <a:pt x="34035" y="49275"/>
                </a:lnTo>
                <a:lnTo>
                  <a:pt x="39115" y="49275"/>
                </a:lnTo>
                <a:lnTo>
                  <a:pt x="44195" y="49149"/>
                </a:lnTo>
                <a:lnTo>
                  <a:pt x="49149" y="49022"/>
                </a:lnTo>
                <a:lnTo>
                  <a:pt x="54101" y="49022"/>
                </a:lnTo>
                <a:lnTo>
                  <a:pt x="59054" y="48768"/>
                </a:lnTo>
                <a:lnTo>
                  <a:pt x="63880" y="48641"/>
                </a:lnTo>
                <a:lnTo>
                  <a:pt x="64769" y="44831"/>
                </a:lnTo>
                <a:lnTo>
                  <a:pt x="65531" y="41021"/>
                </a:lnTo>
                <a:lnTo>
                  <a:pt x="66166" y="36957"/>
                </a:lnTo>
                <a:lnTo>
                  <a:pt x="66801" y="33020"/>
                </a:lnTo>
                <a:lnTo>
                  <a:pt x="67309" y="29210"/>
                </a:lnTo>
                <a:lnTo>
                  <a:pt x="67690" y="25654"/>
                </a:lnTo>
                <a:lnTo>
                  <a:pt x="68071" y="21971"/>
                </a:lnTo>
                <a:lnTo>
                  <a:pt x="68452" y="18669"/>
                </a:lnTo>
                <a:lnTo>
                  <a:pt x="68579" y="15748"/>
                </a:lnTo>
                <a:lnTo>
                  <a:pt x="68706" y="12826"/>
                </a:lnTo>
                <a:lnTo>
                  <a:pt x="68833" y="10541"/>
                </a:lnTo>
                <a:lnTo>
                  <a:pt x="68833" y="8889"/>
                </a:lnTo>
                <a:lnTo>
                  <a:pt x="10413" y="8889"/>
                </a:lnTo>
                <a:lnTo>
                  <a:pt x="1041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92133" y="3046729"/>
            <a:ext cx="85090" cy="71755"/>
          </a:xfrm>
          <a:custGeom>
            <a:avLst/>
            <a:gdLst/>
            <a:ahLst/>
            <a:cxnLst/>
            <a:rect l="l" t="t" r="r" b="b"/>
            <a:pathLst>
              <a:path w="85090" h="71755">
                <a:moveTo>
                  <a:pt x="37719" y="0"/>
                </a:moveTo>
                <a:lnTo>
                  <a:pt x="48006" y="0"/>
                </a:lnTo>
                <a:lnTo>
                  <a:pt x="48006" y="7239"/>
                </a:lnTo>
                <a:lnTo>
                  <a:pt x="48006" y="11303"/>
                </a:lnTo>
                <a:lnTo>
                  <a:pt x="54991" y="33528"/>
                </a:lnTo>
                <a:lnTo>
                  <a:pt x="57658" y="38100"/>
                </a:lnTo>
                <a:lnTo>
                  <a:pt x="61341" y="42418"/>
                </a:lnTo>
                <a:lnTo>
                  <a:pt x="66167" y="46609"/>
                </a:lnTo>
                <a:lnTo>
                  <a:pt x="70993" y="50800"/>
                </a:lnTo>
                <a:lnTo>
                  <a:pt x="77216" y="54483"/>
                </a:lnTo>
                <a:lnTo>
                  <a:pt x="84836" y="57658"/>
                </a:lnTo>
                <a:lnTo>
                  <a:pt x="77724" y="65150"/>
                </a:lnTo>
                <a:lnTo>
                  <a:pt x="73025" y="62737"/>
                </a:lnTo>
                <a:lnTo>
                  <a:pt x="68834" y="60198"/>
                </a:lnTo>
                <a:lnTo>
                  <a:pt x="65405" y="57658"/>
                </a:lnTo>
                <a:lnTo>
                  <a:pt x="61975" y="55118"/>
                </a:lnTo>
                <a:lnTo>
                  <a:pt x="51054" y="43942"/>
                </a:lnTo>
                <a:lnTo>
                  <a:pt x="49530" y="42037"/>
                </a:lnTo>
                <a:lnTo>
                  <a:pt x="48514" y="40386"/>
                </a:lnTo>
                <a:lnTo>
                  <a:pt x="47625" y="38989"/>
                </a:lnTo>
                <a:lnTo>
                  <a:pt x="45847" y="35687"/>
                </a:lnTo>
                <a:lnTo>
                  <a:pt x="44704" y="32512"/>
                </a:lnTo>
                <a:lnTo>
                  <a:pt x="44196" y="29464"/>
                </a:lnTo>
                <a:lnTo>
                  <a:pt x="42164" y="29464"/>
                </a:lnTo>
                <a:lnTo>
                  <a:pt x="41910" y="31115"/>
                </a:lnTo>
                <a:lnTo>
                  <a:pt x="41656" y="32893"/>
                </a:lnTo>
                <a:lnTo>
                  <a:pt x="41021" y="34671"/>
                </a:lnTo>
                <a:lnTo>
                  <a:pt x="14047" y="67389"/>
                </a:lnTo>
                <a:lnTo>
                  <a:pt x="8000" y="71628"/>
                </a:lnTo>
                <a:lnTo>
                  <a:pt x="0" y="64770"/>
                </a:lnTo>
                <a:lnTo>
                  <a:pt x="7620" y="60452"/>
                </a:lnTo>
                <a:lnTo>
                  <a:pt x="13843" y="55753"/>
                </a:lnTo>
                <a:lnTo>
                  <a:pt x="18669" y="50800"/>
                </a:lnTo>
                <a:lnTo>
                  <a:pt x="23622" y="45720"/>
                </a:lnTo>
                <a:lnTo>
                  <a:pt x="27432" y="40640"/>
                </a:lnTo>
                <a:lnTo>
                  <a:pt x="37719" y="11303"/>
                </a:lnTo>
                <a:lnTo>
                  <a:pt x="37719" y="7239"/>
                </a:lnTo>
                <a:lnTo>
                  <a:pt x="37719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902954" y="3041523"/>
            <a:ext cx="46355" cy="107314"/>
          </a:xfrm>
          <a:custGeom>
            <a:avLst/>
            <a:gdLst/>
            <a:ahLst/>
            <a:cxnLst/>
            <a:rect l="l" t="t" r="r" b="b"/>
            <a:pathLst>
              <a:path w="46354" h="107314">
                <a:moveTo>
                  <a:pt x="36068" y="0"/>
                </a:moveTo>
                <a:lnTo>
                  <a:pt x="46354" y="0"/>
                </a:lnTo>
                <a:lnTo>
                  <a:pt x="46354" y="106806"/>
                </a:lnTo>
                <a:lnTo>
                  <a:pt x="36068" y="106806"/>
                </a:lnTo>
                <a:lnTo>
                  <a:pt x="36068" y="84581"/>
                </a:lnTo>
                <a:lnTo>
                  <a:pt x="0" y="84581"/>
                </a:lnTo>
                <a:lnTo>
                  <a:pt x="0" y="75564"/>
                </a:lnTo>
                <a:lnTo>
                  <a:pt x="36068" y="75564"/>
                </a:lnTo>
                <a:lnTo>
                  <a:pt x="36068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95004" y="3041523"/>
            <a:ext cx="34925" cy="78105"/>
          </a:xfrm>
          <a:custGeom>
            <a:avLst/>
            <a:gdLst/>
            <a:ahLst/>
            <a:cxnLst/>
            <a:rect l="l" t="t" r="r" b="b"/>
            <a:pathLst>
              <a:path w="34925" h="78105">
                <a:moveTo>
                  <a:pt x="0" y="0"/>
                </a:moveTo>
                <a:lnTo>
                  <a:pt x="10287" y="0"/>
                </a:lnTo>
                <a:lnTo>
                  <a:pt x="10287" y="37973"/>
                </a:lnTo>
                <a:lnTo>
                  <a:pt x="34798" y="37973"/>
                </a:lnTo>
                <a:lnTo>
                  <a:pt x="34798" y="46862"/>
                </a:lnTo>
                <a:lnTo>
                  <a:pt x="10287" y="46862"/>
                </a:lnTo>
                <a:lnTo>
                  <a:pt x="10287" y="77850"/>
                </a:lnTo>
                <a:lnTo>
                  <a:pt x="0" y="7785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53271" y="3041523"/>
            <a:ext cx="34925" cy="127635"/>
          </a:xfrm>
          <a:custGeom>
            <a:avLst/>
            <a:gdLst/>
            <a:ahLst/>
            <a:cxnLst/>
            <a:rect l="l" t="t" r="r" b="b"/>
            <a:pathLst>
              <a:path w="34925" h="127635">
                <a:moveTo>
                  <a:pt x="0" y="0"/>
                </a:moveTo>
                <a:lnTo>
                  <a:pt x="10286" y="0"/>
                </a:lnTo>
                <a:lnTo>
                  <a:pt x="10286" y="51307"/>
                </a:lnTo>
                <a:lnTo>
                  <a:pt x="34925" y="51307"/>
                </a:lnTo>
                <a:lnTo>
                  <a:pt x="34925" y="60325"/>
                </a:lnTo>
                <a:lnTo>
                  <a:pt x="10286" y="60325"/>
                </a:lnTo>
                <a:lnTo>
                  <a:pt x="10286" y="127635"/>
                </a:lnTo>
                <a:lnTo>
                  <a:pt x="0" y="12763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424418" y="3041523"/>
            <a:ext cx="107314" cy="75565"/>
          </a:xfrm>
          <a:custGeom>
            <a:avLst/>
            <a:gdLst/>
            <a:ahLst/>
            <a:cxnLst/>
            <a:rect l="l" t="t" r="r" b="b"/>
            <a:pathLst>
              <a:path w="107315" h="75564">
                <a:moveTo>
                  <a:pt x="96900" y="0"/>
                </a:moveTo>
                <a:lnTo>
                  <a:pt x="107187" y="0"/>
                </a:lnTo>
                <a:lnTo>
                  <a:pt x="107187" y="75564"/>
                </a:lnTo>
                <a:lnTo>
                  <a:pt x="96900" y="75564"/>
                </a:lnTo>
                <a:lnTo>
                  <a:pt x="96900" y="41782"/>
                </a:lnTo>
                <a:lnTo>
                  <a:pt x="62610" y="41782"/>
                </a:lnTo>
                <a:lnTo>
                  <a:pt x="62610" y="64769"/>
                </a:lnTo>
                <a:lnTo>
                  <a:pt x="0" y="64769"/>
                </a:lnTo>
                <a:lnTo>
                  <a:pt x="0" y="5968"/>
                </a:lnTo>
                <a:lnTo>
                  <a:pt x="62610" y="5968"/>
                </a:lnTo>
                <a:lnTo>
                  <a:pt x="62610" y="32892"/>
                </a:lnTo>
                <a:lnTo>
                  <a:pt x="96900" y="32892"/>
                </a:lnTo>
                <a:lnTo>
                  <a:pt x="9690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21495" y="2999232"/>
            <a:ext cx="158496" cy="21031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74073" y="3051810"/>
            <a:ext cx="53975" cy="106680"/>
          </a:xfrm>
          <a:custGeom>
            <a:avLst/>
            <a:gdLst/>
            <a:ahLst/>
            <a:cxnLst/>
            <a:rect l="l" t="t" r="r" b="b"/>
            <a:pathLst>
              <a:path w="53975" h="106680">
                <a:moveTo>
                  <a:pt x="11049" y="0"/>
                </a:moveTo>
                <a:lnTo>
                  <a:pt x="0" y="0"/>
                </a:lnTo>
                <a:lnTo>
                  <a:pt x="43306" y="52577"/>
                </a:lnTo>
                <a:lnTo>
                  <a:pt x="0" y="106425"/>
                </a:lnTo>
                <a:lnTo>
                  <a:pt x="11049" y="106425"/>
                </a:lnTo>
                <a:lnTo>
                  <a:pt x="53848" y="53466"/>
                </a:lnTo>
                <a:lnTo>
                  <a:pt x="53848" y="51180"/>
                </a:lnTo>
                <a:lnTo>
                  <a:pt x="110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974073" y="3051810"/>
            <a:ext cx="53975" cy="106680"/>
          </a:xfrm>
          <a:custGeom>
            <a:avLst/>
            <a:gdLst/>
            <a:ahLst/>
            <a:cxnLst/>
            <a:rect l="l" t="t" r="r" b="b"/>
            <a:pathLst>
              <a:path w="53975" h="106680">
                <a:moveTo>
                  <a:pt x="0" y="0"/>
                </a:moveTo>
                <a:lnTo>
                  <a:pt x="11049" y="0"/>
                </a:lnTo>
                <a:lnTo>
                  <a:pt x="53848" y="51180"/>
                </a:lnTo>
                <a:lnTo>
                  <a:pt x="53848" y="53466"/>
                </a:lnTo>
                <a:lnTo>
                  <a:pt x="11049" y="106425"/>
                </a:lnTo>
                <a:lnTo>
                  <a:pt x="0" y="106425"/>
                </a:lnTo>
                <a:lnTo>
                  <a:pt x="43306" y="5257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39100" y="4544567"/>
            <a:ext cx="158496" cy="21031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091169" y="4596510"/>
            <a:ext cx="53975" cy="106680"/>
          </a:xfrm>
          <a:custGeom>
            <a:avLst/>
            <a:gdLst/>
            <a:ahLst/>
            <a:cxnLst/>
            <a:rect l="l" t="t" r="r" b="b"/>
            <a:pathLst>
              <a:path w="53975" h="106679">
                <a:moveTo>
                  <a:pt x="53975" y="0"/>
                </a:moveTo>
                <a:lnTo>
                  <a:pt x="42799" y="0"/>
                </a:lnTo>
                <a:lnTo>
                  <a:pt x="0" y="51181"/>
                </a:lnTo>
                <a:lnTo>
                  <a:pt x="0" y="53339"/>
                </a:lnTo>
                <a:lnTo>
                  <a:pt x="42799" y="106425"/>
                </a:lnTo>
                <a:lnTo>
                  <a:pt x="53975" y="106425"/>
                </a:lnTo>
                <a:lnTo>
                  <a:pt x="10668" y="52450"/>
                </a:lnTo>
                <a:lnTo>
                  <a:pt x="539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091169" y="4596510"/>
            <a:ext cx="53975" cy="106680"/>
          </a:xfrm>
          <a:custGeom>
            <a:avLst/>
            <a:gdLst/>
            <a:ahLst/>
            <a:cxnLst/>
            <a:rect l="l" t="t" r="r" b="b"/>
            <a:pathLst>
              <a:path w="53975" h="106679">
                <a:moveTo>
                  <a:pt x="42799" y="0"/>
                </a:moveTo>
                <a:lnTo>
                  <a:pt x="53975" y="0"/>
                </a:lnTo>
                <a:lnTo>
                  <a:pt x="10668" y="52450"/>
                </a:lnTo>
                <a:lnTo>
                  <a:pt x="53975" y="106425"/>
                </a:lnTo>
                <a:lnTo>
                  <a:pt x="42799" y="106425"/>
                </a:lnTo>
                <a:lnTo>
                  <a:pt x="0" y="53339"/>
                </a:lnTo>
                <a:lnTo>
                  <a:pt x="0" y="51181"/>
                </a:lnTo>
                <a:lnTo>
                  <a:pt x="42799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112252" y="4533900"/>
            <a:ext cx="507492" cy="2346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159115" y="4580763"/>
            <a:ext cx="413004" cy="14084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561831" y="4533900"/>
            <a:ext cx="364235" cy="23621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614156" y="4586223"/>
            <a:ext cx="260350" cy="132080"/>
          </a:xfrm>
          <a:custGeom>
            <a:avLst/>
            <a:gdLst/>
            <a:ahLst/>
            <a:cxnLst/>
            <a:rect l="l" t="t" r="r" b="b"/>
            <a:pathLst>
              <a:path w="260350" h="132079">
                <a:moveTo>
                  <a:pt x="175514" y="97155"/>
                </a:moveTo>
                <a:lnTo>
                  <a:pt x="165226" y="97155"/>
                </a:lnTo>
                <a:lnTo>
                  <a:pt x="165226" y="130048"/>
                </a:lnTo>
                <a:lnTo>
                  <a:pt x="260096" y="130048"/>
                </a:lnTo>
                <a:lnTo>
                  <a:pt x="260096" y="121157"/>
                </a:lnTo>
                <a:lnTo>
                  <a:pt x="175514" y="121157"/>
                </a:lnTo>
                <a:lnTo>
                  <a:pt x="175514" y="97155"/>
                </a:lnTo>
                <a:close/>
              </a:path>
              <a:path w="260350" h="132079">
                <a:moveTo>
                  <a:pt x="257048" y="0"/>
                </a:moveTo>
                <a:lnTo>
                  <a:pt x="246888" y="0"/>
                </a:lnTo>
                <a:lnTo>
                  <a:pt x="246888" y="75564"/>
                </a:lnTo>
                <a:lnTo>
                  <a:pt x="210820" y="75564"/>
                </a:lnTo>
                <a:lnTo>
                  <a:pt x="210820" y="84581"/>
                </a:lnTo>
                <a:lnTo>
                  <a:pt x="246888" y="84581"/>
                </a:lnTo>
                <a:lnTo>
                  <a:pt x="246888" y="106806"/>
                </a:lnTo>
                <a:lnTo>
                  <a:pt x="257048" y="106806"/>
                </a:lnTo>
                <a:lnTo>
                  <a:pt x="257048" y="0"/>
                </a:lnTo>
                <a:close/>
              </a:path>
              <a:path w="260350" h="132079">
                <a:moveTo>
                  <a:pt x="223900" y="7365"/>
                </a:moveTo>
                <a:lnTo>
                  <a:pt x="155194" y="7365"/>
                </a:lnTo>
                <a:lnTo>
                  <a:pt x="155194" y="16382"/>
                </a:lnTo>
                <a:lnTo>
                  <a:pt x="213487" y="16382"/>
                </a:lnTo>
                <a:lnTo>
                  <a:pt x="213475" y="20446"/>
                </a:lnTo>
                <a:lnTo>
                  <a:pt x="213233" y="23240"/>
                </a:lnTo>
                <a:lnTo>
                  <a:pt x="213105" y="26162"/>
                </a:lnTo>
                <a:lnTo>
                  <a:pt x="212851" y="29463"/>
                </a:lnTo>
                <a:lnTo>
                  <a:pt x="188849" y="56642"/>
                </a:lnTo>
                <a:lnTo>
                  <a:pt x="144779" y="56642"/>
                </a:lnTo>
                <a:lnTo>
                  <a:pt x="144779" y="65150"/>
                </a:lnTo>
                <a:lnTo>
                  <a:pt x="182372" y="65150"/>
                </a:lnTo>
                <a:lnTo>
                  <a:pt x="182356" y="81280"/>
                </a:lnTo>
                <a:lnTo>
                  <a:pt x="182118" y="85217"/>
                </a:lnTo>
                <a:lnTo>
                  <a:pt x="181483" y="89407"/>
                </a:lnTo>
                <a:lnTo>
                  <a:pt x="191897" y="90043"/>
                </a:lnTo>
                <a:lnTo>
                  <a:pt x="192277" y="87756"/>
                </a:lnTo>
                <a:lnTo>
                  <a:pt x="192659" y="81280"/>
                </a:lnTo>
                <a:lnTo>
                  <a:pt x="192659" y="65024"/>
                </a:lnTo>
                <a:lnTo>
                  <a:pt x="209042" y="64515"/>
                </a:lnTo>
                <a:lnTo>
                  <a:pt x="216408" y="63881"/>
                </a:lnTo>
                <a:lnTo>
                  <a:pt x="223774" y="63373"/>
                </a:lnTo>
                <a:lnTo>
                  <a:pt x="230759" y="62483"/>
                </a:lnTo>
                <a:lnTo>
                  <a:pt x="237109" y="61340"/>
                </a:lnTo>
                <a:lnTo>
                  <a:pt x="236199" y="55244"/>
                </a:lnTo>
                <a:lnTo>
                  <a:pt x="218948" y="55244"/>
                </a:lnTo>
                <a:lnTo>
                  <a:pt x="219964" y="50926"/>
                </a:lnTo>
                <a:lnTo>
                  <a:pt x="223673" y="16382"/>
                </a:lnTo>
                <a:lnTo>
                  <a:pt x="223900" y="13081"/>
                </a:lnTo>
                <a:lnTo>
                  <a:pt x="223900" y="7365"/>
                </a:lnTo>
                <a:close/>
              </a:path>
              <a:path w="260350" h="132079">
                <a:moveTo>
                  <a:pt x="235839" y="52831"/>
                </a:moveTo>
                <a:lnTo>
                  <a:pt x="230504" y="53848"/>
                </a:lnTo>
                <a:lnTo>
                  <a:pt x="224917" y="54609"/>
                </a:lnTo>
                <a:lnTo>
                  <a:pt x="218948" y="55244"/>
                </a:lnTo>
                <a:lnTo>
                  <a:pt x="236199" y="55244"/>
                </a:lnTo>
                <a:lnTo>
                  <a:pt x="235839" y="52831"/>
                </a:lnTo>
                <a:close/>
              </a:path>
              <a:path w="260350" h="132079">
                <a:moveTo>
                  <a:pt x="68325" y="83565"/>
                </a:moveTo>
                <a:lnTo>
                  <a:pt x="25016" y="94110"/>
                </a:lnTo>
                <a:lnTo>
                  <a:pt x="21336" y="115188"/>
                </a:lnTo>
                <a:lnTo>
                  <a:pt x="25019" y="121157"/>
                </a:lnTo>
                <a:lnTo>
                  <a:pt x="68325" y="131571"/>
                </a:lnTo>
                <a:lnTo>
                  <a:pt x="79634" y="131171"/>
                </a:lnTo>
                <a:lnTo>
                  <a:pt x="89360" y="129984"/>
                </a:lnTo>
                <a:lnTo>
                  <a:pt x="97490" y="128035"/>
                </a:lnTo>
                <a:lnTo>
                  <a:pt x="104013" y="125349"/>
                </a:lnTo>
                <a:lnTo>
                  <a:pt x="108100" y="123062"/>
                </a:lnTo>
                <a:lnTo>
                  <a:pt x="68325" y="123062"/>
                </a:lnTo>
                <a:lnTo>
                  <a:pt x="59967" y="122846"/>
                </a:lnTo>
                <a:lnTo>
                  <a:pt x="31115" y="113156"/>
                </a:lnTo>
                <a:lnTo>
                  <a:pt x="31115" y="101981"/>
                </a:lnTo>
                <a:lnTo>
                  <a:pt x="68325" y="92075"/>
                </a:lnTo>
                <a:lnTo>
                  <a:pt x="107873" y="92075"/>
                </a:lnTo>
                <a:lnTo>
                  <a:pt x="104013" y="89915"/>
                </a:lnTo>
                <a:lnTo>
                  <a:pt x="97490" y="87155"/>
                </a:lnTo>
                <a:lnTo>
                  <a:pt x="89360" y="85169"/>
                </a:lnTo>
                <a:lnTo>
                  <a:pt x="79634" y="83968"/>
                </a:lnTo>
                <a:lnTo>
                  <a:pt x="68325" y="83565"/>
                </a:lnTo>
                <a:close/>
              </a:path>
              <a:path w="260350" h="132079">
                <a:moveTo>
                  <a:pt x="107873" y="92075"/>
                </a:moveTo>
                <a:lnTo>
                  <a:pt x="68325" y="92075"/>
                </a:lnTo>
                <a:lnTo>
                  <a:pt x="76612" y="92309"/>
                </a:lnTo>
                <a:lnTo>
                  <a:pt x="83947" y="92995"/>
                </a:lnTo>
                <a:lnTo>
                  <a:pt x="90328" y="94110"/>
                </a:lnTo>
                <a:lnTo>
                  <a:pt x="95758" y="95631"/>
                </a:lnTo>
                <a:lnTo>
                  <a:pt x="102235" y="98043"/>
                </a:lnTo>
                <a:lnTo>
                  <a:pt x="105537" y="101981"/>
                </a:lnTo>
                <a:lnTo>
                  <a:pt x="105537" y="113156"/>
                </a:lnTo>
                <a:lnTo>
                  <a:pt x="68325" y="123062"/>
                </a:lnTo>
                <a:lnTo>
                  <a:pt x="108100" y="123062"/>
                </a:lnTo>
                <a:lnTo>
                  <a:pt x="111505" y="121157"/>
                </a:lnTo>
                <a:lnTo>
                  <a:pt x="115316" y="115188"/>
                </a:lnTo>
                <a:lnTo>
                  <a:pt x="115316" y="99949"/>
                </a:lnTo>
                <a:lnTo>
                  <a:pt x="111505" y="94106"/>
                </a:lnTo>
                <a:lnTo>
                  <a:pt x="107873" y="92075"/>
                </a:lnTo>
                <a:close/>
              </a:path>
              <a:path w="260350" h="132079">
                <a:moveTo>
                  <a:pt x="47878" y="5206"/>
                </a:moveTo>
                <a:lnTo>
                  <a:pt x="37592" y="5206"/>
                </a:lnTo>
                <a:lnTo>
                  <a:pt x="37592" y="16509"/>
                </a:lnTo>
                <a:lnTo>
                  <a:pt x="37084" y="20827"/>
                </a:lnTo>
                <a:lnTo>
                  <a:pt x="36068" y="25781"/>
                </a:lnTo>
                <a:lnTo>
                  <a:pt x="34925" y="30606"/>
                </a:lnTo>
                <a:lnTo>
                  <a:pt x="33020" y="35559"/>
                </a:lnTo>
                <a:lnTo>
                  <a:pt x="30225" y="40639"/>
                </a:lnTo>
                <a:lnTo>
                  <a:pt x="27432" y="45846"/>
                </a:lnTo>
                <a:lnTo>
                  <a:pt x="0" y="69976"/>
                </a:lnTo>
                <a:lnTo>
                  <a:pt x="7874" y="76834"/>
                </a:lnTo>
                <a:lnTo>
                  <a:pt x="36322" y="50292"/>
                </a:lnTo>
                <a:lnTo>
                  <a:pt x="41021" y="39750"/>
                </a:lnTo>
                <a:lnTo>
                  <a:pt x="41528" y="38100"/>
                </a:lnTo>
                <a:lnTo>
                  <a:pt x="41910" y="36321"/>
                </a:lnTo>
                <a:lnTo>
                  <a:pt x="42164" y="34670"/>
                </a:lnTo>
                <a:lnTo>
                  <a:pt x="52425" y="34670"/>
                </a:lnTo>
                <a:lnTo>
                  <a:pt x="47878" y="16509"/>
                </a:lnTo>
                <a:lnTo>
                  <a:pt x="47878" y="5206"/>
                </a:lnTo>
                <a:close/>
              </a:path>
              <a:path w="260350" h="132079">
                <a:moveTo>
                  <a:pt x="52425" y="34670"/>
                </a:moveTo>
                <a:lnTo>
                  <a:pt x="44196" y="34670"/>
                </a:lnTo>
                <a:lnTo>
                  <a:pt x="44576" y="37718"/>
                </a:lnTo>
                <a:lnTo>
                  <a:pt x="45720" y="40893"/>
                </a:lnTo>
                <a:lnTo>
                  <a:pt x="47625" y="44195"/>
                </a:lnTo>
                <a:lnTo>
                  <a:pt x="48387" y="45593"/>
                </a:lnTo>
                <a:lnTo>
                  <a:pt x="77724" y="70357"/>
                </a:lnTo>
                <a:lnTo>
                  <a:pt x="84836" y="62737"/>
                </a:lnTo>
                <a:lnTo>
                  <a:pt x="77216" y="59562"/>
                </a:lnTo>
                <a:lnTo>
                  <a:pt x="70993" y="56006"/>
                </a:lnTo>
                <a:lnTo>
                  <a:pt x="61341" y="47625"/>
                </a:lnTo>
                <a:lnTo>
                  <a:pt x="57658" y="43306"/>
                </a:lnTo>
                <a:lnTo>
                  <a:pt x="54864" y="38734"/>
                </a:lnTo>
                <a:lnTo>
                  <a:pt x="52425" y="34670"/>
                </a:lnTo>
                <a:close/>
              </a:path>
              <a:path w="260350" h="132079">
                <a:moveTo>
                  <a:pt x="113157" y="0"/>
                </a:moveTo>
                <a:lnTo>
                  <a:pt x="102870" y="0"/>
                </a:lnTo>
                <a:lnTo>
                  <a:pt x="102870" y="77850"/>
                </a:lnTo>
                <a:lnTo>
                  <a:pt x="113157" y="77850"/>
                </a:lnTo>
                <a:lnTo>
                  <a:pt x="113157" y="46862"/>
                </a:lnTo>
                <a:lnTo>
                  <a:pt x="137668" y="46862"/>
                </a:lnTo>
                <a:lnTo>
                  <a:pt x="137668" y="37973"/>
                </a:lnTo>
                <a:lnTo>
                  <a:pt x="113157" y="37973"/>
                </a:lnTo>
                <a:lnTo>
                  <a:pt x="113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79382" y="4683378"/>
            <a:ext cx="95250" cy="33020"/>
          </a:xfrm>
          <a:custGeom>
            <a:avLst/>
            <a:gdLst/>
            <a:ahLst/>
            <a:cxnLst/>
            <a:rect l="l" t="t" r="r" b="b"/>
            <a:pathLst>
              <a:path w="95250" h="33020">
                <a:moveTo>
                  <a:pt x="0" y="0"/>
                </a:moveTo>
                <a:lnTo>
                  <a:pt x="10287" y="0"/>
                </a:lnTo>
                <a:lnTo>
                  <a:pt x="10287" y="24003"/>
                </a:lnTo>
                <a:lnTo>
                  <a:pt x="94869" y="24003"/>
                </a:lnTo>
                <a:lnTo>
                  <a:pt x="94869" y="32893"/>
                </a:lnTo>
                <a:lnTo>
                  <a:pt x="0" y="328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645270" y="4678298"/>
            <a:ext cx="74930" cy="31115"/>
          </a:xfrm>
          <a:custGeom>
            <a:avLst/>
            <a:gdLst/>
            <a:ahLst/>
            <a:cxnLst/>
            <a:rect l="l" t="t" r="r" b="b"/>
            <a:pathLst>
              <a:path w="74929" h="31114">
                <a:moveTo>
                  <a:pt x="37210" y="0"/>
                </a:moveTo>
                <a:lnTo>
                  <a:pt x="0" y="9906"/>
                </a:lnTo>
                <a:lnTo>
                  <a:pt x="0" y="15493"/>
                </a:lnTo>
                <a:lnTo>
                  <a:pt x="0" y="21081"/>
                </a:lnTo>
                <a:lnTo>
                  <a:pt x="37210" y="30987"/>
                </a:lnTo>
                <a:lnTo>
                  <a:pt x="45497" y="30771"/>
                </a:lnTo>
                <a:lnTo>
                  <a:pt x="74422" y="21081"/>
                </a:lnTo>
                <a:lnTo>
                  <a:pt x="74422" y="15493"/>
                </a:lnTo>
                <a:lnTo>
                  <a:pt x="74422" y="9906"/>
                </a:lnTo>
                <a:lnTo>
                  <a:pt x="45497" y="234"/>
                </a:lnTo>
                <a:lnTo>
                  <a:pt x="3721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635492" y="4669790"/>
            <a:ext cx="93980" cy="48260"/>
          </a:xfrm>
          <a:custGeom>
            <a:avLst/>
            <a:gdLst/>
            <a:ahLst/>
            <a:cxnLst/>
            <a:rect l="l" t="t" r="r" b="b"/>
            <a:pathLst>
              <a:path w="93979" h="48260">
                <a:moveTo>
                  <a:pt x="46989" y="0"/>
                </a:moveTo>
                <a:lnTo>
                  <a:pt x="90169" y="10541"/>
                </a:lnTo>
                <a:lnTo>
                  <a:pt x="93979" y="16383"/>
                </a:lnTo>
                <a:lnTo>
                  <a:pt x="93979" y="24003"/>
                </a:lnTo>
                <a:lnTo>
                  <a:pt x="93979" y="31623"/>
                </a:lnTo>
                <a:lnTo>
                  <a:pt x="58298" y="47605"/>
                </a:lnTo>
                <a:lnTo>
                  <a:pt x="46989" y="48006"/>
                </a:lnTo>
                <a:lnTo>
                  <a:pt x="35609" y="47605"/>
                </a:lnTo>
                <a:lnTo>
                  <a:pt x="0" y="31623"/>
                </a:lnTo>
                <a:lnTo>
                  <a:pt x="0" y="24003"/>
                </a:lnTo>
                <a:lnTo>
                  <a:pt x="0" y="16510"/>
                </a:lnTo>
                <a:lnTo>
                  <a:pt x="35609" y="402"/>
                </a:lnTo>
                <a:lnTo>
                  <a:pt x="46989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58935" y="4593590"/>
            <a:ext cx="92710" cy="83185"/>
          </a:xfrm>
          <a:custGeom>
            <a:avLst/>
            <a:gdLst/>
            <a:ahLst/>
            <a:cxnLst/>
            <a:rect l="l" t="t" r="r" b="b"/>
            <a:pathLst>
              <a:path w="92709" h="83185">
                <a:moveTo>
                  <a:pt x="10414" y="0"/>
                </a:moveTo>
                <a:lnTo>
                  <a:pt x="79121" y="0"/>
                </a:lnTo>
                <a:lnTo>
                  <a:pt x="79121" y="2667"/>
                </a:lnTo>
                <a:lnTo>
                  <a:pt x="79121" y="5715"/>
                </a:lnTo>
                <a:lnTo>
                  <a:pt x="78867" y="9398"/>
                </a:lnTo>
                <a:lnTo>
                  <a:pt x="78740" y="13081"/>
                </a:lnTo>
                <a:lnTo>
                  <a:pt x="78486" y="17018"/>
                </a:lnTo>
                <a:lnTo>
                  <a:pt x="74168" y="47879"/>
                </a:lnTo>
                <a:lnTo>
                  <a:pt x="80137" y="47243"/>
                </a:lnTo>
                <a:lnTo>
                  <a:pt x="85725" y="46482"/>
                </a:lnTo>
                <a:lnTo>
                  <a:pt x="91059" y="45466"/>
                </a:lnTo>
                <a:lnTo>
                  <a:pt x="92329" y="53975"/>
                </a:lnTo>
                <a:lnTo>
                  <a:pt x="85979" y="55118"/>
                </a:lnTo>
                <a:lnTo>
                  <a:pt x="78994" y="56007"/>
                </a:lnTo>
                <a:lnTo>
                  <a:pt x="71628" y="56515"/>
                </a:lnTo>
                <a:lnTo>
                  <a:pt x="64262" y="57150"/>
                </a:lnTo>
                <a:lnTo>
                  <a:pt x="56261" y="57404"/>
                </a:lnTo>
                <a:lnTo>
                  <a:pt x="47879" y="57658"/>
                </a:lnTo>
                <a:lnTo>
                  <a:pt x="47879" y="69215"/>
                </a:lnTo>
                <a:lnTo>
                  <a:pt x="47879" y="71628"/>
                </a:lnTo>
                <a:lnTo>
                  <a:pt x="47879" y="73914"/>
                </a:lnTo>
                <a:lnTo>
                  <a:pt x="47752" y="76073"/>
                </a:lnTo>
                <a:lnTo>
                  <a:pt x="47625" y="78232"/>
                </a:lnTo>
                <a:lnTo>
                  <a:pt x="47498" y="80391"/>
                </a:lnTo>
                <a:lnTo>
                  <a:pt x="47117" y="82677"/>
                </a:lnTo>
                <a:lnTo>
                  <a:pt x="36703" y="82042"/>
                </a:lnTo>
                <a:lnTo>
                  <a:pt x="37338" y="77851"/>
                </a:lnTo>
                <a:lnTo>
                  <a:pt x="37592" y="73660"/>
                </a:lnTo>
                <a:lnTo>
                  <a:pt x="37592" y="69215"/>
                </a:lnTo>
                <a:lnTo>
                  <a:pt x="37592" y="57785"/>
                </a:lnTo>
                <a:lnTo>
                  <a:pt x="33147" y="57785"/>
                </a:lnTo>
                <a:lnTo>
                  <a:pt x="0" y="57785"/>
                </a:lnTo>
                <a:lnTo>
                  <a:pt x="0" y="49276"/>
                </a:lnTo>
                <a:lnTo>
                  <a:pt x="34036" y="49276"/>
                </a:lnTo>
                <a:lnTo>
                  <a:pt x="39116" y="49276"/>
                </a:lnTo>
                <a:lnTo>
                  <a:pt x="44069" y="49276"/>
                </a:lnTo>
                <a:lnTo>
                  <a:pt x="49022" y="49149"/>
                </a:lnTo>
                <a:lnTo>
                  <a:pt x="53975" y="49022"/>
                </a:lnTo>
                <a:lnTo>
                  <a:pt x="58928" y="48895"/>
                </a:lnTo>
                <a:lnTo>
                  <a:pt x="63754" y="48768"/>
                </a:lnTo>
                <a:lnTo>
                  <a:pt x="64643" y="44958"/>
                </a:lnTo>
                <a:lnTo>
                  <a:pt x="65532" y="41148"/>
                </a:lnTo>
                <a:lnTo>
                  <a:pt x="66167" y="37084"/>
                </a:lnTo>
                <a:lnTo>
                  <a:pt x="66802" y="33147"/>
                </a:lnTo>
                <a:lnTo>
                  <a:pt x="67310" y="29337"/>
                </a:lnTo>
                <a:lnTo>
                  <a:pt x="67691" y="25781"/>
                </a:lnTo>
                <a:lnTo>
                  <a:pt x="68072" y="22098"/>
                </a:lnTo>
                <a:lnTo>
                  <a:pt x="68325" y="18796"/>
                </a:lnTo>
                <a:lnTo>
                  <a:pt x="68453" y="15875"/>
                </a:lnTo>
                <a:lnTo>
                  <a:pt x="68707" y="12954"/>
                </a:lnTo>
                <a:lnTo>
                  <a:pt x="68707" y="10668"/>
                </a:lnTo>
                <a:lnTo>
                  <a:pt x="68707" y="9017"/>
                </a:lnTo>
                <a:lnTo>
                  <a:pt x="10414" y="9017"/>
                </a:lnTo>
                <a:lnTo>
                  <a:pt x="10414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614156" y="4591430"/>
            <a:ext cx="85090" cy="71755"/>
          </a:xfrm>
          <a:custGeom>
            <a:avLst/>
            <a:gdLst/>
            <a:ahLst/>
            <a:cxnLst/>
            <a:rect l="l" t="t" r="r" b="b"/>
            <a:pathLst>
              <a:path w="85090" h="71754">
                <a:moveTo>
                  <a:pt x="37592" y="0"/>
                </a:moveTo>
                <a:lnTo>
                  <a:pt x="47878" y="0"/>
                </a:lnTo>
                <a:lnTo>
                  <a:pt x="47878" y="7239"/>
                </a:lnTo>
                <a:lnTo>
                  <a:pt x="47878" y="11303"/>
                </a:lnTo>
                <a:lnTo>
                  <a:pt x="66167" y="46609"/>
                </a:lnTo>
                <a:lnTo>
                  <a:pt x="70993" y="50800"/>
                </a:lnTo>
                <a:lnTo>
                  <a:pt x="77216" y="54356"/>
                </a:lnTo>
                <a:lnTo>
                  <a:pt x="84836" y="57531"/>
                </a:lnTo>
                <a:lnTo>
                  <a:pt x="77724" y="65151"/>
                </a:lnTo>
                <a:lnTo>
                  <a:pt x="48387" y="40386"/>
                </a:lnTo>
                <a:lnTo>
                  <a:pt x="47625" y="38989"/>
                </a:lnTo>
                <a:lnTo>
                  <a:pt x="45720" y="35687"/>
                </a:lnTo>
                <a:lnTo>
                  <a:pt x="44576" y="32512"/>
                </a:lnTo>
                <a:lnTo>
                  <a:pt x="44196" y="29464"/>
                </a:lnTo>
                <a:lnTo>
                  <a:pt x="42164" y="29464"/>
                </a:lnTo>
                <a:lnTo>
                  <a:pt x="41910" y="31115"/>
                </a:lnTo>
                <a:lnTo>
                  <a:pt x="41528" y="32893"/>
                </a:lnTo>
                <a:lnTo>
                  <a:pt x="41021" y="34544"/>
                </a:lnTo>
                <a:lnTo>
                  <a:pt x="40513" y="36322"/>
                </a:lnTo>
                <a:lnTo>
                  <a:pt x="13991" y="67389"/>
                </a:lnTo>
                <a:lnTo>
                  <a:pt x="7874" y="71628"/>
                </a:lnTo>
                <a:lnTo>
                  <a:pt x="0" y="64770"/>
                </a:lnTo>
                <a:lnTo>
                  <a:pt x="7493" y="60452"/>
                </a:lnTo>
                <a:lnTo>
                  <a:pt x="13716" y="55753"/>
                </a:lnTo>
                <a:lnTo>
                  <a:pt x="18669" y="50800"/>
                </a:lnTo>
                <a:lnTo>
                  <a:pt x="23622" y="45720"/>
                </a:lnTo>
                <a:lnTo>
                  <a:pt x="27432" y="40640"/>
                </a:lnTo>
                <a:lnTo>
                  <a:pt x="30225" y="35433"/>
                </a:lnTo>
                <a:lnTo>
                  <a:pt x="33020" y="30353"/>
                </a:lnTo>
                <a:lnTo>
                  <a:pt x="34925" y="25400"/>
                </a:lnTo>
                <a:lnTo>
                  <a:pt x="36068" y="20574"/>
                </a:lnTo>
                <a:lnTo>
                  <a:pt x="37084" y="15621"/>
                </a:lnTo>
                <a:lnTo>
                  <a:pt x="37592" y="11303"/>
                </a:lnTo>
                <a:lnTo>
                  <a:pt x="37592" y="7239"/>
                </a:lnTo>
                <a:lnTo>
                  <a:pt x="37592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824976" y="4586223"/>
            <a:ext cx="46355" cy="107314"/>
          </a:xfrm>
          <a:custGeom>
            <a:avLst/>
            <a:gdLst/>
            <a:ahLst/>
            <a:cxnLst/>
            <a:rect l="l" t="t" r="r" b="b"/>
            <a:pathLst>
              <a:path w="46354" h="107314">
                <a:moveTo>
                  <a:pt x="36068" y="0"/>
                </a:moveTo>
                <a:lnTo>
                  <a:pt x="46227" y="0"/>
                </a:lnTo>
                <a:lnTo>
                  <a:pt x="46227" y="106806"/>
                </a:lnTo>
                <a:lnTo>
                  <a:pt x="36068" y="106806"/>
                </a:lnTo>
                <a:lnTo>
                  <a:pt x="36068" y="84581"/>
                </a:lnTo>
                <a:lnTo>
                  <a:pt x="0" y="84581"/>
                </a:lnTo>
                <a:lnTo>
                  <a:pt x="0" y="75564"/>
                </a:lnTo>
                <a:lnTo>
                  <a:pt x="36068" y="75564"/>
                </a:lnTo>
                <a:lnTo>
                  <a:pt x="36068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17026" y="4586223"/>
            <a:ext cx="34925" cy="78105"/>
          </a:xfrm>
          <a:custGeom>
            <a:avLst/>
            <a:gdLst/>
            <a:ahLst/>
            <a:cxnLst/>
            <a:rect l="l" t="t" r="r" b="b"/>
            <a:pathLst>
              <a:path w="34925" h="78104">
                <a:moveTo>
                  <a:pt x="0" y="0"/>
                </a:moveTo>
                <a:lnTo>
                  <a:pt x="10287" y="0"/>
                </a:lnTo>
                <a:lnTo>
                  <a:pt x="10287" y="37973"/>
                </a:lnTo>
                <a:lnTo>
                  <a:pt x="34798" y="37973"/>
                </a:lnTo>
                <a:lnTo>
                  <a:pt x="34798" y="46862"/>
                </a:lnTo>
                <a:lnTo>
                  <a:pt x="10287" y="46862"/>
                </a:lnTo>
                <a:lnTo>
                  <a:pt x="10287" y="77850"/>
                </a:lnTo>
                <a:lnTo>
                  <a:pt x="0" y="7785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843771" y="4544567"/>
            <a:ext cx="158496" cy="21031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895968" y="4596510"/>
            <a:ext cx="53975" cy="106680"/>
          </a:xfrm>
          <a:custGeom>
            <a:avLst/>
            <a:gdLst/>
            <a:ahLst/>
            <a:cxnLst/>
            <a:rect l="l" t="t" r="r" b="b"/>
            <a:pathLst>
              <a:path w="53975" h="106679">
                <a:moveTo>
                  <a:pt x="11175" y="0"/>
                </a:moveTo>
                <a:lnTo>
                  <a:pt x="0" y="0"/>
                </a:lnTo>
                <a:lnTo>
                  <a:pt x="43306" y="52450"/>
                </a:lnTo>
                <a:lnTo>
                  <a:pt x="0" y="106425"/>
                </a:lnTo>
                <a:lnTo>
                  <a:pt x="11175" y="106425"/>
                </a:lnTo>
                <a:lnTo>
                  <a:pt x="53848" y="53339"/>
                </a:lnTo>
                <a:lnTo>
                  <a:pt x="53848" y="51181"/>
                </a:lnTo>
                <a:lnTo>
                  <a:pt x="11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895968" y="4596510"/>
            <a:ext cx="53975" cy="106680"/>
          </a:xfrm>
          <a:custGeom>
            <a:avLst/>
            <a:gdLst/>
            <a:ahLst/>
            <a:cxnLst/>
            <a:rect l="l" t="t" r="r" b="b"/>
            <a:pathLst>
              <a:path w="53975" h="106679">
                <a:moveTo>
                  <a:pt x="0" y="0"/>
                </a:moveTo>
                <a:lnTo>
                  <a:pt x="11175" y="0"/>
                </a:lnTo>
                <a:lnTo>
                  <a:pt x="53848" y="51181"/>
                </a:lnTo>
                <a:lnTo>
                  <a:pt x="53848" y="53339"/>
                </a:lnTo>
                <a:lnTo>
                  <a:pt x="11175" y="106425"/>
                </a:lnTo>
                <a:lnTo>
                  <a:pt x="0" y="106425"/>
                </a:lnTo>
                <a:lnTo>
                  <a:pt x="43306" y="5245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869935" y="6138671"/>
            <a:ext cx="158496" cy="21031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922006" y="6190589"/>
            <a:ext cx="53975" cy="106680"/>
          </a:xfrm>
          <a:custGeom>
            <a:avLst/>
            <a:gdLst/>
            <a:ahLst/>
            <a:cxnLst/>
            <a:rect l="l" t="t" r="r" b="b"/>
            <a:pathLst>
              <a:path w="53975" h="106679">
                <a:moveTo>
                  <a:pt x="53975" y="0"/>
                </a:moveTo>
                <a:lnTo>
                  <a:pt x="42799" y="0"/>
                </a:lnTo>
                <a:lnTo>
                  <a:pt x="0" y="51193"/>
                </a:lnTo>
                <a:lnTo>
                  <a:pt x="0" y="53428"/>
                </a:lnTo>
                <a:lnTo>
                  <a:pt x="42799" y="106413"/>
                </a:lnTo>
                <a:lnTo>
                  <a:pt x="53975" y="106413"/>
                </a:lnTo>
                <a:lnTo>
                  <a:pt x="10668" y="52539"/>
                </a:lnTo>
                <a:lnTo>
                  <a:pt x="539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922006" y="6190589"/>
            <a:ext cx="53975" cy="106680"/>
          </a:xfrm>
          <a:custGeom>
            <a:avLst/>
            <a:gdLst/>
            <a:ahLst/>
            <a:cxnLst/>
            <a:rect l="l" t="t" r="r" b="b"/>
            <a:pathLst>
              <a:path w="53975" h="106679">
                <a:moveTo>
                  <a:pt x="42799" y="0"/>
                </a:moveTo>
                <a:lnTo>
                  <a:pt x="53975" y="0"/>
                </a:lnTo>
                <a:lnTo>
                  <a:pt x="10668" y="52539"/>
                </a:lnTo>
                <a:lnTo>
                  <a:pt x="53975" y="106413"/>
                </a:lnTo>
                <a:lnTo>
                  <a:pt x="42799" y="106413"/>
                </a:lnTo>
                <a:lnTo>
                  <a:pt x="0" y="53428"/>
                </a:lnTo>
                <a:lnTo>
                  <a:pt x="0" y="51193"/>
                </a:lnTo>
                <a:lnTo>
                  <a:pt x="42799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943088" y="6128003"/>
            <a:ext cx="507492" cy="23469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989951" y="6174854"/>
            <a:ext cx="413003" cy="14085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349995" y="6134100"/>
            <a:ext cx="153924" cy="22707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402319" y="6185382"/>
            <a:ext cx="49530" cy="125095"/>
          </a:xfrm>
          <a:custGeom>
            <a:avLst/>
            <a:gdLst/>
            <a:ahLst/>
            <a:cxnLst/>
            <a:rect l="l" t="t" r="r" b="b"/>
            <a:pathLst>
              <a:path w="49529" h="125095">
                <a:moveTo>
                  <a:pt x="49402" y="0"/>
                </a:moveTo>
                <a:lnTo>
                  <a:pt x="39624" y="0"/>
                </a:lnTo>
                <a:lnTo>
                  <a:pt x="0" y="124713"/>
                </a:lnTo>
                <a:lnTo>
                  <a:pt x="9651" y="124713"/>
                </a:lnTo>
                <a:lnTo>
                  <a:pt x="494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402319" y="6185382"/>
            <a:ext cx="49530" cy="125095"/>
          </a:xfrm>
          <a:custGeom>
            <a:avLst/>
            <a:gdLst/>
            <a:ahLst/>
            <a:cxnLst/>
            <a:rect l="l" t="t" r="r" b="b"/>
            <a:pathLst>
              <a:path w="49529" h="125095">
                <a:moveTo>
                  <a:pt x="39624" y="0"/>
                </a:moveTo>
                <a:lnTo>
                  <a:pt x="49402" y="0"/>
                </a:lnTo>
                <a:lnTo>
                  <a:pt x="9651" y="124713"/>
                </a:lnTo>
                <a:lnTo>
                  <a:pt x="0" y="124713"/>
                </a:lnTo>
                <a:lnTo>
                  <a:pt x="39624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452104" y="6128003"/>
            <a:ext cx="641603" cy="23622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504428" y="6180315"/>
            <a:ext cx="537845" cy="132080"/>
          </a:xfrm>
          <a:custGeom>
            <a:avLst/>
            <a:gdLst/>
            <a:ahLst/>
            <a:cxnLst/>
            <a:rect l="l" t="t" r="r" b="b"/>
            <a:pathLst>
              <a:path w="537845" h="132079">
                <a:moveTo>
                  <a:pt x="452881" y="97193"/>
                </a:moveTo>
                <a:lnTo>
                  <a:pt x="442595" y="97193"/>
                </a:lnTo>
                <a:lnTo>
                  <a:pt x="442595" y="130073"/>
                </a:lnTo>
                <a:lnTo>
                  <a:pt x="537464" y="130073"/>
                </a:lnTo>
                <a:lnTo>
                  <a:pt x="537464" y="121145"/>
                </a:lnTo>
                <a:lnTo>
                  <a:pt x="452881" y="121145"/>
                </a:lnTo>
                <a:lnTo>
                  <a:pt x="452881" y="97193"/>
                </a:lnTo>
                <a:close/>
              </a:path>
              <a:path w="537845" h="132079">
                <a:moveTo>
                  <a:pt x="534416" y="0"/>
                </a:moveTo>
                <a:lnTo>
                  <a:pt x="524255" y="0"/>
                </a:lnTo>
                <a:lnTo>
                  <a:pt x="524255" y="75603"/>
                </a:lnTo>
                <a:lnTo>
                  <a:pt x="488188" y="75603"/>
                </a:lnTo>
                <a:lnTo>
                  <a:pt x="488188" y="84531"/>
                </a:lnTo>
                <a:lnTo>
                  <a:pt x="524255" y="84531"/>
                </a:lnTo>
                <a:lnTo>
                  <a:pt x="524255" y="106857"/>
                </a:lnTo>
                <a:lnTo>
                  <a:pt x="534416" y="106857"/>
                </a:lnTo>
                <a:lnTo>
                  <a:pt x="534416" y="0"/>
                </a:lnTo>
                <a:close/>
              </a:path>
              <a:path w="537845" h="132079">
                <a:moveTo>
                  <a:pt x="501269" y="7442"/>
                </a:moveTo>
                <a:lnTo>
                  <a:pt x="432562" y="7442"/>
                </a:lnTo>
                <a:lnTo>
                  <a:pt x="432562" y="16370"/>
                </a:lnTo>
                <a:lnTo>
                  <a:pt x="490854" y="16370"/>
                </a:lnTo>
                <a:lnTo>
                  <a:pt x="490851" y="20408"/>
                </a:lnTo>
                <a:lnTo>
                  <a:pt x="490600" y="23291"/>
                </a:lnTo>
                <a:lnTo>
                  <a:pt x="490474" y="26225"/>
                </a:lnTo>
                <a:lnTo>
                  <a:pt x="490220" y="29489"/>
                </a:lnTo>
                <a:lnTo>
                  <a:pt x="461264" y="56705"/>
                </a:lnTo>
                <a:lnTo>
                  <a:pt x="422148" y="56705"/>
                </a:lnTo>
                <a:lnTo>
                  <a:pt x="422148" y="65189"/>
                </a:lnTo>
                <a:lnTo>
                  <a:pt x="459740" y="65189"/>
                </a:lnTo>
                <a:lnTo>
                  <a:pt x="459723" y="81292"/>
                </a:lnTo>
                <a:lnTo>
                  <a:pt x="459486" y="85280"/>
                </a:lnTo>
                <a:lnTo>
                  <a:pt x="458850" y="89446"/>
                </a:lnTo>
                <a:lnTo>
                  <a:pt x="469265" y="90042"/>
                </a:lnTo>
                <a:lnTo>
                  <a:pt x="469646" y="87756"/>
                </a:lnTo>
                <a:lnTo>
                  <a:pt x="470026" y="81292"/>
                </a:lnTo>
                <a:lnTo>
                  <a:pt x="470026" y="65036"/>
                </a:lnTo>
                <a:lnTo>
                  <a:pt x="478408" y="64846"/>
                </a:lnTo>
                <a:lnTo>
                  <a:pt x="486410" y="64465"/>
                </a:lnTo>
                <a:lnTo>
                  <a:pt x="501142" y="63372"/>
                </a:lnTo>
                <a:lnTo>
                  <a:pt x="508126" y="62509"/>
                </a:lnTo>
                <a:lnTo>
                  <a:pt x="514476" y="61315"/>
                </a:lnTo>
                <a:lnTo>
                  <a:pt x="513564" y="55219"/>
                </a:lnTo>
                <a:lnTo>
                  <a:pt x="496316" y="55219"/>
                </a:lnTo>
                <a:lnTo>
                  <a:pt x="497331" y="50939"/>
                </a:lnTo>
                <a:lnTo>
                  <a:pt x="501015" y="16776"/>
                </a:lnTo>
                <a:lnTo>
                  <a:pt x="501269" y="13144"/>
                </a:lnTo>
                <a:lnTo>
                  <a:pt x="501269" y="7442"/>
                </a:lnTo>
                <a:close/>
              </a:path>
              <a:path w="537845" h="132079">
                <a:moveTo>
                  <a:pt x="513206" y="52831"/>
                </a:moveTo>
                <a:lnTo>
                  <a:pt x="507873" y="53898"/>
                </a:lnTo>
                <a:lnTo>
                  <a:pt x="502285" y="54686"/>
                </a:lnTo>
                <a:lnTo>
                  <a:pt x="496316" y="55219"/>
                </a:lnTo>
                <a:lnTo>
                  <a:pt x="513564" y="55219"/>
                </a:lnTo>
                <a:lnTo>
                  <a:pt x="513206" y="52831"/>
                </a:lnTo>
                <a:close/>
              </a:path>
              <a:path w="537845" h="132079">
                <a:moveTo>
                  <a:pt x="176149" y="95694"/>
                </a:moveTo>
                <a:lnTo>
                  <a:pt x="165862" y="95694"/>
                </a:lnTo>
                <a:lnTo>
                  <a:pt x="165862" y="130073"/>
                </a:lnTo>
                <a:lnTo>
                  <a:pt x="259206" y="130073"/>
                </a:lnTo>
                <a:lnTo>
                  <a:pt x="259206" y="121145"/>
                </a:lnTo>
                <a:lnTo>
                  <a:pt x="176149" y="121145"/>
                </a:lnTo>
                <a:lnTo>
                  <a:pt x="176149" y="95694"/>
                </a:lnTo>
                <a:close/>
              </a:path>
              <a:path w="537845" h="132079">
                <a:moveTo>
                  <a:pt x="256158" y="76949"/>
                </a:moveTo>
                <a:lnTo>
                  <a:pt x="245999" y="76949"/>
                </a:lnTo>
                <a:lnTo>
                  <a:pt x="245999" y="103885"/>
                </a:lnTo>
                <a:lnTo>
                  <a:pt x="256158" y="103885"/>
                </a:lnTo>
                <a:lnTo>
                  <a:pt x="256158" y="76949"/>
                </a:lnTo>
                <a:close/>
              </a:path>
              <a:path w="537845" h="132079">
                <a:moveTo>
                  <a:pt x="213105" y="6705"/>
                </a:moveTo>
                <a:lnTo>
                  <a:pt x="149860" y="6705"/>
                </a:lnTo>
                <a:lnTo>
                  <a:pt x="149860" y="15633"/>
                </a:lnTo>
                <a:lnTo>
                  <a:pt x="202819" y="15633"/>
                </a:lnTo>
                <a:lnTo>
                  <a:pt x="202819" y="41376"/>
                </a:lnTo>
                <a:lnTo>
                  <a:pt x="149860" y="41376"/>
                </a:lnTo>
                <a:lnTo>
                  <a:pt x="149860" y="84391"/>
                </a:lnTo>
                <a:lnTo>
                  <a:pt x="173481" y="84391"/>
                </a:lnTo>
                <a:lnTo>
                  <a:pt x="184201" y="84289"/>
                </a:lnTo>
                <a:lnTo>
                  <a:pt x="222621" y="81776"/>
                </a:lnTo>
                <a:lnTo>
                  <a:pt x="245999" y="76949"/>
                </a:lnTo>
                <a:lnTo>
                  <a:pt x="256158" y="76949"/>
                </a:lnTo>
                <a:lnTo>
                  <a:pt x="256158" y="75755"/>
                </a:lnTo>
                <a:lnTo>
                  <a:pt x="160020" y="75755"/>
                </a:lnTo>
                <a:lnTo>
                  <a:pt x="160020" y="50304"/>
                </a:lnTo>
                <a:lnTo>
                  <a:pt x="213105" y="50304"/>
                </a:lnTo>
                <a:lnTo>
                  <a:pt x="213105" y="6705"/>
                </a:lnTo>
                <a:close/>
              </a:path>
              <a:path w="537845" h="132079">
                <a:moveTo>
                  <a:pt x="256158" y="0"/>
                </a:moveTo>
                <a:lnTo>
                  <a:pt x="245999" y="0"/>
                </a:lnTo>
                <a:lnTo>
                  <a:pt x="245999" y="68021"/>
                </a:lnTo>
                <a:lnTo>
                  <a:pt x="241046" y="69570"/>
                </a:lnTo>
                <a:lnTo>
                  <a:pt x="199644" y="75272"/>
                </a:lnTo>
                <a:lnTo>
                  <a:pt x="180213" y="75755"/>
                </a:lnTo>
                <a:lnTo>
                  <a:pt x="256158" y="75755"/>
                </a:lnTo>
                <a:lnTo>
                  <a:pt x="256158" y="0"/>
                </a:lnTo>
                <a:close/>
              </a:path>
              <a:path w="537845" h="132079">
                <a:moveTo>
                  <a:pt x="345694" y="83642"/>
                </a:moveTo>
                <a:lnTo>
                  <a:pt x="302387" y="94183"/>
                </a:lnTo>
                <a:lnTo>
                  <a:pt x="298703" y="115239"/>
                </a:lnTo>
                <a:lnTo>
                  <a:pt x="302387" y="121145"/>
                </a:lnTo>
                <a:lnTo>
                  <a:pt x="345694" y="131571"/>
                </a:lnTo>
                <a:lnTo>
                  <a:pt x="357002" y="131181"/>
                </a:lnTo>
                <a:lnTo>
                  <a:pt x="366728" y="130008"/>
                </a:lnTo>
                <a:lnTo>
                  <a:pt x="374858" y="128051"/>
                </a:lnTo>
                <a:lnTo>
                  <a:pt x="381380" y="125310"/>
                </a:lnTo>
                <a:lnTo>
                  <a:pt x="385378" y="123088"/>
                </a:lnTo>
                <a:lnTo>
                  <a:pt x="345694" y="123088"/>
                </a:lnTo>
                <a:lnTo>
                  <a:pt x="337335" y="122864"/>
                </a:lnTo>
                <a:lnTo>
                  <a:pt x="308482" y="113156"/>
                </a:lnTo>
                <a:lnTo>
                  <a:pt x="308482" y="102044"/>
                </a:lnTo>
                <a:lnTo>
                  <a:pt x="345694" y="92125"/>
                </a:lnTo>
                <a:lnTo>
                  <a:pt x="385401" y="92125"/>
                </a:lnTo>
                <a:lnTo>
                  <a:pt x="381380" y="89890"/>
                </a:lnTo>
                <a:lnTo>
                  <a:pt x="374858" y="87156"/>
                </a:lnTo>
                <a:lnTo>
                  <a:pt x="366728" y="85204"/>
                </a:lnTo>
                <a:lnTo>
                  <a:pt x="357002" y="84032"/>
                </a:lnTo>
                <a:lnTo>
                  <a:pt x="345694" y="83642"/>
                </a:lnTo>
                <a:close/>
              </a:path>
              <a:path w="537845" h="132079">
                <a:moveTo>
                  <a:pt x="385401" y="92125"/>
                </a:moveTo>
                <a:lnTo>
                  <a:pt x="345694" y="92125"/>
                </a:lnTo>
                <a:lnTo>
                  <a:pt x="353980" y="92349"/>
                </a:lnTo>
                <a:lnTo>
                  <a:pt x="361314" y="93019"/>
                </a:lnTo>
                <a:lnTo>
                  <a:pt x="367696" y="94134"/>
                </a:lnTo>
                <a:lnTo>
                  <a:pt x="373125" y="95694"/>
                </a:lnTo>
                <a:lnTo>
                  <a:pt x="379602" y="98082"/>
                </a:lnTo>
                <a:lnTo>
                  <a:pt x="382904" y="102044"/>
                </a:lnTo>
                <a:lnTo>
                  <a:pt x="382904" y="113156"/>
                </a:lnTo>
                <a:lnTo>
                  <a:pt x="345694" y="123088"/>
                </a:lnTo>
                <a:lnTo>
                  <a:pt x="385378" y="123088"/>
                </a:lnTo>
                <a:lnTo>
                  <a:pt x="388874" y="121145"/>
                </a:lnTo>
                <a:lnTo>
                  <a:pt x="392683" y="115239"/>
                </a:lnTo>
                <a:lnTo>
                  <a:pt x="392683" y="99961"/>
                </a:lnTo>
                <a:lnTo>
                  <a:pt x="388874" y="94056"/>
                </a:lnTo>
                <a:lnTo>
                  <a:pt x="385401" y="92125"/>
                </a:lnTo>
                <a:close/>
              </a:path>
              <a:path w="537845" h="132079">
                <a:moveTo>
                  <a:pt x="26289" y="89750"/>
                </a:moveTo>
                <a:lnTo>
                  <a:pt x="16001" y="89750"/>
                </a:lnTo>
                <a:lnTo>
                  <a:pt x="16001" y="130822"/>
                </a:lnTo>
                <a:lnTo>
                  <a:pt x="115062" y="130822"/>
                </a:lnTo>
                <a:lnTo>
                  <a:pt x="115062" y="121894"/>
                </a:lnTo>
                <a:lnTo>
                  <a:pt x="26289" y="121894"/>
                </a:lnTo>
                <a:lnTo>
                  <a:pt x="26289" y="89750"/>
                </a:lnTo>
                <a:close/>
              </a:path>
              <a:path w="537845" h="132079">
                <a:moveTo>
                  <a:pt x="126492" y="63258"/>
                </a:moveTo>
                <a:lnTo>
                  <a:pt x="0" y="63258"/>
                </a:lnTo>
                <a:lnTo>
                  <a:pt x="0" y="72186"/>
                </a:lnTo>
                <a:lnTo>
                  <a:pt x="126492" y="72186"/>
                </a:lnTo>
                <a:lnTo>
                  <a:pt x="126492" y="63258"/>
                </a:lnTo>
                <a:close/>
              </a:path>
              <a:path w="537845" h="132079">
                <a:moveTo>
                  <a:pt x="112141" y="5956"/>
                </a:moveTo>
                <a:lnTo>
                  <a:pt x="15240" y="5956"/>
                </a:lnTo>
                <a:lnTo>
                  <a:pt x="15240" y="14884"/>
                </a:lnTo>
                <a:lnTo>
                  <a:pt x="101726" y="14884"/>
                </a:lnTo>
                <a:lnTo>
                  <a:pt x="101673" y="19350"/>
                </a:lnTo>
                <a:lnTo>
                  <a:pt x="101473" y="25006"/>
                </a:lnTo>
                <a:lnTo>
                  <a:pt x="100965" y="32765"/>
                </a:lnTo>
                <a:lnTo>
                  <a:pt x="100456" y="36982"/>
                </a:lnTo>
                <a:lnTo>
                  <a:pt x="100054" y="41347"/>
                </a:lnTo>
                <a:lnTo>
                  <a:pt x="98805" y="50012"/>
                </a:lnTo>
                <a:lnTo>
                  <a:pt x="98044" y="54470"/>
                </a:lnTo>
                <a:lnTo>
                  <a:pt x="97154" y="58889"/>
                </a:lnTo>
                <a:lnTo>
                  <a:pt x="96139" y="63258"/>
                </a:lnTo>
                <a:lnTo>
                  <a:pt x="106552" y="63258"/>
                </a:lnTo>
                <a:lnTo>
                  <a:pt x="112045" y="19350"/>
                </a:lnTo>
                <a:lnTo>
                  <a:pt x="112154" y="14884"/>
                </a:lnTo>
                <a:lnTo>
                  <a:pt x="112141" y="5956"/>
                </a:lnTo>
                <a:close/>
              </a:path>
              <a:path w="537845" h="132079">
                <a:moveTo>
                  <a:pt x="325247" y="5206"/>
                </a:moveTo>
                <a:lnTo>
                  <a:pt x="314960" y="5206"/>
                </a:lnTo>
                <a:lnTo>
                  <a:pt x="314960" y="16471"/>
                </a:lnTo>
                <a:lnTo>
                  <a:pt x="314451" y="20891"/>
                </a:lnTo>
                <a:lnTo>
                  <a:pt x="291083" y="61023"/>
                </a:lnTo>
                <a:lnTo>
                  <a:pt x="277368" y="69951"/>
                </a:lnTo>
                <a:lnTo>
                  <a:pt x="285242" y="76796"/>
                </a:lnTo>
                <a:lnTo>
                  <a:pt x="313690" y="50304"/>
                </a:lnTo>
                <a:lnTo>
                  <a:pt x="319531" y="34683"/>
                </a:lnTo>
                <a:lnTo>
                  <a:pt x="329819" y="34683"/>
                </a:lnTo>
                <a:lnTo>
                  <a:pt x="329565" y="34251"/>
                </a:lnTo>
                <a:lnTo>
                  <a:pt x="327787" y="29743"/>
                </a:lnTo>
                <a:lnTo>
                  <a:pt x="325754" y="20713"/>
                </a:lnTo>
                <a:lnTo>
                  <a:pt x="325247" y="16471"/>
                </a:lnTo>
                <a:lnTo>
                  <a:pt x="325247" y="5206"/>
                </a:lnTo>
                <a:close/>
              </a:path>
              <a:path w="537845" h="132079">
                <a:moveTo>
                  <a:pt x="329819" y="34683"/>
                </a:moveTo>
                <a:lnTo>
                  <a:pt x="321564" y="34683"/>
                </a:lnTo>
                <a:lnTo>
                  <a:pt x="321945" y="37757"/>
                </a:lnTo>
                <a:lnTo>
                  <a:pt x="323088" y="40932"/>
                </a:lnTo>
                <a:lnTo>
                  <a:pt x="324993" y="44208"/>
                </a:lnTo>
                <a:lnTo>
                  <a:pt x="325754" y="45592"/>
                </a:lnTo>
                <a:lnTo>
                  <a:pt x="355092" y="70396"/>
                </a:lnTo>
                <a:lnTo>
                  <a:pt x="362203" y="62814"/>
                </a:lnTo>
                <a:lnTo>
                  <a:pt x="354583" y="59639"/>
                </a:lnTo>
                <a:lnTo>
                  <a:pt x="348361" y="55956"/>
                </a:lnTo>
                <a:lnTo>
                  <a:pt x="338708" y="47624"/>
                </a:lnTo>
                <a:lnTo>
                  <a:pt x="335025" y="43281"/>
                </a:lnTo>
                <a:lnTo>
                  <a:pt x="332231" y="38773"/>
                </a:lnTo>
                <a:lnTo>
                  <a:pt x="329819" y="34683"/>
                </a:lnTo>
                <a:close/>
              </a:path>
              <a:path w="537845" h="132079">
                <a:moveTo>
                  <a:pt x="390525" y="0"/>
                </a:moveTo>
                <a:lnTo>
                  <a:pt x="380238" y="0"/>
                </a:lnTo>
                <a:lnTo>
                  <a:pt x="380238" y="77838"/>
                </a:lnTo>
                <a:lnTo>
                  <a:pt x="390525" y="77838"/>
                </a:lnTo>
                <a:lnTo>
                  <a:pt x="390525" y="46888"/>
                </a:lnTo>
                <a:lnTo>
                  <a:pt x="415036" y="46888"/>
                </a:lnTo>
                <a:lnTo>
                  <a:pt x="415036" y="37960"/>
                </a:lnTo>
                <a:lnTo>
                  <a:pt x="390525" y="37960"/>
                </a:lnTo>
                <a:lnTo>
                  <a:pt x="390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947022" y="6277508"/>
            <a:ext cx="95250" cy="33020"/>
          </a:xfrm>
          <a:custGeom>
            <a:avLst/>
            <a:gdLst/>
            <a:ahLst/>
            <a:cxnLst/>
            <a:rect l="l" t="t" r="r" b="b"/>
            <a:pathLst>
              <a:path w="95250" h="33020">
                <a:moveTo>
                  <a:pt x="0" y="0"/>
                </a:moveTo>
                <a:lnTo>
                  <a:pt x="10286" y="0"/>
                </a:lnTo>
                <a:lnTo>
                  <a:pt x="10286" y="23952"/>
                </a:lnTo>
                <a:lnTo>
                  <a:pt x="94869" y="23952"/>
                </a:lnTo>
                <a:lnTo>
                  <a:pt x="94869" y="32880"/>
                </a:lnTo>
                <a:lnTo>
                  <a:pt x="0" y="328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670290" y="6276009"/>
            <a:ext cx="93345" cy="34925"/>
          </a:xfrm>
          <a:custGeom>
            <a:avLst/>
            <a:gdLst/>
            <a:ahLst/>
            <a:cxnLst/>
            <a:rect l="l" t="t" r="r" b="b"/>
            <a:pathLst>
              <a:path w="93345" h="34925">
                <a:moveTo>
                  <a:pt x="0" y="0"/>
                </a:moveTo>
                <a:lnTo>
                  <a:pt x="10286" y="0"/>
                </a:lnTo>
                <a:lnTo>
                  <a:pt x="10286" y="25450"/>
                </a:lnTo>
                <a:lnTo>
                  <a:pt x="93344" y="25450"/>
                </a:lnTo>
                <a:lnTo>
                  <a:pt x="93344" y="34378"/>
                </a:lnTo>
                <a:lnTo>
                  <a:pt x="0" y="3437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812910" y="6272441"/>
            <a:ext cx="74930" cy="31115"/>
          </a:xfrm>
          <a:custGeom>
            <a:avLst/>
            <a:gdLst/>
            <a:ahLst/>
            <a:cxnLst/>
            <a:rect l="l" t="t" r="r" b="b"/>
            <a:pathLst>
              <a:path w="74929" h="31114">
                <a:moveTo>
                  <a:pt x="37211" y="0"/>
                </a:moveTo>
                <a:lnTo>
                  <a:pt x="0" y="9918"/>
                </a:lnTo>
                <a:lnTo>
                  <a:pt x="0" y="15481"/>
                </a:lnTo>
                <a:lnTo>
                  <a:pt x="0" y="21031"/>
                </a:lnTo>
                <a:lnTo>
                  <a:pt x="37211" y="30962"/>
                </a:lnTo>
                <a:lnTo>
                  <a:pt x="45497" y="30738"/>
                </a:lnTo>
                <a:lnTo>
                  <a:pt x="74422" y="21031"/>
                </a:lnTo>
                <a:lnTo>
                  <a:pt x="74422" y="15481"/>
                </a:lnTo>
                <a:lnTo>
                  <a:pt x="74422" y="9918"/>
                </a:lnTo>
                <a:lnTo>
                  <a:pt x="45497" y="223"/>
                </a:lnTo>
                <a:lnTo>
                  <a:pt x="37211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520430" y="6270066"/>
            <a:ext cx="99060" cy="41275"/>
          </a:xfrm>
          <a:custGeom>
            <a:avLst/>
            <a:gdLst/>
            <a:ahLst/>
            <a:cxnLst/>
            <a:rect l="l" t="t" r="r" b="b"/>
            <a:pathLst>
              <a:path w="99059" h="41275">
                <a:moveTo>
                  <a:pt x="0" y="0"/>
                </a:moveTo>
                <a:lnTo>
                  <a:pt x="10287" y="0"/>
                </a:lnTo>
                <a:lnTo>
                  <a:pt x="10287" y="32143"/>
                </a:lnTo>
                <a:lnTo>
                  <a:pt x="99060" y="32143"/>
                </a:lnTo>
                <a:lnTo>
                  <a:pt x="99060" y="41071"/>
                </a:lnTo>
                <a:lnTo>
                  <a:pt x="0" y="4107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803131" y="6263957"/>
            <a:ext cx="93980" cy="48260"/>
          </a:xfrm>
          <a:custGeom>
            <a:avLst/>
            <a:gdLst/>
            <a:ahLst/>
            <a:cxnLst/>
            <a:rect l="l" t="t" r="r" b="b"/>
            <a:pathLst>
              <a:path w="93979" h="48260">
                <a:moveTo>
                  <a:pt x="46990" y="0"/>
                </a:moveTo>
                <a:lnTo>
                  <a:pt x="90170" y="10413"/>
                </a:lnTo>
                <a:lnTo>
                  <a:pt x="93979" y="16319"/>
                </a:lnTo>
                <a:lnTo>
                  <a:pt x="93979" y="23964"/>
                </a:lnTo>
                <a:lnTo>
                  <a:pt x="93979" y="31597"/>
                </a:lnTo>
                <a:lnTo>
                  <a:pt x="58298" y="47539"/>
                </a:lnTo>
                <a:lnTo>
                  <a:pt x="46990" y="47929"/>
                </a:lnTo>
                <a:lnTo>
                  <a:pt x="35609" y="47539"/>
                </a:lnTo>
                <a:lnTo>
                  <a:pt x="0" y="31597"/>
                </a:lnTo>
                <a:lnTo>
                  <a:pt x="0" y="23964"/>
                </a:lnTo>
                <a:lnTo>
                  <a:pt x="0" y="16421"/>
                </a:lnTo>
                <a:lnTo>
                  <a:pt x="35609" y="395"/>
                </a:lnTo>
                <a:lnTo>
                  <a:pt x="4699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926576" y="6187757"/>
            <a:ext cx="92710" cy="83185"/>
          </a:xfrm>
          <a:custGeom>
            <a:avLst/>
            <a:gdLst/>
            <a:ahLst/>
            <a:cxnLst/>
            <a:rect l="l" t="t" r="r" b="b"/>
            <a:pathLst>
              <a:path w="92709" h="83185">
                <a:moveTo>
                  <a:pt x="10414" y="0"/>
                </a:moveTo>
                <a:lnTo>
                  <a:pt x="79121" y="0"/>
                </a:lnTo>
                <a:lnTo>
                  <a:pt x="79121" y="2590"/>
                </a:lnTo>
                <a:lnTo>
                  <a:pt x="79121" y="5702"/>
                </a:lnTo>
                <a:lnTo>
                  <a:pt x="78867" y="9334"/>
                </a:lnTo>
                <a:lnTo>
                  <a:pt x="78740" y="12966"/>
                </a:lnTo>
                <a:lnTo>
                  <a:pt x="78485" y="16916"/>
                </a:lnTo>
                <a:lnTo>
                  <a:pt x="74168" y="47777"/>
                </a:lnTo>
                <a:lnTo>
                  <a:pt x="80137" y="47243"/>
                </a:lnTo>
                <a:lnTo>
                  <a:pt x="85725" y="46456"/>
                </a:lnTo>
                <a:lnTo>
                  <a:pt x="91058" y="45389"/>
                </a:lnTo>
                <a:lnTo>
                  <a:pt x="92328" y="53873"/>
                </a:lnTo>
                <a:lnTo>
                  <a:pt x="85978" y="55067"/>
                </a:lnTo>
                <a:lnTo>
                  <a:pt x="78994" y="55930"/>
                </a:lnTo>
                <a:lnTo>
                  <a:pt x="71627" y="56476"/>
                </a:lnTo>
                <a:lnTo>
                  <a:pt x="64262" y="57022"/>
                </a:lnTo>
                <a:lnTo>
                  <a:pt x="56260" y="57403"/>
                </a:lnTo>
                <a:lnTo>
                  <a:pt x="47878" y="57594"/>
                </a:lnTo>
                <a:lnTo>
                  <a:pt x="47878" y="69202"/>
                </a:lnTo>
                <a:lnTo>
                  <a:pt x="47878" y="71589"/>
                </a:lnTo>
                <a:lnTo>
                  <a:pt x="47878" y="73850"/>
                </a:lnTo>
                <a:lnTo>
                  <a:pt x="47751" y="75984"/>
                </a:lnTo>
                <a:lnTo>
                  <a:pt x="47625" y="78117"/>
                </a:lnTo>
                <a:lnTo>
                  <a:pt x="47498" y="80314"/>
                </a:lnTo>
                <a:lnTo>
                  <a:pt x="47117" y="82600"/>
                </a:lnTo>
                <a:lnTo>
                  <a:pt x="36702" y="82003"/>
                </a:lnTo>
                <a:lnTo>
                  <a:pt x="37338" y="77838"/>
                </a:lnTo>
                <a:lnTo>
                  <a:pt x="37592" y="73571"/>
                </a:lnTo>
                <a:lnTo>
                  <a:pt x="37592" y="69202"/>
                </a:lnTo>
                <a:lnTo>
                  <a:pt x="37592" y="57746"/>
                </a:lnTo>
                <a:lnTo>
                  <a:pt x="33147" y="57746"/>
                </a:lnTo>
                <a:lnTo>
                  <a:pt x="0" y="57746"/>
                </a:lnTo>
                <a:lnTo>
                  <a:pt x="0" y="49263"/>
                </a:lnTo>
                <a:lnTo>
                  <a:pt x="34035" y="49263"/>
                </a:lnTo>
                <a:lnTo>
                  <a:pt x="39116" y="49263"/>
                </a:lnTo>
                <a:lnTo>
                  <a:pt x="44069" y="49212"/>
                </a:lnTo>
                <a:lnTo>
                  <a:pt x="49022" y="49110"/>
                </a:lnTo>
                <a:lnTo>
                  <a:pt x="53975" y="49021"/>
                </a:lnTo>
                <a:lnTo>
                  <a:pt x="66167" y="37058"/>
                </a:lnTo>
                <a:lnTo>
                  <a:pt x="66801" y="33096"/>
                </a:lnTo>
                <a:lnTo>
                  <a:pt x="68452" y="15849"/>
                </a:lnTo>
                <a:lnTo>
                  <a:pt x="68706" y="12928"/>
                </a:lnTo>
                <a:lnTo>
                  <a:pt x="68706" y="10617"/>
                </a:lnTo>
                <a:lnTo>
                  <a:pt x="68706" y="8928"/>
                </a:lnTo>
                <a:lnTo>
                  <a:pt x="10414" y="8928"/>
                </a:lnTo>
                <a:lnTo>
                  <a:pt x="10414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504428" y="6186271"/>
            <a:ext cx="127000" cy="66675"/>
          </a:xfrm>
          <a:custGeom>
            <a:avLst/>
            <a:gdLst/>
            <a:ahLst/>
            <a:cxnLst/>
            <a:rect l="l" t="t" r="r" b="b"/>
            <a:pathLst>
              <a:path w="127000" h="66675">
                <a:moveTo>
                  <a:pt x="15240" y="0"/>
                </a:moveTo>
                <a:lnTo>
                  <a:pt x="112141" y="0"/>
                </a:lnTo>
                <a:lnTo>
                  <a:pt x="112212" y="6558"/>
                </a:lnTo>
                <a:lnTo>
                  <a:pt x="107908" y="50092"/>
                </a:lnTo>
                <a:lnTo>
                  <a:pt x="106552" y="57302"/>
                </a:lnTo>
                <a:lnTo>
                  <a:pt x="126492" y="57302"/>
                </a:lnTo>
                <a:lnTo>
                  <a:pt x="126492" y="66230"/>
                </a:lnTo>
                <a:lnTo>
                  <a:pt x="0" y="66230"/>
                </a:lnTo>
                <a:lnTo>
                  <a:pt x="0" y="57302"/>
                </a:lnTo>
                <a:lnTo>
                  <a:pt x="96139" y="57302"/>
                </a:lnTo>
                <a:lnTo>
                  <a:pt x="97154" y="52933"/>
                </a:lnTo>
                <a:lnTo>
                  <a:pt x="98044" y="48513"/>
                </a:lnTo>
                <a:lnTo>
                  <a:pt x="98805" y="44056"/>
                </a:lnTo>
                <a:lnTo>
                  <a:pt x="99441" y="39585"/>
                </a:lnTo>
                <a:lnTo>
                  <a:pt x="100075" y="35242"/>
                </a:lnTo>
                <a:lnTo>
                  <a:pt x="100456" y="31026"/>
                </a:lnTo>
                <a:lnTo>
                  <a:pt x="100965" y="26809"/>
                </a:lnTo>
                <a:lnTo>
                  <a:pt x="101219" y="22821"/>
                </a:lnTo>
                <a:lnTo>
                  <a:pt x="101473" y="19049"/>
                </a:lnTo>
                <a:lnTo>
                  <a:pt x="101600" y="15278"/>
                </a:lnTo>
                <a:lnTo>
                  <a:pt x="101726" y="11899"/>
                </a:lnTo>
                <a:lnTo>
                  <a:pt x="101726" y="8928"/>
                </a:lnTo>
                <a:lnTo>
                  <a:pt x="15240" y="8928"/>
                </a:lnTo>
                <a:lnTo>
                  <a:pt x="1524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81795" y="6185522"/>
            <a:ext cx="85090" cy="71755"/>
          </a:xfrm>
          <a:custGeom>
            <a:avLst/>
            <a:gdLst/>
            <a:ahLst/>
            <a:cxnLst/>
            <a:rect l="l" t="t" r="r" b="b"/>
            <a:pathLst>
              <a:path w="85090" h="71754">
                <a:moveTo>
                  <a:pt x="37592" y="0"/>
                </a:moveTo>
                <a:lnTo>
                  <a:pt x="47878" y="0"/>
                </a:lnTo>
                <a:lnTo>
                  <a:pt x="47878" y="7302"/>
                </a:lnTo>
                <a:lnTo>
                  <a:pt x="47878" y="11264"/>
                </a:lnTo>
                <a:lnTo>
                  <a:pt x="66167" y="46583"/>
                </a:lnTo>
                <a:lnTo>
                  <a:pt x="70993" y="50749"/>
                </a:lnTo>
                <a:lnTo>
                  <a:pt x="77215" y="54432"/>
                </a:lnTo>
                <a:lnTo>
                  <a:pt x="84835" y="57607"/>
                </a:lnTo>
                <a:lnTo>
                  <a:pt x="77724" y="65189"/>
                </a:lnTo>
                <a:lnTo>
                  <a:pt x="56642" y="50380"/>
                </a:lnTo>
                <a:lnTo>
                  <a:pt x="54355" y="48056"/>
                </a:lnTo>
                <a:lnTo>
                  <a:pt x="47625" y="39001"/>
                </a:lnTo>
                <a:lnTo>
                  <a:pt x="45720" y="35725"/>
                </a:lnTo>
                <a:lnTo>
                  <a:pt x="44576" y="32550"/>
                </a:lnTo>
                <a:lnTo>
                  <a:pt x="44196" y="29476"/>
                </a:lnTo>
                <a:lnTo>
                  <a:pt x="42163" y="29476"/>
                </a:lnTo>
                <a:lnTo>
                  <a:pt x="19383" y="63257"/>
                </a:lnTo>
                <a:lnTo>
                  <a:pt x="7874" y="71589"/>
                </a:lnTo>
                <a:lnTo>
                  <a:pt x="0" y="64744"/>
                </a:lnTo>
                <a:lnTo>
                  <a:pt x="7493" y="60477"/>
                </a:lnTo>
                <a:lnTo>
                  <a:pt x="13715" y="55816"/>
                </a:lnTo>
                <a:lnTo>
                  <a:pt x="18669" y="50749"/>
                </a:lnTo>
                <a:lnTo>
                  <a:pt x="23622" y="45694"/>
                </a:lnTo>
                <a:lnTo>
                  <a:pt x="27431" y="40614"/>
                </a:lnTo>
                <a:lnTo>
                  <a:pt x="30225" y="35496"/>
                </a:lnTo>
                <a:lnTo>
                  <a:pt x="33020" y="30391"/>
                </a:lnTo>
                <a:lnTo>
                  <a:pt x="34925" y="25400"/>
                </a:lnTo>
                <a:lnTo>
                  <a:pt x="36068" y="20548"/>
                </a:lnTo>
                <a:lnTo>
                  <a:pt x="37083" y="15684"/>
                </a:lnTo>
                <a:lnTo>
                  <a:pt x="37592" y="11264"/>
                </a:lnTo>
                <a:lnTo>
                  <a:pt x="37592" y="7302"/>
                </a:lnTo>
                <a:lnTo>
                  <a:pt x="37592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992616" y="6180315"/>
            <a:ext cx="46355" cy="107314"/>
          </a:xfrm>
          <a:custGeom>
            <a:avLst/>
            <a:gdLst/>
            <a:ahLst/>
            <a:cxnLst/>
            <a:rect l="l" t="t" r="r" b="b"/>
            <a:pathLst>
              <a:path w="46354" h="107314">
                <a:moveTo>
                  <a:pt x="36067" y="0"/>
                </a:moveTo>
                <a:lnTo>
                  <a:pt x="46227" y="0"/>
                </a:lnTo>
                <a:lnTo>
                  <a:pt x="46227" y="106857"/>
                </a:lnTo>
                <a:lnTo>
                  <a:pt x="36067" y="106857"/>
                </a:lnTo>
                <a:lnTo>
                  <a:pt x="36067" y="84531"/>
                </a:lnTo>
                <a:lnTo>
                  <a:pt x="0" y="84531"/>
                </a:lnTo>
                <a:lnTo>
                  <a:pt x="0" y="75603"/>
                </a:lnTo>
                <a:lnTo>
                  <a:pt x="36067" y="75603"/>
                </a:lnTo>
                <a:lnTo>
                  <a:pt x="36067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884666" y="6180315"/>
            <a:ext cx="34925" cy="78105"/>
          </a:xfrm>
          <a:custGeom>
            <a:avLst/>
            <a:gdLst/>
            <a:ahLst/>
            <a:cxnLst/>
            <a:rect l="l" t="t" r="r" b="b"/>
            <a:pathLst>
              <a:path w="34925" h="78104">
                <a:moveTo>
                  <a:pt x="0" y="0"/>
                </a:moveTo>
                <a:lnTo>
                  <a:pt x="10286" y="0"/>
                </a:lnTo>
                <a:lnTo>
                  <a:pt x="10286" y="37960"/>
                </a:lnTo>
                <a:lnTo>
                  <a:pt x="34798" y="37960"/>
                </a:lnTo>
                <a:lnTo>
                  <a:pt x="34798" y="46888"/>
                </a:lnTo>
                <a:lnTo>
                  <a:pt x="10286" y="46888"/>
                </a:lnTo>
                <a:lnTo>
                  <a:pt x="10286" y="77838"/>
                </a:lnTo>
                <a:lnTo>
                  <a:pt x="0" y="7783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654288" y="6180315"/>
            <a:ext cx="106680" cy="104139"/>
          </a:xfrm>
          <a:custGeom>
            <a:avLst/>
            <a:gdLst/>
            <a:ahLst/>
            <a:cxnLst/>
            <a:rect l="l" t="t" r="r" b="b"/>
            <a:pathLst>
              <a:path w="106679" h="104139">
                <a:moveTo>
                  <a:pt x="96138" y="0"/>
                </a:moveTo>
                <a:lnTo>
                  <a:pt x="106298" y="0"/>
                </a:lnTo>
                <a:lnTo>
                  <a:pt x="106298" y="103885"/>
                </a:lnTo>
                <a:lnTo>
                  <a:pt x="96138" y="103885"/>
                </a:lnTo>
                <a:lnTo>
                  <a:pt x="96138" y="76949"/>
                </a:lnTo>
                <a:lnTo>
                  <a:pt x="88901" y="78875"/>
                </a:lnTo>
                <a:lnTo>
                  <a:pt x="44608" y="83981"/>
                </a:lnTo>
                <a:lnTo>
                  <a:pt x="23621" y="84391"/>
                </a:lnTo>
                <a:lnTo>
                  <a:pt x="0" y="84391"/>
                </a:lnTo>
                <a:lnTo>
                  <a:pt x="0" y="41376"/>
                </a:lnTo>
                <a:lnTo>
                  <a:pt x="52958" y="41376"/>
                </a:lnTo>
                <a:lnTo>
                  <a:pt x="52958" y="15633"/>
                </a:lnTo>
                <a:lnTo>
                  <a:pt x="0" y="15633"/>
                </a:lnTo>
                <a:lnTo>
                  <a:pt x="0" y="6705"/>
                </a:lnTo>
                <a:lnTo>
                  <a:pt x="63245" y="6705"/>
                </a:lnTo>
                <a:lnTo>
                  <a:pt x="63245" y="50304"/>
                </a:lnTo>
                <a:lnTo>
                  <a:pt x="10159" y="50304"/>
                </a:lnTo>
                <a:lnTo>
                  <a:pt x="10159" y="75755"/>
                </a:lnTo>
                <a:lnTo>
                  <a:pt x="23748" y="75755"/>
                </a:lnTo>
                <a:lnTo>
                  <a:pt x="30352" y="75755"/>
                </a:lnTo>
                <a:lnTo>
                  <a:pt x="36829" y="75653"/>
                </a:lnTo>
                <a:lnTo>
                  <a:pt x="80136" y="71881"/>
                </a:lnTo>
                <a:lnTo>
                  <a:pt x="85851" y="70865"/>
                </a:lnTo>
                <a:lnTo>
                  <a:pt x="91185" y="69570"/>
                </a:lnTo>
                <a:lnTo>
                  <a:pt x="96138" y="68021"/>
                </a:lnTo>
                <a:lnTo>
                  <a:pt x="96138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011411" y="6138671"/>
            <a:ext cx="158496" cy="21031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063608" y="6190589"/>
            <a:ext cx="53975" cy="106680"/>
          </a:xfrm>
          <a:custGeom>
            <a:avLst/>
            <a:gdLst/>
            <a:ahLst/>
            <a:cxnLst/>
            <a:rect l="l" t="t" r="r" b="b"/>
            <a:pathLst>
              <a:path w="53975" h="106679">
                <a:moveTo>
                  <a:pt x="11175" y="0"/>
                </a:moveTo>
                <a:lnTo>
                  <a:pt x="0" y="0"/>
                </a:lnTo>
                <a:lnTo>
                  <a:pt x="43307" y="52539"/>
                </a:lnTo>
                <a:lnTo>
                  <a:pt x="0" y="106413"/>
                </a:lnTo>
                <a:lnTo>
                  <a:pt x="11175" y="106413"/>
                </a:lnTo>
                <a:lnTo>
                  <a:pt x="53848" y="53428"/>
                </a:lnTo>
                <a:lnTo>
                  <a:pt x="53848" y="51193"/>
                </a:lnTo>
                <a:lnTo>
                  <a:pt x="11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063608" y="6190589"/>
            <a:ext cx="53975" cy="106680"/>
          </a:xfrm>
          <a:custGeom>
            <a:avLst/>
            <a:gdLst/>
            <a:ahLst/>
            <a:cxnLst/>
            <a:rect l="l" t="t" r="r" b="b"/>
            <a:pathLst>
              <a:path w="53975" h="106679">
                <a:moveTo>
                  <a:pt x="0" y="0"/>
                </a:moveTo>
                <a:lnTo>
                  <a:pt x="11175" y="0"/>
                </a:lnTo>
                <a:lnTo>
                  <a:pt x="53848" y="51193"/>
                </a:lnTo>
                <a:lnTo>
                  <a:pt x="53848" y="53428"/>
                </a:lnTo>
                <a:lnTo>
                  <a:pt x="11175" y="106413"/>
                </a:lnTo>
                <a:lnTo>
                  <a:pt x="0" y="106413"/>
                </a:lnTo>
                <a:lnTo>
                  <a:pt x="43307" y="5253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34211" y="5100828"/>
            <a:ext cx="158496" cy="21031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86586" y="5153152"/>
            <a:ext cx="53975" cy="106680"/>
          </a:xfrm>
          <a:custGeom>
            <a:avLst/>
            <a:gdLst/>
            <a:ahLst/>
            <a:cxnLst/>
            <a:rect l="l" t="t" r="r" b="b"/>
            <a:pathLst>
              <a:path w="53975" h="106679">
                <a:moveTo>
                  <a:pt x="53873" y="0"/>
                </a:moveTo>
                <a:lnTo>
                  <a:pt x="42710" y="0"/>
                </a:lnTo>
                <a:lnTo>
                  <a:pt x="0" y="51308"/>
                </a:lnTo>
                <a:lnTo>
                  <a:pt x="0" y="53467"/>
                </a:lnTo>
                <a:lnTo>
                  <a:pt x="42710" y="106426"/>
                </a:lnTo>
                <a:lnTo>
                  <a:pt x="53873" y="106426"/>
                </a:lnTo>
                <a:lnTo>
                  <a:pt x="10566" y="52578"/>
                </a:lnTo>
                <a:lnTo>
                  <a:pt x="53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86586" y="5153152"/>
            <a:ext cx="53975" cy="106680"/>
          </a:xfrm>
          <a:custGeom>
            <a:avLst/>
            <a:gdLst/>
            <a:ahLst/>
            <a:cxnLst/>
            <a:rect l="l" t="t" r="r" b="b"/>
            <a:pathLst>
              <a:path w="53975" h="106679">
                <a:moveTo>
                  <a:pt x="42710" y="0"/>
                </a:moveTo>
                <a:lnTo>
                  <a:pt x="53873" y="0"/>
                </a:lnTo>
                <a:lnTo>
                  <a:pt x="10566" y="52578"/>
                </a:lnTo>
                <a:lnTo>
                  <a:pt x="53873" y="106426"/>
                </a:lnTo>
                <a:lnTo>
                  <a:pt x="42710" y="106426"/>
                </a:lnTo>
                <a:lnTo>
                  <a:pt x="0" y="53467"/>
                </a:lnTo>
                <a:lnTo>
                  <a:pt x="0" y="51308"/>
                </a:lnTo>
                <a:lnTo>
                  <a:pt x="4271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002791" y="5091684"/>
            <a:ext cx="783335" cy="23469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49286" y="5138420"/>
            <a:ext cx="689851" cy="14135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703832" y="5100828"/>
            <a:ext cx="158495" cy="21031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756282" y="5153152"/>
            <a:ext cx="53975" cy="106680"/>
          </a:xfrm>
          <a:custGeom>
            <a:avLst/>
            <a:gdLst/>
            <a:ahLst/>
            <a:cxnLst/>
            <a:rect l="l" t="t" r="r" b="b"/>
            <a:pathLst>
              <a:path w="53975" h="106679">
                <a:moveTo>
                  <a:pt x="11175" y="0"/>
                </a:moveTo>
                <a:lnTo>
                  <a:pt x="0" y="0"/>
                </a:lnTo>
                <a:lnTo>
                  <a:pt x="43306" y="52578"/>
                </a:lnTo>
                <a:lnTo>
                  <a:pt x="0" y="106426"/>
                </a:lnTo>
                <a:lnTo>
                  <a:pt x="11175" y="106426"/>
                </a:lnTo>
                <a:lnTo>
                  <a:pt x="53848" y="53467"/>
                </a:lnTo>
                <a:lnTo>
                  <a:pt x="53848" y="51308"/>
                </a:lnTo>
                <a:lnTo>
                  <a:pt x="11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56282" y="5153152"/>
            <a:ext cx="53975" cy="106680"/>
          </a:xfrm>
          <a:custGeom>
            <a:avLst/>
            <a:gdLst/>
            <a:ahLst/>
            <a:cxnLst/>
            <a:rect l="l" t="t" r="r" b="b"/>
            <a:pathLst>
              <a:path w="53975" h="106679">
                <a:moveTo>
                  <a:pt x="0" y="0"/>
                </a:moveTo>
                <a:lnTo>
                  <a:pt x="11175" y="0"/>
                </a:lnTo>
                <a:lnTo>
                  <a:pt x="53848" y="51308"/>
                </a:lnTo>
                <a:lnTo>
                  <a:pt x="53848" y="53467"/>
                </a:lnTo>
                <a:lnTo>
                  <a:pt x="11175" y="106426"/>
                </a:lnTo>
                <a:lnTo>
                  <a:pt x="0" y="106426"/>
                </a:lnTo>
                <a:lnTo>
                  <a:pt x="43306" y="5257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65175" y="5366003"/>
            <a:ext cx="2337816" cy="107594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65175" y="5366003"/>
            <a:ext cx="2338070" cy="1076325"/>
          </a:xfrm>
          <a:custGeom>
            <a:avLst/>
            <a:gdLst/>
            <a:ahLst/>
            <a:cxnLst/>
            <a:rect l="l" t="t" r="r" b="b"/>
            <a:pathLst>
              <a:path w="2338070" h="1076325">
                <a:moveTo>
                  <a:pt x="0" y="1075944"/>
                </a:moveTo>
                <a:lnTo>
                  <a:pt x="2337816" y="1075944"/>
                </a:lnTo>
                <a:lnTo>
                  <a:pt x="2337816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 txBox="1"/>
          <p:nvPr/>
        </p:nvSpPr>
        <p:spPr>
          <a:xfrm>
            <a:off x="272795" y="5431332"/>
            <a:ext cx="23234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 marR="422909" indent="-825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3355" algn="l"/>
              </a:tabLst>
            </a:pPr>
            <a:r>
              <a:rPr sz="1200" spc="-130" dirty="0">
                <a:latin typeface="Arial Unicode MS"/>
                <a:cs typeface="Arial Unicode MS"/>
              </a:rPr>
              <a:t>최근 </a:t>
            </a:r>
            <a:r>
              <a:rPr sz="1200" spc="-85" dirty="0">
                <a:latin typeface="Arial Unicode MS"/>
                <a:cs typeface="Arial Unicode MS"/>
              </a:rPr>
              <a:t>많은 </a:t>
            </a:r>
            <a:r>
              <a:rPr sz="1200" spc="-105" dirty="0">
                <a:latin typeface="Arial Unicode MS"/>
                <a:cs typeface="Arial Unicode MS"/>
              </a:rPr>
              <a:t>상가 </a:t>
            </a:r>
            <a:r>
              <a:rPr sz="1200" spc="-75" dirty="0">
                <a:latin typeface="Arial Unicode MS"/>
                <a:cs typeface="Arial Unicode MS"/>
              </a:rPr>
              <a:t>분양에 </a:t>
            </a:r>
            <a:r>
              <a:rPr sz="1200" spc="-70" dirty="0">
                <a:latin typeface="Arial Unicode MS"/>
                <a:cs typeface="Arial Unicode MS"/>
              </a:rPr>
              <a:t>따라  </a:t>
            </a:r>
            <a:r>
              <a:rPr sz="1200" spc="-100" dirty="0">
                <a:latin typeface="Arial Unicode MS"/>
                <a:cs typeface="Arial Unicode MS"/>
              </a:rPr>
              <a:t>임대율은 </a:t>
            </a:r>
            <a:r>
              <a:rPr sz="1200" spc="-114" dirty="0">
                <a:latin typeface="Arial Unicode MS"/>
                <a:cs typeface="Arial Unicode MS"/>
              </a:rPr>
              <a:t>저조한</a:t>
            </a:r>
            <a:r>
              <a:rPr sz="1200" spc="-195" dirty="0">
                <a:latin typeface="Arial Unicode MS"/>
                <a:cs typeface="Arial Unicode MS"/>
              </a:rPr>
              <a:t> </a:t>
            </a:r>
            <a:r>
              <a:rPr sz="1200" spc="-80" dirty="0">
                <a:latin typeface="Arial Unicode MS"/>
                <a:cs typeface="Arial Unicode MS"/>
              </a:rPr>
              <a:t>상황</a:t>
            </a:r>
            <a:endParaRPr sz="1200">
              <a:latin typeface="Arial Unicode MS"/>
              <a:cs typeface="Arial Unicode MS"/>
            </a:endParaRPr>
          </a:p>
          <a:p>
            <a:pPr marL="167005" indent="-82550">
              <a:lnSpc>
                <a:spcPct val="100000"/>
              </a:lnSpc>
              <a:buFont typeface="Arial"/>
              <a:buChar char="•"/>
              <a:tabLst>
                <a:tab pos="173355" algn="l"/>
              </a:tabLst>
            </a:pPr>
            <a:r>
              <a:rPr sz="1200" spc="-110" dirty="0">
                <a:latin typeface="Arial Unicode MS"/>
                <a:cs typeface="Arial Unicode MS"/>
              </a:rPr>
              <a:t>높은 </a:t>
            </a:r>
            <a:r>
              <a:rPr sz="1200" spc="-90" dirty="0">
                <a:latin typeface="Arial Unicode MS"/>
                <a:cs typeface="Arial Unicode MS"/>
              </a:rPr>
              <a:t>분양가에 </a:t>
            </a:r>
            <a:r>
              <a:rPr sz="1200" spc="-85" dirty="0">
                <a:latin typeface="Arial Unicode MS"/>
                <a:cs typeface="Arial Unicode MS"/>
              </a:rPr>
              <a:t>따른 </a:t>
            </a:r>
            <a:r>
              <a:rPr sz="1200" spc="-114" dirty="0">
                <a:latin typeface="Arial Unicode MS"/>
                <a:cs typeface="Arial Unicode MS"/>
              </a:rPr>
              <a:t>수익률</a:t>
            </a:r>
            <a:r>
              <a:rPr sz="1200" spc="-40" dirty="0">
                <a:latin typeface="Arial Unicode MS"/>
                <a:cs typeface="Arial Unicode MS"/>
              </a:rPr>
              <a:t> </a:t>
            </a:r>
            <a:r>
              <a:rPr sz="1200" spc="-140" dirty="0">
                <a:latin typeface="Arial Unicode MS"/>
                <a:cs typeface="Arial Unicode MS"/>
              </a:rPr>
              <a:t>저조</a:t>
            </a:r>
            <a:endParaRPr sz="1200">
              <a:latin typeface="Arial Unicode MS"/>
              <a:cs typeface="Arial Unicode MS"/>
            </a:endParaRPr>
          </a:p>
          <a:p>
            <a:pPr marL="248920" marR="254635" indent="-165100">
              <a:lnSpc>
                <a:spcPct val="100000"/>
              </a:lnSpc>
            </a:pPr>
            <a:r>
              <a:rPr sz="1200" spc="-90" dirty="0">
                <a:latin typeface="Arial Unicode MS"/>
                <a:cs typeface="Arial Unicode MS"/>
              </a:rPr>
              <a:t>※ </a:t>
            </a:r>
            <a:r>
              <a:rPr sz="1200" spc="-150" dirty="0">
                <a:latin typeface="Arial Unicode MS"/>
                <a:cs typeface="Arial Unicode MS"/>
              </a:rPr>
              <a:t>기존 </a:t>
            </a:r>
            <a:r>
              <a:rPr sz="1200" spc="-95" dirty="0">
                <a:latin typeface="Arial Unicode MS"/>
                <a:cs typeface="Arial Unicode MS"/>
              </a:rPr>
              <a:t>불당상권과 </a:t>
            </a:r>
            <a:r>
              <a:rPr sz="1200" spc="-120" dirty="0">
                <a:latin typeface="Arial Unicode MS"/>
                <a:cs typeface="Arial Unicode MS"/>
              </a:rPr>
              <a:t>같은 </a:t>
            </a:r>
            <a:r>
              <a:rPr sz="1200" spc="-100" dirty="0">
                <a:latin typeface="Arial Unicode MS"/>
                <a:cs typeface="Arial Unicode MS"/>
              </a:rPr>
              <a:t>활성화  </a:t>
            </a:r>
            <a:r>
              <a:rPr sz="1200" spc="-160" dirty="0">
                <a:latin typeface="Arial Unicode MS"/>
                <a:cs typeface="Arial Unicode MS"/>
              </a:rPr>
              <a:t>시기는 </a:t>
            </a:r>
            <a:r>
              <a:rPr sz="1200" spc="-140" dirty="0">
                <a:latin typeface="Arial Unicode MS"/>
                <a:cs typeface="Arial Unicode MS"/>
              </a:rPr>
              <a:t>오랜기간 </a:t>
            </a:r>
            <a:r>
              <a:rPr sz="1200" spc="-135" dirty="0">
                <a:latin typeface="Arial Unicode MS"/>
                <a:cs typeface="Arial Unicode MS"/>
              </a:rPr>
              <a:t>필요</a:t>
            </a:r>
            <a:r>
              <a:rPr sz="1200" spc="-110" dirty="0">
                <a:latin typeface="Arial Unicode MS"/>
                <a:cs typeface="Arial Unicode MS"/>
              </a:rPr>
              <a:t> </a:t>
            </a:r>
            <a:r>
              <a:rPr sz="1200" spc="-70" dirty="0">
                <a:latin typeface="Arial Unicode MS"/>
                <a:cs typeface="Arial Unicode MS"/>
              </a:rPr>
              <a:t>예상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265938" y="2218182"/>
            <a:ext cx="2337816" cy="119329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 txBox="1"/>
          <p:nvPr/>
        </p:nvSpPr>
        <p:spPr>
          <a:xfrm>
            <a:off x="265938" y="2218182"/>
            <a:ext cx="2338070" cy="1193800"/>
          </a:xfrm>
          <a:prstGeom prst="rect">
            <a:avLst/>
          </a:prstGeom>
          <a:ln w="38100">
            <a:solidFill>
              <a:srgbClr val="7E7E7E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73355" marR="121285" indent="-8191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180340" algn="l"/>
              </a:tabLst>
            </a:pPr>
            <a:r>
              <a:rPr sz="1200" spc="-125" dirty="0">
                <a:latin typeface="Arial Unicode MS"/>
                <a:cs typeface="Arial Unicode MS"/>
              </a:rPr>
              <a:t>천안시청 </a:t>
            </a:r>
            <a:r>
              <a:rPr sz="1200" spc="-100" dirty="0">
                <a:latin typeface="Arial Unicode MS"/>
                <a:cs typeface="Arial Unicode MS"/>
              </a:rPr>
              <a:t>배후 </a:t>
            </a:r>
            <a:r>
              <a:rPr sz="1200" spc="-130" dirty="0">
                <a:latin typeface="Arial Unicode MS"/>
                <a:cs typeface="Arial Unicode MS"/>
              </a:rPr>
              <a:t>수요 </a:t>
            </a:r>
            <a:r>
              <a:rPr sz="1200" spc="-95" dirty="0">
                <a:latin typeface="Arial Unicode MS"/>
                <a:cs typeface="Arial Unicode MS"/>
              </a:rPr>
              <a:t>및 </a:t>
            </a:r>
            <a:r>
              <a:rPr sz="1200" spc="-150" dirty="0">
                <a:latin typeface="Arial Unicode MS"/>
                <a:cs typeface="Arial Unicode MS"/>
              </a:rPr>
              <a:t>기존  </a:t>
            </a:r>
            <a:r>
              <a:rPr sz="1200" spc="-100" dirty="0">
                <a:latin typeface="Arial Unicode MS"/>
                <a:cs typeface="Arial Unicode MS"/>
              </a:rPr>
              <a:t>불당상권 </a:t>
            </a:r>
            <a:r>
              <a:rPr sz="1200" spc="-114" dirty="0">
                <a:latin typeface="Arial Unicode MS"/>
                <a:cs typeface="Arial Unicode MS"/>
              </a:rPr>
              <a:t>배후수요 </a:t>
            </a:r>
            <a:r>
              <a:rPr sz="1200" spc="80" dirty="0">
                <a:latin typeface="Arial Unicode MS"/>
                <a:cs typeface="Arial Unicode MS"/>
              </a:rPr>
              <a:t>+ </a:t>
            </a:r>
            <a:r>
              <a:rPr sz="1200" spc="-105" dirty="0">
                <a:latin typeface="Arial Unicode MS"/>
                <a:cs typeface="Arial Unicode MS"/>
              </a:rPr>
              <a:t>신불당상권  </a:t>
            </a:r>
            <a:r>
              <a:rPr sz="1200" spc="-114" dirty="0">
                <a:latin typeface="Arial Unicode MS"/>
                <a:cs typeface="Arial Unicode MS"/>
              </a:rPr>
              <a:t>배후수요</a:t>
            </a:r>
            <a:endParaRPr sz="1200">
              <a:latin typeface="Arial Unicode MS"/>
              <a:cs typeface="Arial Unicode MS"/>
            </a:endParaRPr>
          </a:p>
          <a:p>
            <a:pPr marL="173355" marR="305435" indent="-81915">
              <a:lnSpc>
                <a:spcPct val="100000"/>
              </a:lnSpc>
              <a:buFont typeface="Arial"/>
              <a:buChar char="•"/>
              <a:tabLst>
                <a:tab pos="180340" algn="l"/>
              </a:tabLst>
            </a:pPr>
            <a:r>
              <a:rPr sz="1200" spc="-120" dirty="0">
                <a:latin typeface="Arial Unicode MS"/>
                <a:cs typeface="Arial Unicode MS"/>
              </a:rPr>
              <a:t>학원가 </a:t>
            </a:r>
            <a:r>
              <a:rPr sz="1200" spc="-95" dirty="0">
                <a:latin typeface="Arial Unicode MS"/>
                <a:cs typeface="Arial Unicode MS"/>
              </a:rPr>
              <a:t>및 </a:t>
            </a:r>
            <a:r>
              <a:rPr sz="1200" spc="-114" dirty="0">
                <a:latin typeface="Arial Unicode MS"/>
                <a:cs typeface="Arial Unicode MS"/>
              </a:rPr>
              <a:t>유흥, </a:t>
            </a:r>
            <a:r>
              <a:rPr sz="1200" spc="-100" dirty="0">
                <a:latin typeface="Arial Unicode MS"/>
                <a:cs typeface="Arial Unicode MS"/>
              </a:rPr>
              <a:t>먹자 </a:t>
            </a:r>
            <a:r>
              <a:rPr sz="1200" spc="-120" dirty="0">
                <a:latin typeface="Arial Unicode MS"/>
                <a:cs typeface="Arial Unicode MS"/>
              </a:rPr>
              <a:t>상권의  </a:t>
            </a:r>
            <a:r>
              <a:rPr sz="1200" spc="-90" dirty="0">
                <a:latin typeface="Arial Unicode MS"/>
                <a:cs typeface="Arial Unicode MS"/>
              </a:rPr>
              <a:t>혼재에 따른 관련 </a:t>
            </a:r>
            <a:r>
              <a:rPr sz="1200" spc="-105" dirty="0">
                <a:latin typeface="Arial Unicode MS"/>
                <a:cs typeface="Arial Unicode MS"/>
              </a:rPr>
              <a:t>업종</a:t>
            </a:r>
            <a:r>
              <a:rPr sz="1200" spc="-70" dirty="0">
                <a:latin typeface="Arial Unicode MS"/>
                <a:cs typeface="Arial Unicode MS"/>
              </a:rPr>
              <a:t> </a:t>
            </a:r>
            <a:r>
              <a:rPr sz="1200" spc="-114" dirty="0">
                <a:latin typeface="Arial Unicode MS"/>
                <a:cs typeface="Arial Unicode MS"/>
              </a:rPr>
              <a:t>종사자</a:t>
            </a:r>
            <a:endParaRPr sz="1200">
              <a:latin typeface="Arial Unicode MS"/>
              <a:cs typeface="Arial Unicode MS"/>
            </a:endParaRPr>
          </a:p>
          <a:p>
            <a:pPr marL="173355">
              <a:lnSpc>
                <a:spcPct val="100000"/>
              </a:lnSpc>
            </a:pPr>
            <a:r>
              <a:rPr sz="1200" spc="80" dirty="0">
                <a:latin typeface="Arial Unicode MS"/>
                <a:cs typeface="Arial Unicode MS"/>
              </a:rPr>
              <a:t>+ </a:t>
            </a:r>
            <a:r>
              <a:rPr sz="1200" spc="-150" dirty="0">
                <a:latin typeface="Arial Unicode MS"/>
                <a:cs typeface="Arial Unicode MS"/>
              </a:rPr>
              <a:t>기존 </a:t>
            </a:r>
            <a:r>
              <a:rPr sz="1200" spc="-110" dirty="0">
                <a:latin typeface="Arial Unicode MS"/>
                <a:cs typeface="Arial Unicode MS"/>
              </a:rPr>
              <a:t>임차수요</a:t>
            </a:r>
            <a:r>
              <a:rPr sz="1200" spc="-150" dirty="0">
                <a:latin typeface="Arial Unicode MS"/>
                <a:cs typeface="Arial Unicode MS"/>
              </a:rPr>
              <a:t> </a:t>
            </a:r>
            <a:r>
              <a:rPr sz="1200" spc="-125" dirty="0">
                <a:latin typeface="Arial Unicode MS"/>
                <a:cs typeface="Arial Unicode MS"/>
              </a:rPr>
              <a:t>풍부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265938" y="1826514"/>
            <a:ext cx="2337816" cy="30784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 txBox="1"/>
          <p:nvPr/>
        </p:nvSpPr>
        <p:spPr>
          <a:xfrm>
            <a:off x="265938" y="1826514"/>
            <a:ext cx="2338070" cy="307975"/>
          </a:xfrm>
          <a:prstGeom prst="rect">
            <a:avLst/>
          </a:prstGeom>
          <a:ln w="38100">
            <a:solidFill>
              <a:srgbClr val="7E7E7E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420"/>
              </a:spcBef>
            </a:pPr>
            <a:r>
              <a:rPr sz="1250" spc="-50" dirty="0">
                <a:solidFill>
                  <a:srgbClr val="FFFFFF"/>
                </a:solidFill>
                <a:latin typeface="Arial Unicode MS"/>
                <a:cs typeface="Arial Unicode MS"/>
              </a:rPr>
              <a:t>당 </a:t>
            </a:r>
            <a:r>
              <a:rPr sz="1250" spc="-135" dirty="0">
                <a:solidFill>
                  <a:srgbClr val="FFFFFF"/>
                </a:solidFill>
                <a:latin typeface="Arial Unicode MS"/>
                <a:cs typeface="Arial Unicode MS"/>
              </a:rPr>
              <a:t>사업지 </a:t>
            </a:r>
            <a:r>
              <a:rPr sz="1250" spc="-110" dirty="0">
                <a:solidFill>
                  <a:srgbClr val="FFFFFF"/>
                </a:solidFill>
                <a:latin typeface="Arial Unicode MS"/>
                <a:cs typeface="Arial Unicode MS"/>
              </a:rPr>
              <a:t>상권(기존 </a:t>
            </a:r>
            <a:r>
              <a:rPr sz="1250" spc="-90" dirty="0">
                <a:solidFill>
                  <a:srgbClr val="FFFFFF"/>
                </a:solidFill>
                <a:latin typeface="Arial Unicode MS"/>
                <a:cs typeface="Arial Unicode MS"/>
              </a:rPr>
              <a:t>불당</a:t>
            </a:r>
            <a:r>
              <a:rPr sz="1250" spc="-18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250" spc="-75" dirty="0">
                <a:solidFill>
                  <a:srgbClr val="FFFFFF"/>
                </a:solidFill>
                <a:latin typeface="Arial Unicode MS"/>
                <a:cs typeface="Arial Unicode MS"/>
              </a:rPr>
              <a:t>상권)</a:t>
            </a:r>
            <a:endParaRPr sz="1250">
              <a:latin typeface="Arial Unicode MS"/>
              <a:cs typeface="Arial Unicode M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787488" y="265175"/>
            <a:ext cx="451484" cy="222250"/>
          </a:xfrm>
          <a:custGeom>
            <a:avLst/>
            <a:gdLst/>
            <a:ahLst/>
            <a:cxnLst/>
            <a:rect l="l" t="t" r="r" b="b"/>
            <a:pathLst>
              <a:path w="451484" h="222250">
                <a:moveTo>
                  <a:pt x="424942" y="148462"/>
                </a:moveTo>
                <a:lnTo>
                  <a:pt x="264972" y="148462"/>
                </a:lnTo>
                <a:lnTo>
                  <a:pt x="264972" y="221741"/>
                </a:lnTo>
                <a:lnTo>
                  <a:pt x="424942" y="221741"/>
                </a:lnTo>
                <a:lnTo>
                  <a:pt x="424942" y="202311"/>
                </a:lnTo>
                <a:lnTo>
                  <a:pt x="287007" y="202311"/>
                </a:lnTo>
                <a:lnTo>
                  <a:pt x="287007" y="167766"/>
                </a:lnTo>
                <a:lnTo>
                  <a:pt x="424942" y="167766"/>
                </a:lnTo>
                <a:lnTo>
                  <a:pt x="424942" y="148462"/>
                </a:lnTo>
                <a:close/>
              </a:path>
              <a:path w="451484" h="222250">
                <a:moveTo>
                  <a:pt x="424942" y="167766"/>
                </a:moveTo>
                <a:lnTo>
                  <a:pt x="402907" y="167766"/>
                </a:lnTo>
                <a:lnTo>
                  <a:pt x="402907" y="202311"/>
                </a:lnTo>
                <a:lnTo>
                  <a:pt x="424942" y="202311"/>
                </a:lnTo>
                <a:lnTo>
                  <a:pt x="424942" y="167766"/>
                </a:lnTo>
                <a:close/>
              </a:path>
              <a:path w="451484" h="222250">
                <a:moveTo>
                  <a:pt x="355727" y="129794"/>
                </a:moveTo>
                <a:lnTo>
                  <a:pt x="333705" y="129794"/>
                </a:lnTo>
                <a:lnTo>
                  <a:pt x="333705" y="148462"/>
                </a:lnTo>
                <a:lnTo>
                  <a:pt x="355727" y="148462"/>
                </a:lnTo>
                <a:lnTo>
                  <a:pt x="355727" y="129794"/>
                </a:lnTo>
                <a:close/>
              </a:path>
              <a:path w="451484" h="222250">
                <a:moveTo>
                  <a:pt x="451015" y="110109"/>
                </a:moveTo>
                <a:lnTo>
                  <a:pt x="238658" y="110109"/>
                </a:lnTo>
                <a:lnTo>
                  <a:pt x="238658" y="129794"/>
                </a:lnTo>
                <a:lnTo>
                  <a:pt x="451015" y="129794"/>
                </a:lnTo>
                <a:lnTo>
                  <a:pt x="451015" y="110109"/>
                </a:lnTo>
                <a:close/>
              </a:path>
              <a:path w="451484" h="222250">
                <a:moveTo>
                  <a:pt x="114338" y="137033"/>
                </a:moveTo>
                <a:lnTo>
                  <a:pt x="65351" y="143087"/>
                </a:lnTo>
                <a:lnTo>
                  <a:pt x="36065" y="169259"/>
                </a:lnTo>
                <a:lnTo>
                  <a:pt x="34848" y="178688"/>
                </a:lnTo>
                <a:lnTo>
                  <a:pt x="36062" y="188265"/>
                </a:lnTo>
                <a:lnTo>
                  <a:pt x="65289" y="214471"/>
                </a:lnTo>
                <a:lnTo>
                  <a:pt x="114338" y="220472"/>
                </a:lnTo>
                <a:lnTo>
                  <a:pt x="133290" y="219803"/>
                </a:lnTo>
                <a:lnTo>
                  <a:pt x="174459" y="209676"/>
                </a:lnTo>
                <a:lnTo>
                  <a:pt x="184909" y="201549"/>
                </a:lnTo>
                <a:lnTo>
                  <a:pt x="114338" y="201549"/>
                </a:lnTo>
                <a:lnTo>
                  <a:pt x="100927" y="201213"/>
                </a:lnTo>
                <a:lnTo>
                  <a:pt x="61099" y="192532"/>
                </a:lnTo>
                <a:lnTo>
                  <a:pt x="56146" y="186689"/>
                </a:lnTo>
                <a:lnTo>
                  <a:pt x="56146" y="170814"/>
                </a:lnTo>
                <a:lnTo>
                  <a:pt x="100995" y="156182"/>
                </a:lnTo>
                <a:lnTo>
                  <a:pt x="114338" y="155828"/>
                </a:lnTo>
                <a:lnTo>
                  <a:pt x="184791" y="155828"/>
                </a:lnTo>
                <a:lnTo>
                  <a:pt x="183028" y="153775"/>
                </a:lnTo>
                <a:lnTo>
                  <a:pt x="174434" y="147827"/>
                </a:lnTo>
                <a:lnTo>
                  <a:pt x="163306" y="143087"/>
                </a:lnTo>
                <a:lnTo>
                  <a:pt x="149582" y="139715"/>
                </a:lnTo>
                <a:lnTo>
                  <a:pt x="133259" y="137701"/>
                </a:lnTo>
                <a:lnTo>
                  <a:pt x="114338" y="137033"/>
                </a:lnTo>
                <a:close/>
              </a:path>
              <a:path w="451484" h="222250">
                <a:moveTo>
                  <a:pt x="184791" y="155828"/>
                </a:moveTo>
                <a:lnTo>
                  <a:pt x="114338" y="155828"/>
                </a:lnTo>
                <a:lnTo>
                  <a:pt x="127632" y="156184"/>
                </a:lnTo>
                <a:lnTo>
                  <a:pt x="139285" y="157241"/>
                </a:lnTo>
                <a:lnTo>
                  <a:pt x="149297" y="158990"/>
                </a:lnTo>
                <a:lnTo>
                  <a:pt x="157670" y="161416"/>
                </a:lnTo>
                <a:lnTo>
                  <a:pt x="167741" y="164973"/>
                </a:lnTo>
                <a:lnTo>
                  <a:pt x="172770" y="170814"/>
                </a:lnTo>
                <a:lnTo>
                  <a:pt x="172770" y="186689"/>
                </a:lnTo>
                <a:lnTo>
                  <a:pt x="127593" y="201215"/>
                </a:lnTo>
                <a:lnTo>
                  <a:pt x="114338" y="201549"/>
                </a:lnTo>
                <a:lnTo>
                  <a:pt x="184909" y="201549"/>
                </a:lnTo>
                <a:lnTo>
                  <a:pt x="189176" y="196564"/>
                </a:lnTo>
                <a:lnTo>
                  <a:pt x="192855" y="188210"/>
                </a:lnTo>
                <a:lnTo>
                  <a:pt x="194081" y="178688"/>
                </a:lnTo>
                <a:lnTo>
                  <a:pt x="192852" y="169241"/>
                </a:lnTo>
                <a:lnTo>
                  <a:pt x="189168" y="160924"/>
                </a:lnTo>
                <a:lnTo>
                  <a:pt x="184791" y="155828"/>
                </a:lnTo>
                <a:close/>
              </a:path>
              <a:path w="451484" h="222250">
                <a:moveTo>
                  <a:pt x="426885" y="73151"/>
                </a:moveTo>
                <a:lnTo>
                  <a:pt x="263029" y="73151"/>
                </a:lnTo>
                <a:lnTo>
                  <a:pt x="263029" y="92456"/>
                </a:lnTo>
                <a:lnTo>
                  <a:pt x="426885" y="92456"/>
                </a:lnTo>
                <a:lnTo>
                  <a:pt x="426885" y="73151"/>
                </a:lnTo>
                <a:close/>
              </a:path>
              <a:path w="451484" h="222250">
                <a:moveTo>
                  <a:pt x="316738" y="26924"/>
                </a:moveTo>
                <a:lnTo>
                  <a:pt x="294805" y="26924"/>
                </a:lnTo>
                <a:lnTo>
                  <a:pt x="295120" y="34671"/>
                </a:lnTo>
                <a:lnTo>
                  <a:pt x="295517" y="42672"/>
                </a:lnTo>
                <a:lnTo>
                  <a:pt x="296430" y="58927"/>
                </a:lnTo>
                <a:lnTo>
                  <a:pt x="296989" y="66548"/>
                </a:lnTo>
                <a:lnTo>
                  <a:pt x="297637" y="73151"/>
                </a:lnTo>
                <a:lnTo>
                  <a:pt x="319443" y="73151"/>
                </a:lnTo>
                <a:lnTo>
                  <a:pt x="318909" y="66294"/>
                </a:lnTo>
                <a:lnTo>
                  <a:pt x="318389" y="58547"/>
                </a:lnTo>
                <a:lnTo>
                  <a:pt x="317363" y="40004"/>
                </a:lnTo>
                <a:lnTo>
                  <a:pt x="316738" y="26924"/>
                </a:lnTo>
                <a:close/>
              </a:path>
              <a:path w="451484" h="222250">
                <a:moveTo>
                  <a:pt x="395338" y="26924"/>
                </a:moveTo>
                <a:lnTo>
                  <a:pt x="373176" y="26924"/>
                </a:lnTo>
                <a:lnTo>
                  <a:pt x="372859" y="34671"/>
                </a:lnTo>
                <a:lnTo>
                  <a:pt x="372491" y="42672"/>
                </a:lnTo>
                <a:lnTo>
                  <a:pt x="371681" y="58927"/>
                </a:lnTo>
                <a:lnTo>
                  <a:pt x="371119" y="66548"/>
                </a:lnTo>
                <a:lnTo>
                  <a:pt x="370471" y="73151"/>
                </a:lnTo>
                <a:lnTo>
                  <a:pt x="392036" y="73151"/>
                </a:lnTo>
                <a:lnTo>
                  <a:pt x="395100" y="33524"/>
                </a:lnTo>
                <a:lnTo>
                  <a:pt x="395338" y="26924"/>
                </a:lnTo>
                <a:close/>
              </a:path>
              <a:path w="451484" h="222250">
                <a:moveTo>
                  <a:pt x="427380" y="7493"/>
                </a:moveTo>
                <a:lnTo>
                  <a:pt x="262547" y="7493"/>
                </a:lnTo>
                <a:lnTo>
                  <a:pt x="262547" y="26924"/>
                </a:lnTo>
                <a:lnTo>
                  <a:pt x="427380" y="26924"/>
                </a:lnTo>
                <a:lnTo>
                  <a:pt x="427380" y="7493"/>
                </a:lnTo>
                <a:close/>
              </a:path>
              <a:path w="451484" h="222250">
                <a:moveTo>
                  <a:pt x="83692" y="8508"/>
                </a:moveTo>
                <a:lnTo>
                  <a:pt x="61658" y="8508"/>
                </a:lnTo>
                <a:lnTo>
                  <a:pt x="61642" y="29337"/>
                </a:lnTo>
                <a:lnTo>
                  <a:pt x="60782" y="36195"/>
                </a:lnTo>
                <a:lnTo>
                  <a:pt x="46071" y="74114"/>
                </a:lnTo>
                <a:lnTo>
                  <a:pt x="17557" y="104584"/>
                </a:lnTo>
                <a:lnTo>
                  <a:pt x="0" y="116712"/>
                </a:lnTo>
                <a:lnTo>
                  <a:pt x="15252" y="130810"/>
                </a:lnTo>
                <a:lnTo>
                  <a:pt x="50406" y="102997"/>
                </a:lnTo>
                <a:lnTo>
                  <a:pt x="71386" y="71120"/>
                </a:lnTo>
                <a:lnTo>
                  <a:pt x="73279" y="64770"/>
                </a:lnTo>
                <a:lnTo>
                  <a:pt x="94805" y="64770"/>
                </a:lnTo>
                <a:lnTo>
                  <a:pt x="90538" y="57657"/>
                </a:lnTo>
                <a:lnTo>
                  <a:pt x="87617" y="50419"/>
                </a:lnTo>
                <a:lnTo>
                  <a:pt x="84480" y="36195"/>
                </a:lnTo>
                <a:lnTo>
                  <a:pt x="83692" y="29337"/>
                </a:lnTo>
                <a:lnTo>
                  <a:pt x="83692" y="8508"/>
                </a:lnTo>
                <a:close/>
              </a:path>
              <a:path w="451484" h="222250">
                <a:moveTo>
                  <a:pt x="94805" y="64770"/>
                </a:moveTo>
                <a:lnTo>
                  <a:pt x="73279" y="64770"/>
                </a:lnTo>
                <a:lnTo>
                  <a:pt x="74180" y="68072"/>
                </a:lnTo>
                <a:lnTo>
                  <a:pt x="75857" y="71881"/>
                </a:lnTo>
                <a:lnTo>
                  <a:pt x="78295" y="76073"/>
                </a:lnTo>
                <a:lnTo>
                  <a:pt x="79705" y="78613"/>
                </a:lnTo>
                <a:lnTo>
                  <a:pt x="93429" y="95297"/>
                </a:lnTo>
                <a:lnTo>
                  <a:pt x="97243" y="99187"/>
                </a:lnTo>
                <a:lnTo>
                  <a:pt x="130314" y="120269"/>
                </a:lnTo>
                <a:lnTo>
                  <a:pt x="144119" y="104521"/>
                </a:lnTo>
                <a:lnTo>
                  <a:pt x="134644" y="99974"/>
                </a:lnTo>
                <a:lnTo>
                  <a:pt x="126168" y="95250"/>
                </a:lnTo>
                <a:lnTo>
                  <a:pt x="98322" y="70149"/>
                </a:lnTo>
                <a:lnTo>
                  <a:pt x="94805" y="64770"/>
                </a:lnTo>
                <a:close/>
              </a:path>
              <a:path w="451484" h="222250">
                <a:moveTo>
                  <a:pt x="190423" y="0"/>
                </a:moveTo>
                <a:lnTo>
                  <a:pt x="168389" y="0"/>
                </a:lnTo>
                <a:lnTo>
                  <a:pt x="168389" y="132461"/>
                </a:lnTo>
                <a:lnTo>
                  <a:pt x="190423" y="132461"/>
                </a:lnTo>
                <a:lnTo>
                  <a:pt x="190423" y="81533"/>
                </a:lnTo>
                <a:lnTo>
                  <a:pt x="230632" y="81533"/>
                </a:lnTo>
                <a:lnTo>
                  <a:pt x="230632" y="62102"/>
                </a:lnTo>
                <a:lnTo>
                  <a:pt x="190423" y="62102"/>
                </a:lnTo>
                <a:lnTo>
                  <a:pt x="190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82916" y="260604"/>
            <a:ext cx="460159" cy="23088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318767" y="265175"/>
            <a:ext cx="421640" cy="219710"/>
          </a:xfrm>
          <a:custGeom>
            <a:avLst/>
            <a:gdLst/>
            <a:ahLst/>
            <a:cxnLst/>
            <a:rect l="l" t="t" r="r" b="b"/>
            <a:pathLst>
              <a:path w="421639" h="219709">
                <a:moveTo>
                  <a:pt x="48387" y="158114"/>
                </a:moveTo>
                <a:lnTo>
                  <a:pt x="26288" y="158114"/>
                </a:lnTo>
                <a:lnTo>
                  <a:pt x="26288" y="219201"/>
                </a:lnTo>
                <a:lnTo>
                  <a:pt x="193547" y="219201"/>
                </a:lnTo>
                <a:lnTo>
                  <a:pt x="193547" y="199898"/>
                </a:lnTo>
                <a:lnTo>
                  <a:pt x="48387" y="199898"/>
                </a:lnTo>
                <a:lnTo>
                  <a:pt x="48387" y="158114"/>
                </a:lnTo>
                <a:close/>
              </a:path>
              <a:path w="421639" h="219709">
                <a:moveTo>
                  <a:pt x="118237" y="147954"/>
                </a:moveTo>
                <a:lnTo>
                  <a:pt x="96265" y="147954"/>
                </a:lnTo>
                <a:lnTo>
                  <a:pt x="96265" y="182499"/>
                </a:lnTo>
                <a:lnTo>
                  <a:pt x="118237" y="182499"/>
                </a:lnTo>
                <a:lnTo>
                  <a:pt x="118237" y="147954"/>
                </a:lnTo>
                <a:close/>
              </a:path>
              <a:path w="421639" h="219709">
                <a:moveTo>
                  <a:pt x="212344" y="128524"/>
                </a:moveTo>
                <a:lnTo>
                  <a:pt x="0" y="128524"/>
                </a:lnTo>
                <a:lnTo>
                  <a:pt x="0" y="147954"/>
                </a:lnTo>
                <a:lnTo>
                  <a:pt x="212344" y="147954"/>
                </a:lnTo>
                <a:lnTo>
                  <a:pt x="212344" y="128524"/>
                </a:lnTo>
                <a:close/>
              </a:path>
              <a:path w="421639" h="219709">
                <a:moveTo>
                  <a:pt x="421513" y="141986"/>
                </a:moveTo>
                <a:lnTo>
                  <a:pt x="265810" y="141986"/>
                </a:lnTo>
                <a:lnTo>
                  <a:pt x="265810" y="161289"/>
                </a:lnTo>
                <a:lnTo>
                  <a:pt x="399414" y="161289"/>
                </a:lnTo>
                <a:lnTo>
                  <a:pt x="399414" y="219201"/>
                </a:lnTo>
                <a:lnTo>
                  <a:pt x="421513" y="219201"/>
                </a:lnTo>
                <a:lnTo>
                  <a:pt x="421513" y="141986"/>
                </a:lnTo>
                <a:close/>
              </a:path>
              <a:path w="421639" h="219709">
                <a:moveTo>
                  <a:pt x="48387" y="8763"/>
                </a:moveTo>
                <a:lnTo>
                  <a:pt x="26288" y="8763"/>
                </a:lnTo>
                <a:lnTo>
                  <a:pt x="26288" y="108203"/>
                </a:lnTo>
                <a:lnTo>
                  <a:pt x="186309" y="108203"/>
                </a:lnTo>
                <a:lnTo>
                  <a:pt x="186309" y="88773"/>
                </a:lnTo>
                <a:lnTo>
                  <a:pt x="48387" y="88773"/>
                </a:lnTo>
                <a:lnTo>
                  <a:pt x="48387" y="65404"/>
                </a:lnTo>
                <a:lnTo>
                  <a:pt x="186309" y="65404"/>
                </a:lnTo>
                <a:lnTo>
                  <a:pt x="186309" y="46481"/>
                </a:lnTo>
                <a:lnTo>
                  <a:pt x="48387" y="46481"/>
                </a:lnTo>
                <a:lnTo>
                  <a:pt x="48387" y="8763"/>
                </a:lnTo>
                <a:close/>
              </a:path>
              <a:path w="421639" h="219709">
                <a:moveTo>
                  <a:pt x="186309" y="65404"/>
                </a:moveTo>
                <a:lnTo>
                  <a:pt x="164210" y="65404"/>
                </a:lnTo>
                <a:lnTo>
                  <a:pt x="164210" y="88773"/>
                </a:lnTo>
                <a:lnTo>
                  <a:pt x="186309" y="88773"/>
                </a:lnTo>
                <a:lnTo>
                  <a:pt x="186309" y="65404"/>
                </a:lnTo>
                <a:close/>
              </a:path>
              <a:path w="421639" h="219709">
                <a:moveTo>
                  <a:pt x="186309" y="8763"/>
                </a:moveTo>
                <a:lnTo>
                  <a:pt x="164210" y="8763"/>
                </a:lnTo>
                <a:lnTo>
                  <a:pt x="164210" y="46481"/>
                </a:lnTo>
                <a:lnTo>
                  <a:pt x="186309" y="46481"/>
                </a:lnTo>
                <a:lnTo>
                  <a:pt x="186309" y="8763"/>
                </a:lnTo>
                <a:close/>
              </a:path>
              <a:path w="421639" h="219709">
                <a:moveTo>
                  <a:pt x="421513" y="0"/>
                </a:moveTo>
                <a:lnTo>
                  <a:pt x="399414" y="0"/>
                </a:lnTo>
                <a:lnTo>
                  <a:pt x="399414" y="49022"/>
                </a:lnTo>
                <a:lnTo>
                  <a:pt x="343154" y="49022"/>
                </a:lnTo>
                <a:lnTo>
                  <a:pt x="343154" y="67818"/>
                </a:lnTo>
                <a:lnTo>
                  <a:pt x="399414" y="67818"/>
                </a:lnTo>
                <a:lnTo>
                  <a:pt x="399414" y="131318"/>
                </a:lnTo>
                <a:lnTo>
                  <a:pt x="421513" y="131318"/>
                </a:lnTo>
                <a:lnTo>
                  <a:pt x="421513" y="0"/>
                </a:lnTo>
                <a:close/>
              </a:path>
              <a:path w="421639" h="219709">
                <a:moveTo>
                  <a:pt x="308609" y="8508"/>
                </a:moveTo>
                <a:lnTo>
                  <a:pt x="286638" y="8508"/>
                </a:lnTo>
                <a:lnTo>
                  <a:pt x="286607" y="29464"/>
                </a:lnTo>
                <a:lnTo>
                  <a:pt x="285750" y="36322"/>
                </a:lnTo>
                <a:lnTo>
                  <a:pt x="271712" y="74114"/>
                </a:lnTo>
                <a:lnTo>
                  <a:pt x="243585" y="104632"/>
                </a:lnTo>
                <a:lnTo>
                  <a:pt x="226187" y="116712"/>
                </a:lnTo>
                <a:lnTo>
                  <a:pt x="241426" y="130810"/>
                </a:lnTo>
                <a:lnTo>
                  <a:pt x="275970" y="103632"/>
                </a:lnTo>
                <a:lnTo>
                  <a:pt x="298195" y="66040"/>
                </a:lnTo>
                <a:lnTo>
                  <a:pt x="319894" y="66040"/>
                </a:lnTo>
                <a:lnTo>
                  <a:pt x="308609" y="29464"/>
                </a:lnTo>
                <a:lnTo>
                  <a:pt x="308609" y="8508"/>
                </a:lnTo>
                <a:close/>
              </a:path>
              <a:path w="421639" h="219709">
                <a:moveTo>
                  <a:pt x="319894" y="66040"/>
                </a:moveTo>
                <a:lnTo>
                  <a:pt x="298195" y="66040"/>
                </a:lnTo>
                <a:lnTo>
                  <a:pt x="299084" y="69342"/>
                </a:lnTo>
                <a:lnTo>
                  <a:pt x="300735" y="73151"/>
                </a:lnTo>
                <a:lnTo>
                  <a:pt x="303275" y="77343"/>
                </a:lnTo>
                <a:lnTo>
                  <a:pt x="304672" y="79882"/>
                </a:lnTo>
                <a:lnTo>
                  <a:pt x="306450" y="82676"/>
                </a:lnTo>
                <a:lnTo>
                  <a:pt x="308737" y="85725"/>
                </a:lnTo>
                <a:lnTo>
                  <a:pt x="310895" y="88900"/>
                </a:lnTo>
                <a:lnTo>
                  <a:pt x="341931" y="114125"/>
                </a:lnTo>
                <a:lnTo>
                  <a:pt x="354330" y="120523"/>
                </a:lnTo>
                <a:lnTo>
                  <a:pt x="367792" y="104521"/>
                </a:lnTo>
                <a:lnTo>
                  <a:pt x="358340" y="99974"/>
                </a:lnTo>
                <a:lnTo>
                  <a:pt x="349996" y="95297"/>
                </a:lnTo>
                <a:lnTo>
                  <a:pt x="322603" y="70203"/>
                </a:lnTo>
                <a:lnTo>
                  <a:pt x="319894" y="6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314196" y="260604"/>
            <a:ext cx="430657" cy="22834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85800"/>
            <a:ext cx="9619409" cy="5975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38232" y="6716344"/>
            <a:ext cx="121412" cy="8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036" y="4617720"/>
            <a:ext cx="3738372" cy="1979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463" y="4613147"/>
            <a:ext cx="3747770" cy="1988820"/>
          </a:xfrm>
          <a:custGeom>
            <a:avLst/>
            <a:gdLst/>
            <a:ahLst/>
            <a:cxnLst/>
            <a:rect l="l" t="t" r="r" b="b"/>
            <a:pathLst>
              <a:path w="3747770" h="1988820">
                <a:moveTo>
                  <a:pt x="0" y="1988820"/>
                </a:moveTo>
                <a:lnTo>
                  <a:pt x="3747516" y="1988820"/>
                </a:lnTo>
                <a:lnTo>
                  <a:pt x="3747516" y="0"/>
                </a:lnTo>
                <a:lnTo>
                  <a:pt x="0" y="0"/>
                </a:lnTo>
                <a:lnTo>
                  <a:pt x="0" y="1988820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0785" y="4664202"/>
            <a:ext cx="565150" cy="1943735"/>
          </a:xfrm>
          <a:custGeom>
            <a:avLst/>
            <a:gdLst/>
            <a:ahLst/>
            <a:cxnLst/>
            <a:rect l="l" t="t" r="r" b="b"/>
            <a:pathLst>
              <a:path w="565150" h="1943734">
                <a:moveTo>
                  <a:pt x="0" y="1798243"/>
                </a:moveTo>
                <a:lnTo>
                  <a:pt x="30987" y="1943227"/>
                </a:lnTo>
                <a:lnTo>
                  <a:pt x="100750" y="1863204"/>
                </a:lnTo>
                <a:lnTo>
                  <a:pt x="74549" y="1863204"/>
                </a:lnTo>
                <a:lnTo>
                  <a:pt x="31750" y="1852117"/>
                </a:lnTo>
                <a:lnTo>
                  <a:pt x="35451" y="1837824"/>
                </a:lnTo>
                <a:lnTo>
                  <a:pt x="0" y="1798243"/>
                </a:lnTo>
                <a:close/>
              </a:path>
              <a:path w="565150" h="1943734">
                <a:moveTo>
                  <a:pt x="78242" y="1848944"/>
                </a:moveTo>
                <a:lnTo>
                  <a:pt x="53212" y="1857654"/>
                </a:lnTo>
                <a:lnTo>
                  <a:pt x="74549" y="1863204"/>
                </a:lnTo>
                <a:lnTo>
                  <a:pt x="78242" y="1848944"/>
                </a:lnTo>
                <a:close/>
              </a:path>
              <a:path w="565150" h="1943734">
                <a:moveTo>
                  <a:pt x="128396" y="1831492"/>
                </a:moveTo>
                <a:lnTo>
                  <a:pt x="78242" y="1848944"/>
                </a:lnTo>
                <a:lnTo>
                  <a:pt x="74549" y="1863204"/>
                </a:lnTo>
                <a:lnTo>
                  <a:pt x="100750" y="1863204"/>
                </a:lnTo>
                <a:lnTo>
                  <a:pt x="128396" y="1831492"/>
                </a:lnTo>
                <a:close/>
              </a:path>
              <a:path w="565150" h="1943734">
                <a:moveTo>
                  <a:pt x="35451" y="1837824"/>
                </a:moveTo>
                <a:lnTo>
                  <a:pt x="31750" y="1852117"/>
                </a:lnTo>
                <a:lnTo>
                  <a:pt x="53124" y="1857654"/>
                </a:lnTo>
                <a:lnTo>
                  <a:pt x="35451" y="1837824"/>
                </a:lnTo>
                <a:close/>
              </a:path>
              <a:path w="565150" h="1943734">
                <a:moveTo>
                  <a:pt x="512063" y="85598"/>
                </a:moveTo>
                <a:lnTo>
                  <a:pt x="487023" y="94311"/>
                </a:lnTo>
                <a:lnTo>
                  <a:pt x="35451" y="1837824"/>
                </a:lnTo>
                <a:lnTo>
                  <a:pt x="53212" y="1857654"/>
                </a:lnTo>
                <a:lnTo>
                  <a:pt x="78242" y="1848944"/>
                </a:lnTo>
                <a:lnTo>
                  <a:pt x="529798" y="105454"/>
                </a:lnTo>
                <a:lnTo>
                  <a:pt x="512063" y="85598"/>
                </a:lnTo>
                <a:close/>
              </a:path>
              <a:path w="565150" h="1943734">
                <a:moveTo>
                  <a:pt x="551313" y="80010"/>
                </a:moveTo>
                <a:lnTo>
                  <a:pt x="490727" y="80010"/>
                </a:lnTo>
                <a:lnTo>
                  <a:pt x="533526" y="91059"/>
                </a:lnTo>
                <a:lnTo>
                  <a:pt x="529798" y="105454"/>
                </a:lnTo>
                <a:lnTo>
                  <a:pt x="565150" y="145034"/>
                </a:lnTo>
                <a:lnTo>
                  <a:pt x="551313" y="80010"/>
                </a:lnTo>
                <a:close/>
              </a:path>
              <a:path w="565150" h="1943734">
                <a:moveTo>
                  <a:pt x="534288" y="0"/>
                </a:moveTo>
                <a:lnTo>
                  <a:pt x="436880" y="111760"/>
                </a:lnTo>
                <a:lnTo>
                  <a:pt x="487023" y="94311"/>
                </a:lnTo>
                <a:lnTo>
                  <a:pt x="490727" y="80010"/>
                </a:lnTo>
                <a:lnTo>
                  <a:pt x="551313" y="80010"/>
                </a:lnTo>
                <a:lnTo>
                  <a:pt x="534288" y="0"/>
                </a:lnTo>
                <a:close/>
              </a:path>
              <a:path w="565150" h="1943734">
                <a:moveTo>
                  <a:pt x="512373" y="85598"/>
                </a:moveTo>
                <a:lnTo>
                  <a:pt x="512063" y="85598"/>
                </a:lnTo>
                <a:lnTo>
                  <a:pt x="529798" y="105454"/>
                </a:lnTo>
                <a:lnTo>
                  <a:pt x="533526" y="91059"/>
                </a:lnTo>
                <a:lnTo>
                  <a:pt x="512373" y="85598"/>
                </a:lnTo>
                <a:close/>
              </a:path>
              <a:path w="565150" h="1943734">
                <a:moveTo>
                  <a:pt x="490727" y="80010"/>
                </a:moveTo>
                <a:lnTo>
                  <a:pt x="487023" y="94311"/>
                </a:lnTo>
                <a:lnTo>
                  <a:pt x="512063" y="85598"/>
                </a:lnTo>
                <a:lnTo>
                  <a:pt x="512373" y="85598"/>
                </a:lnTo>
                <a:lnTo>
                  <a:pt x="490727" y="8001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9417" y="875791"/>
            <a:ext cx="144766" cy="154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393" y="858138"/>
            <a:ext cx="1661934" cy="188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25497" y="861313"/>
            <a:ext cx="155829" cy="1855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54858" y="865886"/>
            <a:ext cx="702945" cy="177165"/>
          </a:xfrm>
          <a:custGeom>
            <a:avLst/>
            <a:gdLst/>
            <a:ahLst/>
            <a:cxnLst/>
            <a:rect l="l" t="t" r="r" b="b"/>
            <a:pathLst>
              <a:path w="702945" h="177165">
                <a:moveTo>
                  <a:pt x="525272" y="137033"/>
                </a:moveTo>
                <a:lnTo>
                  <a:pt x="358140" y="137033"/>
                </a:lnTo>
                <a:lnTo>
                  <a:pt x="358140" y="152653"/>
                </a:lnTo>
                <a:lnTo>
                  <a:pt x="525272" y="152653"/>
                </a:lnTo>
                <a:lnTo>
                  <a:pt x="525272" y="137033"/>
                </a:lnTo>
                <a:close/>
              </a:path>
              <a:path w="702945" h="177165">
                <a:moveTo>
                  <a:pt x="696721" y="105537"/>
                </a:moveTo>
                <a:lnTo>
                  <a:pt x="575437" y="105537"/>
                </a:lnTo>
                <a:lnTo>
                  <a:pt x="575437" y="121030"/>
                </a:lnTo>
                <a:lnTo>
                  <a:pt x="679196" y="121030"/>
                </a:lnTo>
                <a:lnTo>
                  <a:pt x="679196" y="132841"/>
                </a:lnTo>
                <a:lnTo>
                  <a:pt x="575437" y="132841"/>
                </a:lnTo>
                <a:lnTo>
                  <a:pt x="575437" y="176656"/>
                </a:lnTo>
                <a:lnTo>
                  <a:pt x="702564" y="176656"/>
                </a:lnTo>
                <a:lnTo>
                  <a:pt x="702564" y="161162"/>
                </a:lnTo>
                <a:lnTo>
                  <a:pt x="592963" y="161162"/>
                </a:lnTo>
                <a:lnTo>
                  <a:pt x="592963" y="148336"/>
                </a:lnTo>
                <a:lnTo>
                  <a:pt x="696721" y="148336"/>
                </a:lnTo>
                <a:lnTo>
                  <a:pt x="696721" y="105537"/>
                </a:lnTo>
                <a:close/>
              </a:path>
              <a:path w="702945" h="177165">
                <a:moveTo>
                  <a:pt x="330073" y="129921"/>
                </a:moveTo>
                <a:lnTo>
                  <a:pt x="312547" y="129921"/>
                </a:lnTo>
                <a:lnTo>
                  <a:pt x="312547" y="170687"/>
                </a:lnTo>
                <a:lnTo>
                  <a:pt x="330073" y="170687"/>
                </a:lnTo>
                <a:lnTo>
                  <a:pt x="330073" y="129921"/>
                </a:lnTo>
                <a:close/>
              </a:path>
              <a:path w="702945" h="177165">
                <a:moveTo>
                  <a:pt x="275209" y="27177"/>
                </a:moveTo>
                <a:lnTo>
                  <a:pt x="257810" y="27177"/>
                </a:lnTo>
                <a:lnTo>
                  <a:pt x="257587" y="60420"/>
                </a:lnTo>
                <a:lnTo>
                  <a:pt x="257468" y="66877"/>
                </a:lnTo>
                <a:lnTo>
                  <a:pt x="255970" y="108712"/>
                </a:lnTo>
                <a:lnTo>
                  <a:pt x="255270" y="120523"/>
                </a:lnTo>
                <a:lnTo>
                  <a:pt x="185166" y="120523"/>
                </a:lnTo>
                <a:lnTo>
                  <a:pt x="185166" y="136016"/>
                </a:lnTo>
                <a:lnTo>
                  <a:pt x="230632" y="136016"/>
                </a:lnTo>
                <a:lnTo>
                  <a:pt x="242706" y="135943"/>
                </a:lnTo>
                <a:lnTo>
                  <a:pt x="286722" y="134010"/>
                </a:lnTo>
                <a:lnTo>
                  <a:pt x="312547" y="129921"/>
                </a:lnTo>
                <a:lnTo>
                  <a:pt x="330073" y="129921"/>
                </a:lnTo>
                <a:lnTo>
                  <a:pt x="330073" y="119761"/>
                </a:lnTo>
                <a:lnTo>
                  <a:pt x="271653" y="119761"/>
                </a:lnTo>
                <a:lnTo>
                  <a:pt x="272161" y="114680"/>
                </a:lnTo>
                <a:lnTo>
                  <a:pt x="272565" y="107568"/>
                </a:lnTo>
                <a:lnTo>
                  <a:pt x="274048" y="75184"/>
                </a:lnTo>
                <a:lnTo>
                  <a:pt x="275082" y="39369"/>
                </a:lnTo>
                <a:lnTo>
                  <a:pt x="275209" y="27177"/>
                </a:lnTo>
                <a:close/>
              </a:path>
              <a:path w="702945" h="177165">
                <a:moveTo>
                  <a:pt x="227076" y="27177"/>
                </a:moveTo>
                <a:lnTo>
                  <a:pt x="209677" y="27177"/>
                </a:lnTo>
                <a:lnTo>
                  <a:pt x="209773" y="39369"/>
                </a:lnTo>
                <a:lnTo>
                  <a:pt x="212217" y="108712"/>
                </a:lnTo>
                <a:lnTo>
                  <a:pt x="212979" y="120523"/>
                </a:lnTo>
                <a:lnTo>
                  <a:pt x="229616" y="120523"/>
                </a:lnTo>
                <a:lnTo>
                  <a:pt x="229094" y="114680"/>
                </a:lnTo>
                <a:lnTo>
                  <a:pt x="228715" y="107568"/>
                </a:lnTo>
                <a:lnTo>
                  <a:pt x="227965" y="91059"/>
                </a:lnTo>
                <a:lnTo>
                  <a:pt x="227476" y="75184"/>
                </a:lnTo>
                <a:lnTo>
                  <a:pt x="227154" y="54010"/>
                </a:lnTo>
                <a:lnTo>
                  <a:pt x="227076" y="27177"/>
                </a:lnTo>
                <a:close/>
              </a:path>
              <a:path w="702945" h="177165">
                <a:moveTo>
                  <a:pt x="330073" y="0"/>
                </a:moveTo>
                <a:lnTo>
                  <a:pt x="312547" y="0"/>
                </a:lnTo>
                <a:lnTo>
                  <a:pt x="312547" y="114808"/>
                </a:lnTo>
                <a:lnTo>
                  <a:pt x="306705" y="116077"/>
                </a:lnTo>
                <a:lnTo>
                  <a:pt x="300101" y="117221"/>
                </a:lnTo>
                <a:lnTo>
                  <a:pt x="292608" y="117983"/>
                </a:lnTo>
                <a:lnTo>
                  <a:pt x="285115" y="118872"/>
                </a:lnTo>
                <a:lnTo>
                  <a:pt x="278130" y="119379"/>
                </a:lnTo>
                <a:lnTo>
                  <a:pt x="271653" y="119761"/>
                </a:lnTo>
                <a:lnTo>
                  <a:pt x="330073" y="119761"/>
                </a:lnTo>
                <a:lnTo>
                  <a:pt x="330073" y="0"/>
                </a:lnTo>
                <a:close/>
              </a:path>
              <a:path w="702945" h="177165">
                <a:moveTo>
                  <a:pt x="293751" y="11684"/>
                </a:moveTo>
                <a:lnTo>
                  <a:pt x="189103" y="11684"/>
                </a:lnTo>
                <a:lnTo>
                  <a:pt x="189103" y="27177"/>
                </a:lnTo>
                <a:lnTo>
                  <a:pt x="293751" y="27177"/>
                </a:lnTo>
                <a:lnTo>
                  <a:pt x="293751" y="11684"/>
                </a:lnTo>
                <a:close/>
              </a:path>
              <a:path w="702945" h="177165">
                <a:moveTo>
                  <a:pt x="167132" y="137033"/>
                </a:moveTo>
                <a:lnTo>
                  <a:pt x="0" y="137033"/>
                </a:lnTo>
                <a:lnTo>
                  <a:pt x="0" y="152653"/>
                </a:lnTo>
                <a:lnTo>
                  <a:pt x="167132" y="152653"/>
                </a:lnTo>
                <a:lnTo>
                  <a:pt x="167132" y="137033"/>
                </a:lnTo>
                <a:close/>
              </a:path>
              <a:path w="702945" h="177165">
                <a:moveTo>
                  <a:pt x="83439" y="9143"/>
                </a:moveTo>
                <a:lnTo>
                  <a:pt x="75509" y="9358"/>
                </a:lnTo>
                <a:lnTo>
                  <a:pt x="68103" y="10001"/>
                </a:lnTo>
                <a:lnTo>
                  <a:pt x="34290" y="22225"/>
                </a:lnTo>
                <a:lnTo>
                  <a:pt x="28702" y="26415"/>
                </a:lnTo>
                <a:lnTo>
                  <a:pt x="17780" y="56387"/>
                </a:lnTo>
                <a:lnTo>
                  <a:pt x="18704" y="66010"/>
                </a:lnTo>
                <a:lnTo>
                  <a:pt x="50196" y="99155"/>
                </a:lnTo>
                <a:lnTo>
                  <a:pt x="74676" y="103504"/>
                </a:lnTo>
                <a:lnTo>
                  <a:pt x="74676" y="137033"/>
                </a:lnTo>
                <a:lnTo>
                  <a:pt x="92456" y="137033"/>
                </a:lnTo>
                <a:lnTo>
                  <a:pt x="92456" y="103504"/>
                </a:lnTo>
                <a:lnTo>
                  <a:pt x="105217" y="102030"/>
                </a:lnTo>
                <a:lnTo>
                  <a:pt x="116443" y="99139"/>
                </a:lnTo>
                <a:lnTo>
                  <a:pt x="126120" y="94843"/>
                </a:lnTo>
                <a:lnTo>
                  <a:pt x="134239" y="89153"/>
                </a:lnTo>
                <a:lnTo>
                  <a:pt x="135205" y="88137"/>
                </a:lnTo>
                <a:lnTo>
                  <a:pt x="83439" y="88137"/>
                </a:lnTo>
                <a:lnTo>
                  <a:pt x="72637" y="87614"/>
                </a:lnTo>
                <a:lnTo>
                  <a:pt x="38338" y="69897"/>
                </a:lnTo>
                <a:lnTo>
                  <a:pt x="35179" y="56387"/>
                </a:lnTo>
                <a:lnTo>
                  <a:pt x="35966" y="49270"/>
                </a:lnTo>
                <a:lnTo>
                  <a:pt x="72703" y="25142"/>
                </a:lnTo>
                <a:lnTo>
                  <a:pt x="83439" y="24637"/>
                </a:lnTo>
                <a:lnTo>
                  <a:pt x="135605" y="24637"/>
                </a:lnTo>
                <a:lnTo>
                  <a:pt x="132461" y="22225"/>
                </a:lnTo>
                <a:lnTo>
                  <a:pt x="91295" y="9358"/>
                </a:lnTo>
                <a:lnTo>
                  <a:pt x="83439" y="9143"/>
                </a:lnTo>
                <a:close/>
              </a:path>
              <a:path w="702945" h="177165">
                <a:moveTo>
                  <a:pt x="135605" y="24637"/>
                </a:moveTo>
                <a:lnTo>
                  <a:pt x="91059" y="24637"/>
                </a:lnTo>
                <a:lnTo>
                  <a:pt x="97790" y="25273"/>
                </a:lnTo>
                <a:lnTo>
                  <a:pt x="103886" y="26797"/>
                </a:lnTo>
                <a:lnTo>
                  <a:pt x="131699" y="51435"/>
                </a:lnTo>
                <a:lnTo>
                  <a:pt x="131699" y="56387"/>
                </a:lnTo>
                <a:lnTo>
                  <a:pt x="103647" y="86042"/>
                </a:lnTo>
                <a:lnTo>
                  <a:pt x="83439" y="88137"/>
                </a:lnTo>
                <a:lnTo>
                  <a:pt x="135205" y="88137"/>
                </a:lnTo>
                <a:lnTo>
                  <a:pt x="140739" y="82319"/>
                </a:lnTo>
                <a:lnTo>
                  <a:pt x="145383" y="74580"/>
                </a:lnTo>
                <a:lnTo>
                  <a:pt x="148169" y="65936"/>
                </a:lnTo>
                <a:lnTo>
                  <a:pt x="149098" y="56387"/>
                </a:lnTo>
                <a:lnTo>
                  <a:pt x="149040" y="49270"/>
                </a:lnTo>
                <a:lnTo>
                  <a:pt x="147701" y="43179"/>
                </a:lnTo>
                <a:lnTo>
                  <a:pt x="142113" y="31496"/>
                </a:lnTo>
                <a:lnTo>
                  <a:pt x="137922" y="26415"/>
                </a:lnTo>
                <a:lnTo>
                  <a:pt x="135605" y="24637"/>
                </a:lnTo>
                <a:close/>
              </a:path>
              <a:path w="702945" h="177165">
                <a:moveTo>
                  <a:pt x="450215" y="12700"/>
                </a:moveTo>
                <a:lnTo>
                  <a:pt x="433197" y="12700"/>
                </a:lnTo>
                <a:lnTo>
                  <a:pt x="433197" y="28448"/>
                </a:lnTo>
                <a:lnTo>
                  <a:pt x="432435" y="33909"/>
                </a:lnTo>
                <a:lnTo>
                  <a:pt x="411099" y="67055"/>
                </a:lnTo>
                <a:lnTo>
                  <a:pt x="368427" y="86740"/>
                </a:lnTo>
                <a:lnTo>
                  <a:pt x="376555" y="100202"/>
                </a:lnTo>
                <a:lnTo>
                  <a:pt x="412496" y="85343"/>
                </a:lnTo>
                <a:lnTo>
                  <a:pt x="435864" y="64008"/>
                </a:lnTo>
                <a:lnTo>
                  <a:pt x="438150" y="61213"/>
                </a:lnTo>
                <a:lnTo>
                  <a:pt x="439674" y="58927"/>
                </a:lnTo>
                <a:lnTo>
                  <a:pt x="440853" y="55752"/>
                </a:lnTo>
                <a:lnTo>
                  <a:pt x="441325" y="54101"/>
                </a:lnTo>
                <a:lnTo>
                  <a:pt x="441960" y="52197"/>
                </a:lnTo>
                <a:lnTo>
                  <a:pt x="458669" y="52197"/>
                </a:lnTo>
                <a:lnTo>
                  <a:pt x="457327" y="50673"/>
                </a:lnTo>
                <a:lnTo>
                  <a:pt x="454152" y="45212"/>
                </a:lnTo>
                <a:lnTo>
                  <a:pt x="452628" y="39624"/>
                </a:lnTo>
                <a:lnTo>
                  <a:pt x="450977" y="33909"/>
                </a:lnTo>
                <a:lnTo>
                  <a:pt x="450215" y="28448"/>
                </a:lnTo>
                <a:lnTo>
                  <a:pt x="450215" y="12700"/>
                </a:lnTo>
                <a:close/>
              </a:path>
              <a:path w="702945" h="177165">
                <a:moveTo>
                  <a:pt x="458669" y="52197"/>
                </a:moveTo>
                <a:lnTo>
                  <a:pt x="441960" y="52197"/>
                </a:lnTo>
                <a:lnTo>
                  <a:pt x="442595" y="54101"/>
                </a:lnTo>
                <a:lnTo>
                  <a:pt x="442976" y="54863"/>
                </a:lnTo>
                <a:lnTo>
                  <a:pt x="443230" y="55752"/>
                </a:lnTo>
                <a:lnTo>
                  <a:pt x="443611" y="56768"/>
                </a:lnTo>
                <a:lnTo>
                  <a:pt x="444567" y="58927"/>
                </a:lnTo>
                <a:lnTo>
                  <a:pt x="445516" y="60705"/>
                </a:lnTo>
                <a:lnTo>
                  <a:pt x="446786" y="62484"/>
                </a:lnTo>
                <a:lnTo>
                  <a:pt x="448945" y="65659"/>
                </a:lnTo>
                <a:lnTo>
                  <a:pt x="482600" y="89408"/>
                </a:lnTo>
                <a:lnTo>
                  <a:pt x="506984" y="97409"/>
                </a:lnTo>
                <a:lnTo>
                  <a:pt x="514985" y="83819"/>
                </a:lnTo>
                <a:lnTo>
                  <a:pt x="504739" y="80772"/>
                </a:lnTo>
                <a:lnTo>
                  <a:pt x="495808" y="77644"/>
                </a:lnTo>
                <a:lnTo>
                  <a:pt x="461802" y="55752"/>
                </a:lnTo>
                <a:lnTo>
                  <a:pt x="458669" y="52197"/>
                </a:lnTo>
                <a:close/>
              </a:path>
              <a:path w="702945" h="177165">
                <a:moveTo>
                  <a:pt x="663194" y="2159"/>
                </a:moveTo>
                <a:lnTo>
                  <a:pt x="646176" y="2159"/>
                </a:lnTo>
                <a:lnTo>
                  <a:pt x="646176" y="42799"/>
                </a:lnTo>
                <a:lnTo>
                  <a:pt x="622173" y="42799"/>
                </a:lnTo>
                <a:lnTo>
                  <a:pt x="622173" y="58038"/>
                </a:lnTo>
                <a:lnTo>
                  <a:pt x="646176" y="58038"/>
                </a:lnTo>
                <a:lnTo>
                  <a:pt x="646176" y="98805"/>
                </a:lnTo>
                <a:lnTo>
                  <a:pt x="663194" y="98805"/>
                </a:lnTo>
                <a:lnTo>
                  <a:pt x="663194" y="2159"/>
                </a:lnTo>
                <a:close/>
              </a:path>
              <a:path w="702945" h="177165">
                <a:moveTo>
                  <a:pt x="625602" y="7747"/>
                </a:moveTo>
                <a:lnTo>
                  <a:pt x="552450" y="7747"/>
                </a:lnTo>
                <a:lnTo>
                  <a:pt x="552450" y="93090"/>
                </a:lnTo>
                <a:lnTo>
                  <a:pt x="564388" y="93090"/>
                </a:lnTo>
                <a:lnTo>
                  <a:pt x="575512" y="93021"/>
                </a:lnTo>
                <a:lnTo>
                  <a:pt x="620744" y="90582"/>
                </a:lnTo>
                <a:lnTo>
                  <a:pt x="636270" y="88137"/>
                </a:lnTo>
                <a:lnTo>
                  <a:pt x="634378" y="77597"/>
                </a:lnTo>
                <a:lnTo>
                  <a:pt x="570103" y="77597"/>
                </a:lnTo>
                <a:lnTo>
                  <a:pt x="570103" y="58419"/>
                </a:lnTo>
                <a:lnTo>
                  <a:pt x="618744" y="58419"/>
                </a:lnTo>
                <a:lnTo>
                  <a:pt x="618744" y="43434"/>
                </a:lnTo>
                <a:lnTo>
                  <a:pt x="570103" y="43434"/>
                </a:lnTo>
                <a:lnTo>
                  <a:pt x="570103" y="23240"/>
                </a:lnTo>
                <a:lnTo>
                  <a:pt x="625602" y="23240"/>
                </a:lnTo>
                <a:lnTo>
                  <a:pt x="625602" y="7747"/>
                </a:lnTo>
                <a:close/>
              </a:path>
              <a:path w="702945" h="177165">
                <a:moveTo>
                  <a:pt x="633603" y="73278"/>
                </a:moveTo>
                <a:lnTo>
                  <a:pt x="595695" y="77114"/>
                </a:lnTo>
                <a:lnTo>
                  <a:pt x="570103" y="77597"/>
                </a:lnTo>
                <a:lnTo>
                  <a:pt x="634378" y="77597"/>
                </a:lnTo>
                <a:lnTo>
                  <a:pt x="633603" y="73278"/>
                </a:lnTo>
                <a:close/>
              </a:path>
              <a:path w="702945" h="177165">
                <a:moveTo>
                  <a:pt x="697357" y="0"/>
                </a:moveTo>
                <a:lnTo>
                  <a:pt x="680339" y="0"/>
                </a:lnTo>
                <a:lnTo>
                  <a:pt x="680339" y="98805"/>
                </a:lnTo>
                <a:lnTo>
                  <a:pt x="697357" y="98805"/>
                </a:lnTo>
                <a:lnTo>
                  <a:pt x="6973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08426" y="1010729"/>
            <a:ext cx="176530" cy="0"/>
          </a:xfrm>
          <a:custGeom>
            <a:avLst/>
            <a:gdLst/>
            <a:ahLst/>
            <a:cxnLst/>
            <a:rect l="l" t="t" r="r" b="b"/>
            <a:pathLst>
              <a:path w="176530">
                <a:moveTo>
                  <a:pt x="0" y="0"/>
                </a:moveTo>
                <a:lnTo>
                  <a:pt x="176276" y="0"/>
                </a:lnTo>
              </a:path>
            </a:pathLst>
          </a:custGeom>
          <a:ln w="24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0295" y="971422"/>
            <a:ext cx="127635" cy="71120"/>
          </a:xfrm>
          <a:custGeom>
            <a:avLst/>
            <a:gdLst/>
            <a:ahLst/>
            <a:cxnLst/>
            <a:rect l="l" t="t" r="r" b="b"/>
            <a:pathLst>
              <a:path w="127635" h="71119">
                <a:moveTo>
                  <a:pt x="0" y="0"/>
                </a:moveTo>
                <a:lnTo>
                  <a:pt x="121284" y="0"/>
                </a:lnTo>
                <a:lnTo>
                  <a:pt x="121284" y="42799"/>
                </a:lnTo>
                <a:lnTo>
                  <a:pt x="17526" y="42799"/>
                </a:lnTo>
                <a:lnTo>
                  <a:pt x="17526" y="55625"/>
                </a:lnTo>
                <a:lnTo>
                  <a:pt x="127127" y="55625"/>
                </a:lnTo>
                <a:lnTo>
                  <a:pt x="127127" y="71119"/>
                </a:lnTo>
                <a:lnTo>
                  <a:pt x="0" y="71119"/>
                </a:lnTo>
                <a:lnTo>
                  <a:pt x="0" y="27304"/>
                </a:lnTo>
                <a:lnTo>
                  <a:pt x="103759" y="27304"/>
                </a:lnTo>
                <a:lnTo>
                  <a:pt x="103759" y="15493"/>
                </a:lnTo>
                <a:lnTo>
                  <a:pt x="0" y="154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1935" y="893063"/>
            <a:ext cx="31115" cy="93345"/>
          </a:xfrm>
          <a:custGeom>
            <a:avLst/>
            <a:gdLst/>
            <a:ahLst/>
            <a:cxnLst/>
            <a:rect l="l" t="t" r="r" b="b"/>
            <a:pathLst>
              <a:path w="31114" h="93344">
                <a:moveTo>
                  <a:pt x="0" y="0"/>
                </a:moveTo>
                <a:lnTo>
                  <a:pt x="0" y="5207"/>
                </a:lnTo>
                <a:lnTo>
                  <a:pt x="0" y="12446"/>
                </a:lnTo>
                <a:lnTo>
                  <a:pt x="0" y="21462"/>
                </a:lnTo>
                <a:lnTo>
                  <a:pt x="95" y="28207"/>
                </a:lnTo>
                <a:lnTo>
                  <a:pt x="190" y="34750"/>
                </a:lnTo>
                <a:lnTo>
                  <a:pt x="285" y="41126"/>
                </a:lnTo>
                <a:lnTo>
                  <a:pt x="381" y="47371"/>
                </a:lnTo>
                <a:lnTo>
                  <a:pt x="634" y="55499"/>
                </a:lnTo>
                <a:lnTo>
                  <a:pt x="888" y="63881"/>
                </a:lnTo>
                <a:lnTo>
                  <a:pt x="1269" y="72262"/>
                </a:lnTo>
                <a:lnTo>
                  <a:pt x="1650" y="80645"/>
                </a:lnTo>
                <a:lnTo>
                  <a:pt x="2031" y="87757"/>
                </a:lnTo>
                <a:lnTo>
                  <a:pt x="2539" y="93345"/>
                </a:lnTo>
                <a:lnTo>
                  <a:pt x="3809" y="93345"/>
                </a:lnTo>
                <a:lnTo>
                  <a:pt x="8127" y="93345"/>
                </a:lnTo>
                <a:lnTo>
                  <a:pt x="28193" y="93345"/>
                </a:lnTo>
                <a:lnTo>
                  <a:pt x="28575" y="87502"/>
                </a:lnTo>
                <a:lnTo>
                  <a:pt x="30225" y="46227"/>
                </a:lnTo>
                <a:lnTo>
                  <a:pt x="30392" y="39699"/>
                </a:lnTo>
                <a:lnTo>
                  <a:pt x="30511" y="33242"/>
                </a:lnTo>
                <a:lnTo>
                  <a:pt x="30583" y="26832"/>
                </a:lnTo>
                <a:lnTo>
                  <a:pt x="30606" y="20447"/>
                </a:lnTo>
                <a:lnTo>
                  <a:pt x="30733" y="12064"/>
                </a:lnTo>
                <a:lnTo>
                  <a:pt x="30733" y="5207"/>
                </a:lnTo>
                <a:lnTo>
                  <a:pt x="3073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0038" y="890524"/>
            <a:ext cx="96520" cy="63500"/>
          </a:xfrm>
          <a:custGeom>
            <a:avLst/>
            <a:gdLst/>
            <a:ahLst/>
            <a:cxnLst/>
            <a:rect l="l" t="t" r="r" b="b"/>
            <a:pathLst>
              <a:path w="96519" h="63500">
                <a:moveTo>
                  <a:pt x="48260" y="0"/>
                </a:moveTo>
                <a:lnTo>
                  <a:pt x="7125" y="12872"/>
                </a:lnTo>
                <a:lnTo>
                  <a:pt x="0" y="31750"/>
                </a:lnTo>
                <a:lnTo>
                  <a:pt x="787" y="38939"/>
                </a:lnTo>
                <a:lnTo>
                  <a:pt x="37470" y="62978"/>
                </a:lnTo>
                <a:lnTo>
                  <a:pt x="48260" y="63500"/>
                </a:lnTo>
                <a:lnTo>
                  <a:pt x="58977" y="62976"/>
                </a:lnTo>
                <a:lnTo>
                  <a:pt x="93360" y="45100"/>
                </a:lnTo>
                <a:lnTo>
                  <a:pt x="96519" y="31750"/>
                </a:lnTo>
                <a:lnTo>
                  <a:pt x="96519" y="26797"/>
                </a:lnTo>
                <a:lnTo>
                  <a:pt x="95504" y="22351"/>
                </a:lnTo>
                <a:lnTo>
                  <a:pt x="93344" y="18414"/>
                </a:lnTo>
                <a:lnTo>
                  <a:pt x="91186" y="14477"/>
                </a:lnTo>
                <a:lnTo>
                  <a:pt x="68706" y="2159"/>
                </a:lnTo>
                <a:lnTo>
                  <a:pt x="62611" y="635"/>
                </a:lnTo>
                <a:lnTo>
                  <a:pt x="55880" y="0"/>
                </a:lnTo>
                <a:lnTo>
                  <a:pt x="4826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8714" y="874013"/>
            <a:ext cx="155702" cy="96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54858" y="875030"/>
            <a:ext cx="167640" cy="143510"/>
          </a:xfrm>
          <a:custGeom>
            <a:avLst/>
            <a:gdLst/>
            <a:ahLst/>
            <a:cxnLst/>
            <a:rect l="l" t="t" r="r" b="b"/>
            <a:pathLst>
              <a:path w="167639" h="143509">
                <a:moveTo>
                  <a:pt x="83439" y="0"/>
                </a:moveTo>
                <a:lnTo>
                  <a:pt x="126873" y="8890"/>
                </a:lnTo>
                <a:lnTo>
                  <a:pt x="144907" y="28194"/>
                </a:lnTo>
                <a:lnTo>
                  <a:pt x="147701" y="34036"/>
                </a:lnTo>
                <a:lnTo>
                  <a:pt x="149098" y="40386"/>
                </a:lnTo>
                <a:lnTo>
                  <a:pt x="149098" y="47244"/>
                </a:lnTo>
                <a:lnTo>
                  <a:pt x="126120" y="85699"/>
                </a:lnTo>
                <a:lnTo>
                  <a:pt x="92456" y="94361"/>
                </a:lnTo>
                <a:lnTo>
                  <a:pt x="92456" y="127889"/>
                </a:lnTo>
                <a:lnTo>
                  <a:pt x="167132" y="127889"/>
                </a:lnTo>
                <a:lnTo>
                  <a:pt x="167132" y="143510"/>
                </a:lnTo>
                <a:lnTo>
                  <a:pt x="0" y="143510"/>
                </a:lnTo>
                <a:lnTo>
                  <a:pt x="0" y="127889"/>
                </a:lnTo>
                <a:lnTo>
                  <a:pt x="74676" y="127889"/>
                </a:lnTo>
                <a:lnTo>
                  <a:pt x="74676" y="94361"/>
                </a:lnTo>
                <a:lnTo>
                  <a:pt x="32385" y="80137"/>
                </a:lnTo>
                <a:lnTo>
                  <a:pt x="17780" y="47244"/>
                </a:lnTo>
                <a:lnTo>
                  <a:pt x="17780" y="40259"/>
                </a:lnTo>
                <a:lnTo>
                  <a:pt x="34290" y="13081"/>
                </a:lnTo>
                <a:lnTo>
                  <a:pt x="39751" y="8890"/>
                </a:lnTo>
                <a:lnTo>
                  <a:pt x="75509" y="214"/>
                </a:lnTo>
                <a:lnTo>
                  <a:pt x="83439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07308" y="873633"/>
            <a:ext cx="83820" cy="85725"/>
          </a:xfrm>
          <a:custGeom>
            <a:avLst/>
            <a:gdLst/>
            <a:ahLst/>
            <a:cxnLst/>
            <a:rect l="l" t="t" r="r" b="b"/>
            <a:pathLst>
              <a:path w="83819" h="85725">
                <a:moveTo>
                  <a:pt x="0" y="0"/>
                </a:moveTo>
                <a:lnTo>
                  <a:pt x="73152" y="0"/>
                </a:lnTo>
                <a:lnTo>
                  <a:pt x="73152" y="15493"/>
                </a:lnTo>
                <a:lnTo>
                  <a:pt x="17653" y="15493"/>
                </a:lnTo>
                <a:lnTo>
                  <a:pt x="17653" y="35687"/>
                </a:lnTo>
                <a:lnTo>
                  <a:pt x="66293" y="35687"/>
                </a:lnTo>
                <a:lnTo>
                  <a:pt x="66293" y="50672"/>
                </a:lnTo>
                <a:lnTo>
                  <a:pt x="17653" y="50672"/>
                </a:lnTo>
                <a:lnTo>
                  <a:pt x="17653" y="69850"/>
                </a:lnTo>
                <a:lnTo>
                  <a:pt x="58650" y="68460"/>
                </a:lnTo>
                <a:lnTo>
                  <a:pt x="81153" y="65531"/>
                </a:lnTo>
                <a:lnTo>
                  <a:pt x="83820" y="80390"/>
                </a:lnTo>
                <a:lnTo>
                  <a:pt x="42977" y="84754"/>
                </a:lnTo>
                <a:lnTo>
                  <a:pt x="11938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77032" y="868044"/>
            <a:ext cx="41275" cy="97155"/>
          </a:xfrm>
          <a:custGeom>
            <a:avLst/>
            <a:gdLst/>
            <a:ahLst/>
            <a:cxnLst/>
            <a:rect l="l" t="t" r="r" b="b"/>
            <a:pathLst>
              <a:path w="41275" h="97155">
                <a:moveTo>
                  <a:pt x="24003" y="0"/>
                </a:moveTo>
                <a:lnTo>
                  <a:pt x="41020" y="0"/>
                </a:lnTo>
                <a:lnTo>
                  <a:pt x="41020" y="96646"/>
                </a:lnTo>
                <a:lnTo>
                  <a:pt x="24003" y="96646"/>
                </a:lnTo>
                <a:lnTo>
                  <a:pt x="24003" y="55879"/>
                </a:lnTo>
                <a:lnTo>
                  <a:pt x="0" y="55879"/>
                </a:lnTo>
                <a:lnTo>
                  <a:pt x="0" y="40639"/>
                </a:lnTo>
                <a:lnTo>
                  <a:pt x="24003" y="40639"/>
                </a:lnTo>
                <a:lnTo>
                  <a:pt x="2400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3707" y="861313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26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40025" y="865886"/>
            <a:ext cx="145415" cy="170815"/>
          </a:xfrm>
          <a:custGeom>
            <a:avLst/>
            <a:gdLst/>
            <a:ahLst/>
            <a:cxnLst/>
            <a:rect l="l" t="t" r="r" b="b"/>
            <a:pathLst>
              <a:path w="145414" h="170815">
                <a:moveTo>
                  <a:pt x="127381" y="0"/>
                </a:moveTo>
                <a:lnTo>
                  <a:pt x="144906" y="0"/>
                </a:lnTo>
                <a:lnTo>
                  <a:pt x="144906" y="170687"/>
                </a:lnTo>
                <a:lnTo>
                  <a:pt x="127381" y="170687"/>
                </a:lnTo>
                <a:lnTo>
                  <a:pt x="127381" y="129921"/>
                </a:lnTo>
                <a:lnTo>
                  <a:pt x="119566" y="131585"/>
                </a:lnTo>
                <a:lnTo>
                  <a:pt x="80452" y="135320"/>
                </a:lnTo>
                <a:lnTo>
                  <a:pt x="45466" y="136016"/>
                </a:lnTo>
                <a:lnTo>
                  <a:pt x="0" y="136016"/>
                </a:lnTo>
                <a:lnTo>
                  <a:pt x="0" y="120523"/>
                </a:lnTo>
                <a:lnTo>
                  <a:pt x="27812" y="120523"/>
                </a:lnTo>
                <a:lnTo>
                  <a:pt x="27431" y="115442"/>
                </a:lnTo>
                <a:lnTo>
                  <a:pt x="27050" y="108712"/>
                </a:lnTo>
                <a:lnTo>
                  <a:pt x="26669" y="100456"/>
                </a:lnTo>
                <a:lnTo>
                  <a:pt x="26288" y="92201"/>
                </a:lnTo>
                <a:lnTo>
                  <a:pt x="25907" y="83819"/>
                </a:lnTo>
                <a:lnTo>
                  <a:pt x="25526" y="75184"/>
                </a:lnTo>
                <a:lnTo>
                  <a:pt x="25336" y="68726"/>
                </a:lnTo>
                <a:lnTo>
                  <a:pt x="25146" y="62293"/>
                </a:lnTo>
                <a:lnTo>
                  <a:pt x="24955" y="55860"/>
                </a:lnTo>
                <a:lnTo>
                  <a:pt x="24764" y="49402"/>
                </a:lnTo>
                <a:lnTo>
                  <a:pt x="24637" y="40766"/>
                </a:lnTo>
                <a:lnTo>
                  <a:pt x="24511" y="33274"/>
                </a:lnTo>
                <a:lnTo>
                  <a:pt x="24511" y="27177"/>
                </a:lnTo>
                <a:lnTo>
                  <a:pt x="3937" y="27177"/>
                </a:lnTo>
                <a:lnTo>
                  <a:pt x="3937" y="11684"/>
                </a:lnTo>
                <a:lnTo>
                  <a:pt x="108585" y="11684"/>
                </a:lnTo>
                <a:lnTo>
                  <a:pt x="108585" y="27177"/>
                </a:lnTo>
                <a:lnTo>
                  <a:pt x="90043" y="27177"/>
                </a:lnTo>
                <a:lnTo>
                  <a:pt x="90043" y="32258"/>
                </a:lnTo>
                <a:lnTo>
                  <a:pt x="88900" y="74802"/>
                </a:lnTo>
                <a:lnTo>
                  <a:pt x="87756" y="99822"/>
                </a:lnTo>
                <a:lnTo>
                  <a:pt x="87375" y="108076"/>
                </a:lnTo>
                <a:lnTo>
                  <a:pt x="86994" y="114680"/>
                </a:lnTo>
                <a:lnTo>
                  <a:pt x="86487" y="119761"/>
                </a:lnTo>
                <a:lnTo>
                  <a:pt x="92963" y="119379"/>
                </a:lnTo>
                <a:lnTo>
                  <a:pt x="99949" y="118872"/>
                </a:lnTo>
                <a:lnTo>
                  <a:pt x="107442" y="117983"/>
                </a:lnTo>
                <a:lnTo>
                  <a:pt x="114935" y="117221"/>
                </a:lnTo>
                <a:lnTo>
                  <a:pt x="121538" y="116077"/>
                </a:lnTo>
                <a:lnTo>
                  <a:pt x="127381" y="114808"/>
                </a:lnTo>
                <a:lnTo>
                  <a:pt x="127381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22828" y="865886"/>
            <a:ext cx="331470" cy="170815"/>
          </a:xfrm>
          <a:custGeom>
            <a:avLst/>
            <a:gdLst/>
            <a:ahLst/>
            <a:cxnLst/>
            <a:rect l="l" t="t" r="r" b="b"/>
            <a:pathLst>
              <a:path w="331470" h="170815">
                <a:moveTo>
                  <a:pt x="297180" y="2031"/>
                </a:moveTo>
                <a:lnTo>
                  <a:pt x="279654" y="2031"/>
                </a:lnTo>
                <a:lnTo>
                  <a:pt x="279654" y="59436"/>
                </a:lnTo>
                <a:lnTo>
                  <a:pt x="249936" y="59436"/>
                </a:lnTo>
                <a:lnTo>
                  <a:pt x="249936" y="74802"/>
                </a:lnTo>
                <a:lnTo>
                  <a:pt x="279654" y="74802"/>
                </a:lnTo>
                <a:lnTo>
                  <a:pt x="279654" y="167639"/>
                </a:lnTo>
                <a:lnTo>
                  <a:pt x="297180" y="167639"/>
                </a:lnTo>
                <a:lnTo>
                  <a:pt x="297180" y="2031"/>
                </a:lnTo>
                <a:close/>
              </a:path>
              <a:path w="331470" h="170815">
                <a:moveTo>
                  <a:pt x="229997" y="13715"/>
                </a:moveTo>
                <a:lnTo>
                  <a:pt x="213106" y="13715"/>
                </a:lnTo>
                <a:lnTo>
                  <a:pt x="213096" y="45847"/>
                </a:lnTo>
                <a:lnTo>
                  <a:pt x="212471" y="53848"/>
                </a:lnTo>
                <a:lnTo>
                  <a:pt x="201930" y="91312"/>
                </a:lnTo>
                <a:lnTo>
                  <a:pt x="179359" y="122197"/>
                </a:lnTo>
                <a:lnTo>
                  <a:pt x="173736" y="128269"/>
                </a:lnTo>
                <a:lnTo>
                  <a:pt x="185420" y="137540"/>
                </a:lnTo>
                <a:lnTo>
                  <a:pt x="212979" y="103377"/>
                </a:lnTo>
                <a:lnTo>
                  <a:pt x="218948" y="90169"/>
                </a:lnTo>
                <a:lnTo>
                  <a:pt x="219710" y="88518"/>
                </a:lnTo>
                <a:lnTo>
                  <a:pt x="220345" y="86487"/>
                </a:lnTo>
                <a:lnTo>
                  <a:pt x="220980" y="84074"/>
                </a:lnTo>
                <a:lnTo>
                  <a:pt x="221614" y="81534"/>
                </a:lnTo>
                <a:lnTo>
                  <a:pt x="236780" y="81534"/>
                </a:lnTo>
                <a:lnTo>
                  <a:pt x="234314" y="75311"/>
                </a:lnTo>
                <a:lnTo>
                  <a:pt x="232410" y="68199"/>
                </a:lnTo>
                <a:lnTo>
                  <a:pt x="231521" y="60960"/>
                </a:lnTo>
                <a:lnTo>
                  <a:pt x="230505" y="53721"/>
                </a:lnTo>
                <a:lnTo>
                  <a:pt x="229997" y="45847"/>
                </a:lnTo>
                <a:lnTo>
                  <a:pt x="229997" y="13715"/>
                </a:lnTo>
                <a:close/>
              </a:path>
              <a:path w="331470" h="170815">
                <a:moveTo>
                  <a:pt x="236780" y="81534"/>
                </a:moveTo>
                <a:lnTo>
                  <a:pt x="221614" y="81534"/>
                </a:lnTo>
                <a:lnTo>
                  <a:pt x="221678" y="82041"/>
                </a:lnTo>
                <a:lnTo>
                  <a:pt x="221869" y="82803"/>
                </a:lnTo>
                <a:lnTo>
                  <a:pt x="222885" y="88011"/>
                </a:lnTo>
                <a:lnTo>
                  <a:pt x="223520" y="89535"/>
                </a:lnTo>
                <a:lnTo>
                  <a:pt x="224917" y="93725"/>
                </a:lnTo>
                <a:lnTo>
                  <a:pt x="228092" y="99694"/>
                </a:lnTo>
                <a:lnTo>
                  <a:pt x="256032" y="133476"/>
                </a:lnTo>
                <a:lnTo>
                  <a:pt x="267462" y="123189"/>
                </a:lnTo>
                <a:lnTo>
                  <a:pt x="261695" y="117590"/>
                </a:lnTo>
                <a:lnTo>
                  <a:pt x="256571" y="112204"/>
                </a:lnTo>
                <a:lnTo>
                  <a:pt x="252067" y="107009"/>
                </a:lnTo>
                <a:lnTo>
                  <a:pt x="248158" y="101980"/>
                </a:lnTo>
                <a:lnTo>
                  <a:pt x="243459" y="95503"/>
                </a:lnTo>
                <a:lnTo>
                  <a:pt x="239775" y="88900"/>
                </a:lnTo>
                <a:lnTo>
                  <a:pt x="236780" y="81534"/>
                </a:lnTo>
                <a:close/>
              </a:path>
              <a:path w="331470" h="170815">
                <a:moveTo>
                  <a:pt x="70104" y="11684"/>
                </a:moveTo>
                <a:lnTo>
                  <a:pt x="53086" y="11684"/>
                </a:lnTo>
                <a:lnTo>
                  <a:pt x="53086" y="35433"/>
                </a:lnTo>
                <a:lnTo>
                  <a:pt x="52272" y="47984"/>
                </a:lnTo>
                <a:lnTo>
                  <a:pt x="39877" y="84327"/>
                </a:lnTo>
                <a:lnTo>
                  <a:pt x="12428" y="118189"/>
                </a:lnTo>
                <a:lnTo>
                  <a:pt x="0" y="128904"/>
                </a:lnTo>
                <a:lnTo>
                  <a:pt x="11049" y="139573"/>
                </a:lnTo>
                <a:lnTo>
                  <a:pt x="41656" y="111125"/>
                </a:lnTo>
                <a:lnTo>
                  <a:pt x="58927" y="81787"/>
                </a:lnTo>
                <a:lnTo>
                  <a:pt x="59817" y="79248"/>
                </a:lnTo>
                <a:lnTo>
                  <a:pt x="60579" y="76708"/>
                </a:lnTo>
                <a:lnTo>
                  <a:pt x="61213" y="74167"/>
                </a:lnTo>
                <a:lnTo>
                  <a:pt x="61468" y="73533"/>
                </a:lnTo>
                <a:lnTo>
                  <a:pt x="61595" y="72898"/>
                </a:lnTo>
                <a:lnTo>
                  <a:pt x="61722" y="72389"/>
                </a:lnTo>
                <a:lnTo>
                  <a:pt x="61849" y="72009"/>
                </a:lnTo>
                <a:lnTo>
                  <a:pt x="77385" y="72009"/>
                </a:lnTo>
                <a:lnTo>
                  <a:pt x="77229" y="71687"/>
                </a:lnTo>
                <a:lnTo>
                  <a:pt x="73263" y="59880"/>
                </a:lnTo>
                <a:lnTo>
                  <a:pt x="70891" y="47787"/>
                </a:lnTo>
                <a:lnTo>
                  <a:pt x="70104" y="35433"/>
                </a:lnTo>
                <a:lnTo>
                  <a:pt x="70104" y="11684"/>
                </a:lnTo>
                <a:close/>
              </a:path>
              <a:path w="331470" h="170815">
                <a:moveTo>
                  <a:pt x="77385" y="72009"/>
                </a:moveTo>
                <a:lnTo>
                  <a:pt x="61849" y="72009"/>
                </a:lnTo>
                <a:lnTo>
                  <a:pt x="62230" y="73533"/>
                </a:lnTo>
                <a:lnTo>
                  <a:pt x="62864" y="76708"/>
                </a:lnTo>
                <a:lnTo>
                  <a:pt x="63626" y="79375"/>
                </a:lnTo>
                <a:lnTo>
                  <a:pt x="64770" y="82168"/>
                </a:lnTo>
                <a:lnTo>
                  <a:pt x="65659" y="84962"/>
                </a:lnTo>
                <a:lnTo>
                  <a:pt x="90043" y="119761"/>
                </a:lnTo>
                <a:lnTo>
                  <a:pt x="108585" y="136398"/>
                </a:lnTo>
                <a:lnTo>
                  <a:pt x="120142" y="125349"/>
                </a:lnTo>
                <a:lnTo>
                  <a:pt x="108521" y="115492"/>
                </a:lnTo>
                <a:lnTo>
                  <a:pt x="98412" y="105155"/>
                </a:lnTo>
                <a:lnTo>
                  <a:pt x="89852" y="94398"/>
                </a:lnTo>
                <a:lnTo>
                  <a:pt x="82804" y="83185"/>
                </a:lnTo>
                <a:lnTo>
                  <a:pt x="77385" y="72009"/>
                </a:lnTo>
                <a:close/>
              </a:path>
              <a:path w="331470" h="170815">
                <a:moveTo>
                  <a:pt x="331216" y="0"/>
                </a:moveTo>
                <a:lnTo>
                  <a:pt x="313563" y="0"/>
                </a:lnTo>
                <a:lnTo>
                  <a:pt x="313563" y="170687"/>
                </a:lnTo>
                <a:lnTo>
                  <a:pt x="331216" y="170687"/>
                </a:lnTo>
                <a:lnTo>
                  <a:pt x="331216" y="0"/>
                </a:lnTo>
                <a:close/>
              </a:path>
              <a:path w="331470" h="170815">
                <a:moveTo>
                  <a:pt x="153543" y="0"/>
                </a:moveTo>
                <a:lnTo>
                  <a:pt x="136017" y="0"/>
                </a:lnTo>
                <a:lnTo>
                  <a:pt x="136017" y="170687"/>
                </a:lnTo>
                <a:lnTo>
                  <a:pt x="153543" y="170687"/>
                </a:lnTo>
                <a:lnTo>
                  <a:pt x="153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8255" y="861313"/>
            <a:ext cx="340360" cy="1798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0729" y="1333119"/>
            <a:ext cx="544195" cy="179705"/>
          </a:xfrm>
          <a:custGeom>
            <a:avLst/>
            <a:gdLst/>
            <a:ahLst/>
            <a:cxnLst/>
            <a:rect l="l" t="t" r="r" b="b"/>
            <a:pathLst>
              <a:path w="544194" h="179705">
                <a:moveTo>
                  <a:pt x="93230" y="102742"/>
                </a:moveTo>
                <a:lnTo>
                  <a:pt x="75691" y="102742"/>
                </a:lnTo>
                <a:lnTo>
                  <a:pt x="75691" y="115696"/>
                </a:lnTo>
                <a:lnTo>
                  <a:pt x="62552" y="116528"/>
                </a:lnTo>
                <a:lnTo>
                  <a:pt x="26410" y="128783"/>
                </a:lnTo>
                <a:lnTo>
                  <a:pt x="18046" y="147446"/>
                </a:lnTo>
                <a:lnTo>
                  <a:pt x="22197" y="161522"/>
                </a:lnTo>
                <a:lnTo>
                  <a:pt x="34648" y="171561"/>
                </a:lnTo>
                <a:lnTo>
                  <a:pt x="55401" y="177575"/>
                </a:lnTo>
                <a:lnTo>
                  <a:pt x="84455" y="179577"/>
                </a:lnTo>
                <a:lnTo>
                  <a:pt x="113599" y="177575"/>
                </a:lnTo>
                <a:lnTo>
                  <a:pt x="134415" y="171561"/>
                </a:lnTo>
                <a:lnTo>
                  <a:pt x="142926" y="164718"/>
                </a:lnTo>
                <a:lnTo>
                  <a:pt x="76682" y="164718"/>
                </a:lnTo>
                <a:lnTo>
                  <a:pt x="69748" y="164337"/>
                </a:lnTo>
                <a:lnTo>
                  <a:pt x="63665" y="163702"/>
                </a:lnTo>
                <a:lnTo>
                  <a:pt x="57581" y="162940"/>
                </a:lnTo>
                <a:lnTo>
                  <a:pt x="52450" y="161925"/>
                </a:lnTo>
                <a:lnTo>
                  <a:pt x="48272" y="160400"/>
                </a:lnTo>
                <a:lnTo>
                  <a:pt x="44107" y="159003"/>
                </a:lnTo>
                <a:lnTo>
                  <a:pt x="40982" y="157098"/>
                </a:lnTo>
                <a:lnTo>
                  <a:pt x="38900" y="155066"/>
                </a:lnTo>
                <a:lnTo>
                  <a:pt x="36830" y="152907"/>
                </a:lnTo>
                <a:lnTo>
                  <a:pt x="35788" y="150367"/>
                </a:lnTo>
                <a:lnTo>
                  <a:pt x="35788" y="141731"/>
                </a:lnTo>
                <a:lnTo>
                  <a:pt x="73560" y="130563"/>
                </a:lnTo>
                <a:lnTo>
                  <a:pt x="84455" y="130301"/>
                </a:lnTo>
                <a:lnTo>
                  <a:pt x="143150" y="130301"/>
                </a:lnTo>
                <a:lnTo>
                  <a:pt x="136607" y="124428"/>
                </a:lnTo>
                <a:lnTo>
                  <a:pt x="118533" y="118264"/>
                </a:lnTo>
                <a:lnTo>
                  <a:pt x="93230" y="115696"/>
                </a:lnTo>
                <a:lnTo>
                  <a:pt x="93230" y="102742"/>
                </a:lnTo>
                <a:close/>
              </a:path>
              <a:path w="544194" h="179705">
                <a:moveTo>
                  <a:pt x="143150" y="130301"/>
                </a:moveTo>
                <a:lnTo>
                  <a:pt x="92062" y="130301"/>
                </a:lnTo>
                <a:lnTo>
                  <a:pt x="99022" y="130563"/>
                </a:lnTo>
                <a:lnTo>
                  <a:pt x="105143" y="131317"/>
                </a:lnTo>
                <a:lnTo>
                  <a:pt x="111340" y="131952"/>
                </a:lnTo>
                <a:lnTo>
                  <a:pt x="116535" y="133095"/>
                </a:lnTo>
                <a:lnTo>
                  <a:pt x="120738" y="134619"/>
                </a:lnTo>
                <a:lnTo>
                  <a:pt x="124942" y="136016"/>
                </a:lnTo>
                <a:lnTo>
                  <a:pt x="128092" y="137921"/>
                </a:lnTo>
                <a:lnTo>
                  <a:pt x="132283" y="142239"/>
                </a:lnTo>
                <a:lnTo>
                  <a:pt x="133324" y="144652"/>
                </a:lnTo>
                <a:lnTo>
                  <a:pt x="133324" y="150367"/>
                </a:lnTo>
                <a:lnTo>
                  <a:pt x="92240" y="164718"/>
                </a:lnTo>
                <a:lnTo>
                  <a:pt x="142926" y="164718"/>
                </a:lnTo>
                <a:lnTo>
                  <a:pt x="146903" y="161522"/>
                </a:lnTo>
                <a:lnTo>
                  <a:pt x="151066" y="147446"/>
                </a:lnTo>
                <a:lnTo>
                  <a:pt x="147451" y="134163"/>
                </a:lnTo>
                <a:lnTo>
                  <a:pt x="143150" y="130301"/>
                </a:lnTo>
                <a:close/>
              </a:path>
              <a:path w="544194" h="179705">
                <a:moveTo>
                  <a:pt x="169113" y="87121"/>
                </a:moveTo>
                <a:lnTo>
                  <a:pt x="0" y="87121"/>
                </a:lnTo>
                <a:lnTo>
                  <a:pt x="0" y="102742"/>
                </a:lnTo>
                <a:lnTo>
                  <a:pt x="169113" y="102742"/>
                </a:lnTo>
                <a:lnTo>
                  <a:pt x="169113" y="87121"/>
                </a:lnTo>
                <a:close/>
              </a:path>
              <a:path w="544194" h="179705">
                <a:moveTo>
                  <a:pt x="410413" y="129666"/>
                </a:moveTo>
                <a:lnTo>
                  <a:pt x="392823" y="129666"/>
                </a:lnTo>
                <a:lnTo>
                  <a:pt x="392823" y="173608"/>
                </a:lnTo>
                <a:lnTo>
                  <a:pt x="516712" y="173608"/>
                </a:lnTo>
                <a:lnTo>
                  <a:pt x="516712" y="158114"/>
                </a:lnTo>
                <a:lnTo>
                  <a:pt x="410413" y="158114"/>
                </a:lnTo>
                <a:lnTo>
                  <a:pt x="410413" y="129666"/>
                </a:lnTo>
                <a:close/>
              </a:path>
              <a:path w="544194" h="179705">
                <a:moveTo>
                  <a:pt x="511886" y="0"/>
                </a:moveTo>
                <a:lnTo>
                  <a:pt x="494360" y="0"/>
                </a:lnTo>
                <a:lnTo>
                  <a:pt x="494360" y="139318"/>
                </a:lnTo>
                <a:lnTo>
                  <a:pt x="511886" y="139318"/>
                </a:lnTo>
                <a:lnTo>
                  <a:pt x="511886" y="78612"/>
                </a:lnTo>
                <a:lnTo>
                  <a:pt x="543890" y="78612"/>
                </a:lnTo>
                <a:lnTo>
                  <a:pt x="543890" y="63118"/>
                </a:lnTo>
                <a:lnTo>
                  <a:pt x="511886" y="63118"/>
                </a:lnTo>
                <a:lnTo>
                  <a:pt x="511886" y="0"/>
                </a:lnTo>
                <a:close/>
              </a:path>
              <a:path w="544194" h="179705">
                <a:moveTo>
                  <a:pt x="419430" y="57657"/>
                </a:moveTo>
                <a:lnTo>
                  <a:pt x="378358" y="71373"/>
                </a:lnTo>
                <a:lnTo>
                  <a:pt x="374573" y="78866"/>
                </a:lnTo>
                <a:lnTo>
                  <a:pt x="374573" y="98043"/>
                </a:lnTo>
                <a:lnTo>
                  <a:pt x="409012" y="118858"/>
                </a:lnTo>
                <a:lnTo>
                  <a:pt x="419430" y="119379"/>
                </a:lnTo>
                <a:lnTo>
                  <a:pt x="429905" y="118858"/>
                </a:lnTo>
                <a:lnTo>
                  <a:pt x="461032" y="105155"/>
                </a:lnTo>
                <a:lnTo>
                  <a:pt x="410413" y="105155"/>
                </a:lnTo>
                <a:lnTo>
                  <a:pt x="403453" y="103758"/>
                </a:lnTo>
                <a:lnTo>
                  <a:pt x="398373" y="101218"/>
                </a:lnTo>
                <a:lnTo>
                  <a:pt x="393306" y="98551"/>
                </a:lnTo>
                <a:lnTo>
                  <a:pt x="390766" y="94360"/>
                </a:lnTo>
                <a:lnTo>
                  <a:pt x="390766" y="82676"/>
                </a:lnTo>
                <a:lnTo>
                  <a:pt x="393319" y="78485"/>
                </a:lnTo>
                <a:lnTo>
                  <a:pt x="403504" y="73405"/>
                </a:lnTo>
                <a:lnTo>
                  <a:pt x="410540" y="72008"/>
                </a:lnTo>
                <a:lnTo>
                  <a:pt x="461160" y="72008"/>
                </a:lnTo>
                <a:lnTo>
                  <a:pt x="460832" y="71373"/>
                </a:lnTo>
                <a:lnTo>
                  <a:pt x="453212" y="65912"/>
                </a:lnTo>
                <a:lnTo>
                  <a:pt x="446755" y="62265"/>
                </a:lnTo>
                <a:lnTo>
                  <a:pt x="438988" y="59689"/>
                </a:lnTo>
                <a:lnTo>
                  <a:pt x="429887" y="58162"/>
                </a:lnTo>
                <a:lnTo>
                  <a:pt x="419430" y="57657"/>
                </a:lnTo>
                <a:close/>
              </a:path>
              <a:path w="544194" h="179705">
                <a:moveTo>
                  <a:pt x="461160" y="72008"/>
                </a:moveTo>
                <a:lnTo>
                  <a:pt x="428447" y="72008"/>
                </a:lnTo>
                <a:lnTo>
                  <a:pt x="435432" y="73405"/>
                </a:lnTo>
                <a:lnTo>
                  <a:pt x="440639" y="75945"/>
                </a:lnTo>
                <a:lnTo>
                  <a:pt x="445719" y="78612"/>
                </a:lnTo>
                <a:lnTo>
                  <a:pt x="448386" y="82676"/>
                </a:lnTo>
                <a:lnTo>
                  <a:pt x="448307" y="94360"/>
                </a:lnTo>
                <a:lnTo>
                  <a:pt x="445719" y="98551"/>
                </a:lnTo>
                <a:lnTo>
                  <a:pt x="440639" y="101091"/>
                </a:lnTo>
                <a:lnTo>
                  <a:pt x="435559" y="103758"/>
                </a:lnTo>
                <a:lnTo>
                  <a:pt x="428447" y="105155"/>
                </a:lnTo>
                <a:lnTo>
                  <a:pt x="461032" y="105155"/>
                </a:lnTo>
                <a:lnTo>
                  <a:pt x="464769" y="98043"/>
                </a:lnTo>
                <a:lnTo>
                  <a:pt x="464703" y="78866"/>
                </a:lnTo>
                <a:lnTo>
                  <a:pt x="461160" y="72008"/>
                </a:lnTo>
                <a:close/>
              </a:path>
              <a:path w="544194" h="179705">
                <a:moveTo>
                  <a:pt x="474167" y="32892"/>
                </a:moveTo>
                <a:lnTo>
                  <a:pt x="366039" y="32892"/>
                </a:lnTo>
                <a:lnTo>
                  <a:pt x="366039" y="47751"/>
                </a:lnTo>
                <a:lnTo>
                  <a:pt x="474167" y="47751"/>
                </a:lnTo>
                <a:lnTo>
                  <a:pt x="474167" y="32892"/>
                </a:lnTo>
                <a:close/>
              </a:path>
              <a:path w="544194" h="179705">
                <a:moveTo>
                  <a:pt x="389470" y="634"/>
                </a:moveTo>
                <a:lnTo>
                  <a:pt x="423240" y="20446"/>
                </a:lnTo>
                <a:lnTo>
                  <a:pt x="429082" y="20573"/>
                </a:lnTo>
                <a:lnTo>
                  <a:pt x="434924" y="20446"/>
                </a:lnTo>
                <a:lnTo>
                  <a:pt x="440766" y="20446"/>
                </a:lnTo>
                <a:lnTo>
                  <a:pt x="453974" y="20192"/>
                </a:lnTo>
                <a:lnTo>
                  <a:pt x="453974" y="5460"/>
                </a:lnTo>
                <a:lnTo>
                  <a:pt x="426669" y="5460"/>
                </a:lnTo>
                <a:lnTo>
                  <a:pt x="416636" y="5206"/>
                </a:lnTo>
                <a:lnTo>
                  <a:pt x="411556" y="4825"/>
                </a:lnTo>
                <a:lnTo>
                  <a:pt x="401396" y="3555"/>
                </a:lnTo>
                <a:lnTo>
                  <a:pt x="395719" y="2412"/>
                </a:lnTo>
                <a:lnTo>
                  <a:pt x="389470" y="634"/>
                </a:lnTo>
                <a:close/>
              </a:path>
              <a:path w="544194" h="179705">
                <a:moveTo>
                  <a:pt x="453974" y="5206"/>
                </a:moveTo>
                <a:lnTo>
                  <a:pt x="442798" y="5206"/>
                </a:lnTo>
                <a:lnTo>
                  <a:pt x="431876" y="5460"/>
                </a:lnTo>
                <a:lnTo>
                  <a:pt x="453974" y="5460"/>
                </a:lnTo>
                <a:lnTo>
                  <a:pt x="453974" y="5206"/>
                </a:lnTo>
                <a:close/>
              </a:path>
              <a:path w="544194" h="179705">
                <a:moveTo>
                  <a:pt x="274167" y="120014"/>
                </a:moveTo>
                <a:lnTo>
                  <a:pt x="256628" y="120014"/>
                </a:lnTo>
                <a:lnTo>
                  <a:pt x="256628" y="172465"/>
                </a:lnTo>
                <a:lnTo>
                  <a:pt x="274167" y="172465"/>
                </a:lnTo>
                <a:lnTo>
                  <a:pt x="274167" y="120014"/>
                </a:lnTo>
                <a:close/>
              </a:path>
              <a:path w="544194" h="179705">
                <a:moveTo>
                  <a:pt x="348119" y="104266"/>
                </a:moveTo>
                <a:lnTo>
                  <a:pt x="182880" y="104266"/>
                </a:lnTo>
                <a:lnTo>
                  <a:pt x="182880" y="120014"/>
                </a:lnTo>
                <a:lnTo>
                  <a:pt x="348119" y="120014"/>
                </a:lnTo>
                <a:lnTo>
                  <a:pt x="348119" y="104266"/>
                </a:lnTo>
                <a:close/>
              </a:path>
              <a:path w="544194" h="179705">
                <a:moveTo>
                  <a:pt x="219837" y="6984"/>
                </a:moveTo>
                <a:lnTo>
                  <a:pt x="202285" y="6984"/>
                </a:lnTo>
                <a:lnTo>
                  <a:pt x="202285" y="85089"/>
                </a:lnTo>
                <a:lnTo>
                  <a:pt x="328714" y="85089"/>
                </a:lnTo>
                <a:lnTo>
                  <a:pt x="328714" y="70103"/>
                </a:lnTo>
                <a:lnTo>
                  <a:pt x="219837" y="70103"/>
                </a:lnTo>
                <a:lnTo>
                  <a:pt x="219837" y="50672"/>
                </a:lnTo>
                <a:lnTo>
                  <a:pt x="328714" y="50672"/>
                </a:lnTo>
                <a:lnTo>
                  <a:pt x="328714" y="35686"/>
                </a:lnTo>
                <a:lnTo>
                  <a:pt x="219837" y="35686"/>
                </a:lnTo>
                <a:lnTo>
                  <a:pt x="219837" y="6984"/>
                </a:lnTo>
                <a:close/>
              </a:path>
              <a:path w="544194" h="179705">
                <a:moveTo>
                  <a:pt x="328714" y="50672"/>
                </a:moveTo>
                <a:lnTo>
                  <a:pt x="311162" y="50672"/>
                </a:lnTo>
                <a:lnTo>
                  <a:pt x="311162" y="70103"/>
                </a:lnTo>
                <a:lnTo>
                  <a:pt x="328714" y="70103"/>
                </a:lnTo>
                <a:lnTo>
                  <a:pt x="328714" y="50672"/>
                </a:lnTo>
                <a:close/>
              </a:path>
              <a:path w="544194" h="179705">
                <a:moveTo>
                  <a:pt x="328714" y="6984"/>
                </a:moveTo>
                <a:lnTo>
                  <a:pt x="311162" y="6984"/>
                </a:lnTo>
                <a:lnTo>
                  <a:pt x="311162" y="35686"/>
                </a:lnTo>
                <a:lnTo>
                  <a:pt x="328714" y="35686"/>
                </a:lnTo>
                <a:lnTo>
                  <a:pt x="328714" y="6984"/>
                </a:lnTo>
                <a:close/>
              </a:path>
              <a:path w="544194" h="179705">
                <a:moveTo>
                  <a:pt x="149898" y="58419"/>
                </a:moveTo>
                <a:lnTo>
                  <a:pt x="19405" y="58419"/>
                </a:lnTo>
                <a:lnTo>
                  <a:pt x="19405" y="73786"/>
                </a:lnTo>
                <a:lnTo>
                  <a:pt x="149898" y="73786"/>
                </a:lnTo>
                <a:lnTo>
                  <a:pt x="149898" y="58419"/>
                </a:lnTo>
                <a:close/>
              </a:path>
              <a:path w="544194" h="179705">
                <a:moveTo>
                  <a:pt x="62179" y="21335"/>
                </a:moveTo>
                <a:lnTo>
                  <a:pt x="44703" y="21335"/>
                </a:lnTo>
                <a:lnTo>
                  <a:pt x="45000" y="28447"/>
                </a:lnTo>
                <a:lnTo>
                  <a:pt x="45357" y="35432"/>
                </a:lnTo>
                <a:lnTo>
                  <a:pt x="45999" y="47116"/>
                </a:lnTo>
                <a:lnTo>
                  <a:pt x="46437" y="52958"/>
                </a:lnTo>
                <a:lnTo>
                  <a:pt x="46964" y="58419"/>
                </a:lnTo>
                <a:lnTo>
                  <a:pt x="64338" y="58419"/>
                </a:lnTo>
                <a:lnTo>
                  <a:pt x="63906" y="52958"/>
                </a:lnTo>
                <a:lnTo>
                  <a:pt x="63500" y="46735"/>
                </a:lnTo>
                <a:lnTo>
                  <a:pt x="62725" y="32892"/>
                </a:lnTo>
                <a:lnTo>
                  <a:pt x="62420" y="26796"/>
                </a:lnTo>
                <a:lnTo>
                  <a:pt x="62179" y="21335"/>
                </a:lnTo>
                <a:close/>
              </a:path>
              <a:path w="544194" h="179705">
                <a:moveTo>
                  <a:pt x="124777" y="21335"/>
                </a:moveTo>
                <a:lnTo>
                  <a:pt x="107124" y="21335"/>
                </a:lnTo>
                <a:lnTo>
                  <a:pt x="106835" y="28447"/>
                </a:lnTo>
                <a:lnTo>
                  <a:pt x="105934" y="47116"/>
                </a:lnTo>
                <a:lnTo>
                  <a:pt x="105511" y="52958"/>
                </a:lnTo>
                <a:lnTo>
                  <a:pt x="104978" y="58419"/>
                </a:lnTo>
                <a:lnTo>
                  <a:pt x="122148" y="58419"/>
                </a:lnTo>
                <a:lnTo>
                  <a:pt x="122770" y="54101"/>
                </a:lnTo>
                <a:lnTo>
                  <a:pt x="123304" y="48767"/>
                </a:lnTo>
                <a:lnTo>
                  <a:pt x="124206" y="35432"/>
                </a:lnTo>
                <a:lnTo>
                  <a:pt x="124548" y="28447"/>
                </a:lnTo>
                <a:lnTo>
                  <a:pt x="124777" y="21335"/>
                </a:lnTo>
                <a:close/>
              </a:path>
              <a:path w="544194" h="179705">
                <a:moveTo>
                  <a:pt x="150291" y="5968"/>
                </a:moveTo>
                <a:lnTo>
                  <a:pt x="19011" y="5968"/>
                </a:lnTo>
                <a:lnTo>
                  <a:pt x="19011" y="21335"/>
                </a:lnTo>
                <a:lnTo>
                  <a:pt x="150291" y="21335"/>
                </a:lnTo>
                <a:lnTo>
                  <a:pt x="150291" y="5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6518" y="1463421"/>
            <a:ext cx="97790" cy="34925"/>
          </a:xfrm>
          <a:custGeom>
            <a:avLst/>
            <a:gdLst/>
            <a:ahLst/>
            <a:cxnLst/>
            <a:rect l="l" t="t" r="r" b="b"/>
            <a:pathLst>
              <a:path w="97790" h="34925">
                <a:moveTo>
                  <a:pt x="48666" y="0"/>
                </a:moveTo>
                <a:lnTo>
                  <a:pt x="4267" y="7112"/>
                </a:lnTo>
                <a:lnTo>
                  <a:pt x="0" y="11429"/>
                </a:lnTo>
                <a:lnTo>
                  <a:pt x="0" y="17144"/>
                </a:lnTo>
                <a:lnTo>
                  <a:pt x="0" y="20065"/>
                </a:lnTo>
                <a:lnTo>
                  <a:pt x="12484" y="30099"/>
                </a:lnTo>
                <a:lnTo>
                  <a:pt x="16662" y="31623"/>
                </a:lnTo>
                <a:lnTo>
                  <a:pt x="21793" y="32638"/>
                </a:lnTo>
                <a:lnTo>
                  <a:pt x="27876" y="33400"/>
                </a:lnTo>
                <a:lnTo>
                  <a:pt x="33959" y="34036"/>
                </a:lnTo>
                <a:lnTo>
                  <a:pt x="40893" y="34416"/>
                </a:lnTo>
                <a:lnTo>
                  <a:pt x="48666" y="34416"/>
                </a:lnTo>
                <a:lnTo>
                  <a:pt x="56451" y="34416"/>
                </a:lnTo>
                <a:lnTo>
                  <a:pt x="94399" y="24637"/>
                </a:lnTo>
                <a:lnTo>
                  <a:pt x="97536" y="20065"/>
                </a:lnTo>
                <a:lnTo>
                  <a:pt x="97536" y="17144"/>
                </a:lnTo>
                <a:lnTo>
                  <a:pt x="97536" y="14350"/>
                </a:lnTo>
                <a:lnTo>
                  <a:pt x="84950" y="4317"/>
                </a:lnTo>
                <a:lnTo>
                  <a:pt x="80746" y="2793"/>
                </a:lnTo>
                <a:lnTo>
                  <a:pt x="75552" y="1650"/>
                </a:lnTo>
                <a:lnTo>
                  <a:pt x="69354" y="1015"/>
                </a:lnTo>
                <a:lnTo>
                  <a:pt x="63169" y="253"/>
                </a:lnTo>
                <a:lnTo>
                  <a:pt x="56273" y="0"/>
                </a:lnTo>
                <a:lnTo>
                  <a:pt x="48666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3553" y="1462786"/>
            <a:ext cx="124460" cy="44450"/>
          </a:xfrm>
          <a:custGeom>
            <a:avLst/>
            <a:gdLst/>
            <a:ahLst/>
            <a:cxnLst/>
            <a:rect l="l" t="t" r="r" b="b"/>
            <a:pathLst>
              <a:path w="124459" h="44450">
                <a:moveTo>
                  <a:pt x="0" y="0"/>
                </a:moveTo>
                <a:lnTo>
                  <a:pt x="17589" y="0"/>
                </a:lnTo>
                <a:lnTo>
                  <a:pt x="17589" y="28448"/>
                </a:lnTo>
                <a:lnTo>
                  <a:pt x="123888" y="28448"/>
                </a:lnTo>
                <a:lnTo>
                  <a:pt x="123888" y="43941"/>
                </a:lnTo>
                <a:lnTo>
                  <a:pt x="0" y="4394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3609" y="1437386"/>
            <a:ext cx="165735" cy="68580"/>
          </a:xfrm>
          <a:custGeom>
            <a:avLst/>
            <a:gdLst/>
            <a:ahLst/>
            <a:cxnLst/>
            <a:rect l="l" t="t" r="r" b="b"/>
            <a:pathLst>
              <a:path w="165734" h="68580">
                <a:moveTo>
                  <a:pt x="0" y="0"/>
                </a:moveTo>
                <a:lnTo>
                  <a:pt x="165239" y="0"/>
                </a:lnTo>
                <a:lnTo>
                  <a:pt x="165239" y="15748"/>
                </a:lnTo>
                <a:lnTo>
                  <a:pt x="91287" y="15748"/>
                </a:lnTo>
                <a:lnTo>
                  <a:pt x="91287" y="68199"/>
                </a:lnTo>
                <a:lnTo>
                  <a:pt x="73748" y="68199"/>
                </a:lnTo>
                <a:lnTo>
                  <a:pt x="73748" y="15748"/>
                </a:lnTo>
                <a:lnTo>
                  <a:pt x="0" y="1574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0729" y="1420241"/>
            <a:ext cx="169545" cy="92710"/>
          </a:xfrm>
          <a:custGeom>
            <a:avLst/>
            <a:gdLst/>
            <a:ahLst/>
            <a:cxnLst/>
            <a:rect l="l" t="t" r="r" b="b"/>
            <a:pathLst>
              <a:path w="169544" h="92709">
                <a:moveTo>
                  <a:pt x="0" y="0"/>
                </a:moveTo>
                <a:lnTo>
                  <a:pt x="169113" y="0"/>
                </a:lnTo>
                <a:lnTo>
                  <a:pt x="169113" y="15621"/>
                </a:lnTo>
                <a:lnTo>
                  <a:pt x="93230" y="15621"/>
                </a:lnTo>
                <a:lnTo>
                  <a:pt x="93230" y="28575"/>
                </a:lnTo>
                <a:lnTo>
                  <a:pt x="118533" y="31142"/>
                </a:lnTo>
                <a:lnTo>
                  <a:pt x="136607" y="37306"/>
                </a:lnTo>
                <a:lnTo>
                  <a:pt x="147451" y="47041"/>
                </a:lnTo>
                <a:lnTo>
                  <a:pt x="151066" y="60325"/>
                </a:lnTo>
                <a:lnTo>
                  <a:pt x="146903" y="74400"/>
                </a:lnTo>
                <a:lnTo>
                  <a:pt x="134415" y="84439"/>
                </a:lnTo>
                <a:lnTo>
                  <a:pt x="113599" y="90453"/>
                </a:lnTo>
                <a:lnTo>
                  <a:pt x="84455" y="92456"/>
                </a:lnTo>
                <a:lnTo>
                  <a:pt x="55401" y="90453"/>
                </a:lnTo>
                <a:lnTo>
                  <a:pt x="34648" y="84439"/>
                </a:lnTo>
                <a:lnTo>
                  <a:pt x="22197" y="74400"/>
                </a:lnTo>
                <a:lnTo>
                  <a:pt x="18046" y="60325"/>
                </a:lnTo>
                <a:lnTo>
                  <a:pt x="18975" y="53230"/>
                </a:lnTo>
                <a:lnTo>
                  <a:pt x="51042" y="31130"/>
                </a:lnTo>
                <a:lnTo>
                  <a:pt x="75691" y="28575"/>
                </a:lnTo>
                <a:lnTo>
                  <a:pt x="75691" y="15621"/>
                </a:lnTo>
                <a:lnTo>
                  <a:pt x="0" y="156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51496" y="1405127"/>
            <a:ext cx="57785" cy="33655"/>
          </a:xfrm>
          <a:custGeom>
            <a:avLst/>
            <a:gdLst/>
            <a:ahLst/>
            <a:cxnLst/>
            <a:rect l="l" t="t" r="r" b="b"/>
            <a:pathLst>
              <a:path w="57784" h="33655">
                <a:moveTo>
                  <a:pt x="28663" y="0"/>
                </a:moveTo>
                <a:lnTo>
                  <a:pt x="19773" y="0"/>
                </a:lnTo>
                <a:lnTo>
                  <a:pt x="12738" y="1397"/>
                </a:lnTo>
                <a:lnTo>
                  <a:pt x="7645" y="3937"/>
                </a:lnTo>
                <a:lnTo>
                  <a:pt x="2552" y="6476"/>
                </a:lnTo>
                <a:lnTo>
                  <a:pt x="0" y="10668"/>
                </a:lnTo>
                <a:lnTo>
                  <a:pt x="0" y="16510"/>
                </a:lnTo>
                <a:lnTo>
                  <a:pt x="0" y="22351"/>
                </a:lnTo>
                <a:lnTo>
                  <a:pt x="2539" y="26543"/>
                </a:lnTo>
                <a:lnTo>
                  <a:pt x="7607" y="29210"/>
                </a:lnTo>
                <a:lnTo>
                  <a:pt x="12687" y="31750"/>
                </a:lnTo>
                <a:lnTo>
                  <a:pt x="19646" y="33147"/>
                </a:lnTo>
                <a:lnTo>
                  <a:pt x="28663" y="33147"/>
                </a:lnTo>
                <a:lnTo>
                  <a:pt x="37680" y="33147"/>
                </a:lnTo>
                <a:lnTo>
                  <a:pt x="44792" y="31750"/>
                </a:lnTo>
                <a:lnTo>
                  <a:pt x="49872" y="29083"/>
                </a:lnTo>
                <a:lnTo>
                  <a:pt x="54952" y="26543"/>
                </a:lnTo>
                <a:lnTo>
                  <a:pt x="57619" y="22225"/>
                </a:lnTo>
                <a:lnTo>
                  <a:pt x="57619" y="16510"/>
                </a:lnTo>
                <a:lnTo>
                  <a:pt x="57619" y="10668"/>
                </a:lnTo>
                <a:lnTo>
                  <a:pt x="54952" y="6604"/>
                </a:lnTo>
                <a:lnTo>
                  <a:pt x="49872" y="3937"/>
                </a:lnTo>
                <a:lnTo>
                  <a:pt x="44665" y="1397"/>
                </a:lnTo>
                <a:lnTo>
                  <a:pt x="37680" y="0"/>
                </a:lnTo>
                <a:lnTo>
                  <a:pt x="2866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35303" y="1390777"/>
            <a:ext cx="90805" cy="62230"/>
          </a:xfrm>
          <a:custGeom>
            <a:avLst/>
            <a:gdLst/>
            <a:ahLst/>
            <a:cxnLst/>
            <a:rect l="l" t="t" r="r" b="b"/>
            <a:pathLst>
              <a:path w="90805" h="62230">
                <a:moveTo>
                  <a:pt x="44856" y="0"/>
                </a:moveTo>
                <a:lnTo>
                  <a:pt x="86258" y="13715"/>
                </a:lnTo>
                <a:lnTo>
                  <a:pt x="90195" y="21336"/>
                </a:lnTo>
                <a:lnTo>
                  <a:pt x="90195" y="30861"/>
                </a:lnTo>
                <a:lnTo>
                  <a:pt x="90195" y="40386"/>
                </a:lnTo>
                <a:lnTo>
                  <a:pt x="55331" y="61200"/>
                </a:lnTo>
                <a:lnTo>
                  <a:pt x="44856" y="61722"/>
                </a:lnTo>
                <a:lnTo>
                  <a:pt x="34438" y="61200"/>
                </a:lnTo>
                <a:lnTo>
                  <a:pt x="0" y="40386"/>
                </a:lnTo>
                <a:lnTo>
                  <a:pt x="0" y="30861"/>
                </a:lnTo>
                <a:lnTo>
                  <a:pt x="0" y="21209"/>
                </a:lnTo>
                <a:lnTo>
                  <a:pt x="34460" y="504"/>
                </a:lnTo>
                <a:lnTo>
                  <a:pt x="44856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5994" y="1393507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469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22197" y="1373441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271" y="0"/>
                </a:lnTo>
              </a:path>
            </a:pathLst>
          </a:custGeom>
          <a:ln w="240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2908" y="1354455"/>
            <a:ext cx="45085" cy="37465"/>
          </a:xfrm>
          <a:custGeom>
            <a:avLst/>
            <a:gdLst/>
            <a:ahLst/>
            <a:cxnLst/>
            <a:rect l="l" t="t" r="r" b="b"/>
            <a:pathLst>
              <a:path w="45084" h="37465">
                <a:moveTo>
                  <a:pt x="0" y="0"/>
                </a:moveTo>
                <a:lnTo>
                  <a:pt x="241" y="5461"/>
                </a:lnTo>
                <a:lnTo>
                  <a:pt x="546" y="11557"/>
                </a:lnTo>
                <a:lnTo>
                  <a:pt x="939" y="18415"/>
                </a:lnTo>
                <a:lnTo>
                  <a:pt x="1320" y="25400"/>
                </a:lnTo>
                <a:lnTo>
                  <a:pt x="1727" y="31623"/>
                </a:lnTo>
                <a:lnTo>
                  <a:pt x="2159" y="37084"/>
                </a:lnTo>
                <a:lnTo>
                  <a:pt x="42799" y="37084"/>
                </a:lnTo>
                <a:lnTo>
                  <a:pt x="44945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63015" y="1340103"/>
            <a:ext cx="127000" cy="78105"/>
          </a:xfrm>
          <a:custGeom>
            <a:avLst/>
            <a:gdLst/>
            <a:ahLst/>
            <a:cxnLst/>
            <a:rect l="l" t="t" r="r" b="b"/>
            <a:pathLst>
              <a:path w="127000" h="78105">
                <a:moveTo>
                  <a:pt x="0" y="0"/>
                </a:moveTo>
                <a:lnTo>
                  <a:pt x="17551" y="0"/>
                </a:lnTo>
                <a:lnTo>
                  <a:pt x="17551" y="28701"/>
                </a:lnTo>
                <a:lnTo>
                  <a:pt x="108877" y="28701"/>
                </a:lnTo>
                <a:lnTo>
                  <a:pt x="108877" y="0"/>
                </a:lnTo>
                <a:lnTo>
                  <a:pt x="126428" y="0"/>
                </a:lnTo>
                <a:lnTo>
                  <a:pt x="126428" y="78105"/>
                </a:lnTo>
                <a:lnTo>
                  <a:pt x="0" y="7810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9741" y="1339088"/>
            <a:ext cx="131445" cy="67945"/>
          </a:xfrm>
          <a:custGeom>
            <a:avLst/>
            <a:gdLst/>
            <a:ahLst/>
            <a:cxnLst/>
            <a:rect l="l" t="t" r="r" b="b"/>
            <a:pathLst>
              <a:path w="131444" h="67944">
                <a:moveTo>
                  <a:pt x="0" y="0"/>
                </a:moveTo>
                <a:lnTo>
                  <a:pt x="131279" y="0"/>
                </a:lnTo>
                <a:lnTo>
                  <a:pt x="131279" y="15366"/>
                </a:lnTo>
                <a:lnTo>
                  <a:pt x="105765" y="15366"/>
                </a:lnTo>
                <a:lnTo>
                  <a:pt x="105537" y="22478"/>
                </a:lnTo>
                <a:lnTo>
                  <a:pt x="103136" y="52450"/>
                </a:lnTo>
                <a:lnTo>
                  <a:pt x="130886" y="52450"/>
                </a:lnTo>
                <a:lnTo>
                  <a:pt x="130886" y="67817"/>
                </a:lnTo>
                <a:lnTo>
                  <a:pt x="393" y="67817"/>
                </a:lnTo>
                <a:lnTo>
                  <a:pt x="393" y="52450"/>
                </a:lnTo>
                <a:lnTo>
                  <a:pt x="27952" y="52450"/>
                </a:lnTo>
                <a:lnTo>
                  <a:pt x="27444" y="47244"/>
                </a:lnTo>
                <a:lnTo>
                  <a:pt x="26987" y="41148"/>
                </a:lnTo>
                <a:lnTo>
                  <a:pt x="26606" y="34036"/>
                </a:lnTo>
                <a:lnTo>
                  <a:pt x="26212" y="27050"/>
                </a:lnTo>
                <a:lnTo>
                  <a:pt x="25908" y="20827"/>
                </a:lnTo>
                <a:lnTo>
                  <a:pt x="25692" y="15366"/>
                </a:lnTo>
                <a:lnTo>
                  <a:pt x="0" y="15366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7139" y="1333753"/>
            <a:ext cx="67945" cy="20320"/>
          </a:xfrm>
          <a:custGeom>
            <a:avLst/>
            <a:gdLst/>
            <a:ahLst/>
            <a:cxnLst/>
            <a:rect l="l" t="t" r="r" b="b"/>
            <a:pathLst>
              <a:path w="67944" h="20319">
                <a:moveTo>
                  <a:pt x="3060" y="0"/>
                </a:moveTo>
                <a:lnTo>
                  <a:pt x="9309" y="1778"/>
                </a:lnTo>
                <a:lnTo>
                  <a:pt x="14985" y="2921"/>
                </a:lnTo>
                <a:lnTo>
                  <a:pt x="20091" y="3556"/>
                </a:lnTo>
                <a:lnTo>
                  <a:pt x="25146" y="4191"/>
                </a:lnTo>
                <a:lnTo>
                  <a:pt x="30225" y="4572"/>
                </a:lnTo>
                <a:lnTo>
                  <a:pt x="35178" y="4699"/>
                </a:lnTo>
                <a:lnTo>
                  <a:pt x="40259" y="4825"/>
                </a:lnTo>
                <a:lnTo>
                  <a:pt x="45465" y="4825"/>
                </a:lnTo>
                <a:lnTo>
                  <a:pt x="50926" y="4699"/>
                </a:lnTo>
                <a:lnTo>
                  <a:pt x="56387" y="4572"/>
                </a:lnTo>
                <a:lnTo>
                  <a:pt x="61975" y="4572"/>
                </a:lnTo>
                <a:lnTo>
                  <a:pt x="67563" y="4572"/>
                </a:lnTo>
                <a:lnTo>
                  <a:pt x="67563" y="19558"/>
                </a:lnTo>
                <a:lnTo>
                  <a:pt x="60706" y="19685"/>
                </a:lnTo>
                <a:lnTo>
                  <a:pt x="54356" y="19812"/>
                </a:lnTo>
                <a:lnTo>
                  <a:pt x="48513" y="19812"/>
                </a:lnTo>
                <a:lnTo>
                  <a:pt x="42671" y="19938"/>
                </a:lnTo>
                <a:lnTo>
                  <a:pt x="36829" y="19812"/>
                </a:lnTo>
                <a:lnTo>
                  <a:pt x="31115" y="19558"/>
                </a:lnTo>
                <a:lnTo>
                  <a:pt x="25400" y="19304"/>
                </a:lnTo>
                <a:lnTo>
                  <a:pt x="20015" y="18796"/>
                </a:lnTo>
                <a:lnTo>
                  <a:pt x="14960" y="18034"/>
                </a:lnTo>
                <a:lnTo>
                  <a:pt x="9906" y="17272"/>
                </a:lnTo>
                <a:lnTo>
                  <a:pt x="4914" y="16001"/>
                </a:lnTo>
                <a:lnTo>
                  <a:pt x="0" y="14097"/>
                </a:lnTo>
                <a:lnTo>
                  <a:pt x="306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55089" y="1333119"/>
            <a:ext cx="49530" cy="139700"/>
          </a:xfrm>
          <a:custGeom>
            <a:avLst/>
            <a:gdLst/>
            <a:ahLst/>
            <a:cxnLst/>
            <a:rect l="l" t="t" r="r" b="b"/>
            <a:pathLst>
              <a:path w="49530" h="139700">
                <a:moveTo>
                  <a:pt x="0" y="0"/>
                </a:moveTo>
                <a:lnTo>
                  <a:pt x="17525" y="0"/>
                </a:lnTo>
                <a:lnTo>
                  <a:pt x="17525" y="63118"/>
                </a:lnTo>
                <a:lnTo>
                  <a:pt x="49529" y="63118"/>
                </a:lnTo>
                <a:lnTo>
                  <a:pt x="49529" y="78612"/>
                </a:lnTo>
                <a:lnTo>
                  <a:pt x="17525" y="78612"/>
                </a:lnTo>
                <a:lnTo>
                  <a:pt x="17525" y="139318"/>
                </a:lnTo>
                <a:lnTo>
                  <a:pt x="0" y="13931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71675" y="1325625"/>
            <a:ext cx="1531747" cy="1927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64382" y="1333119"/>
            <a:ext cx="546100" cy="179705"/>
          </a:xfrm>
          <a:custGeom>
            <a:avLst/>
            <a:gdLst/>
            <a:ahLst/>
            <a:cxnLst/>
            <a:rect l="l" t="t" r="r" b="b"/>
            <a:pathLst>
              <a:path w="546100" h="179705">
                <a:moveTo>
                  <a:pt x="460882" y="115442"/>
                </a:moveTo>
                <a:lnTo>
                  <a:pt x="431859" y="117443"/>
                </a:lnTo>
                <a:lnTo>
                  <a:pt x="411099" y="123443"/>
                </a:lnTo>
                <a:lnTo>
                  <a:pt x="398625" y="133445"/>
                </a:lnTo>
                <a:lnTo>
                  <a:pt x="394462" y="147446"/>
                </a:lnTo>
                <a:lnTo>
                  <a:pt x="398625" y="161522"/>
                </a:lnTo>
                <a:lnTo>
                  <a:pt x="411099" y="171561"/>
                </a:lnTo>
                <a:lnTo>
                  <a:pt x="431859" y="177575"/>
                </a:lnTo>
                <a:lnTo>
                  <a:pt x="460882" y="179577"/>
                </a:lnTo>
                <a:lnTo>
                  <a:pt x="490053" y="177575"/>
                </a:lnTo>
                <a:lnTo>
                  <a:pt x="510889" y="171561"/>
                </a:lnTo>
                <a:lnTo>
                  <a:pt x="519409" y="164718"/>
                </a:lnTo>
                <a:lnTo>
                  <a:pt x="453136" y="164718"/>
                </a:lnTo>
                <a:lnTo>
                  <a:pt x="446278" y="164337"/>
                </a:lnTo>
                <a:lnTo>
                  <a:pt x="440181" y="163702"/>
                </a:lnTo>
                <a:lnTo>
                  <a:pt x="434086" y="162940"/>
                </a:lnTo>
                <a:lnTo>
                  <a:pt x="428879" y="161925"/>
                </a:lnTo>
                <a:lnTo>
                  <a:pt x="424815" y="160400"/>
                </a:lnTo>
                <a:lnTo>
                  <a:pt x="420624" y="159003"/>
                </a:lnTo>
                <a:lnTo>
                  <a:pt x="417449" y="157098"/>
                </a:lnTo>
                <a:lnTo>
                  <a:pt x="413257" y="152907"/>
                </a:lnTo>
                <a:lnTo>
                  <a:pt x="412242" y="150367"/>
                </a:lnTo>
                <a:lnTo>
                  <a:pt x="412242" y="141731"/>
                </a:lnTo>
                <a:lnTo>
                  <a:pt x="450000" y="130563"/>
                </a:lnTo>
                <a:lnTo>
                  <a:pt x="460882" y="130301"/>
                </a:lnTo>
                <a:lnTo>
                  <a:pt x="519461" y="130301"/>
                </a:lnTo>
                <a:lnTo>
                  <a:pt x="510889" y="123443"/>
                </a:lnTo>
                <a:lnTo>
                  <a:pt x="490053" y="117443"/>
                </a:lnTo>
                <a:lnTo>
                  <a:pt x="460882" y="115442"/>
                </a:lnTo>
                <a:close/>
              </a:path>
              <a:path w="546100" h="179705">
                <a:moveTo>
                  <a:pt x="519461" y="130301"/>
                </a:moveTo>
                <a:lnTo>
                  <a:pt x="468503" y="130301"/>
                </a:lnTo>
                <a:lnTo>
                  <a:pt x="475551" y="130563"/>
                </a:lnTo>
                <a:lnTo>
                  <a:pt x="481583" y="131317"/>
                </a:lnTo>
                <a:lnTo>
                  <a:pt x="487806" y="131952"/>
                </a:lnTo>
                <a:lnTo>
                  <a:pt x="493014" y="133095"/>
                </a:lnTo>
                <a:lnTo>
                  <a:pt x="497205" y="134619"/>
                </a:lnTo>
                <a:lnTo>
                  <a:pt x="501395" y="136016"/>
                </a:lnTo>
                <a:lnTo>
                  <a:pt x="504570" y="137921"/>
                </a:lnTo>
                <a:lnTo>
                  <a:pt x="506603" y="140080"/>
                </a:lnTo>
                <a:lnTo>
                  <a:pt x="508762" y="142239"/>
                </a:lnTo>
                <a:lnTo>
                  <a:pt x="509778" y="144652"/>
                </a:lnTo>
                <a:lnTo>
                  <a:pt x="509778" y="150367"/>
                </a:lnTo>
                <a:lnTo>
                  <a:pt x="508762" y="152780"/>
                </a:lnTo>
                <a:lnTo>
                  <a:pt x="506603" y="154939"/>
                </a:lnTo>
                <a:lnTo>
                  <a:pt x="504570" y="157098"/>
                </a:lnTo>
                <a:lnTo>
                  <a:pt x="468756" y="164718"/>
                </a:lnTo>
                <a:lnTo>
                  <a:pt x="519409" y="164718"/>
                </a:lnTo>
                <a:lnTo>
                  <a:pt x="523390" y="161522"/>
                </a:lnTo>
                <a:lnTo>
                  <a:pt x="527557" y="147446"/>
                </a:lnTo>
                <a:lnTo>
                  <a:pt x="523390" y="133445"/>
                </a:lnTo>
                <a:lnTo>
                  <a:pt x="519461" y="130301"/>
                </a:lnTo>
                <a:close/>
              </a:path>
              <a:path w="546100" h="179705">
                <a:moveTo>
                  <a:pt x="276859" y="107060"/>
                </a:moveTo>
                <a:lnTo>
                  <a:pt x="237872" y="112204"/>
                </a:lnTo>
                <a:lnTo>
                  <a:pt x="213614" y="141350"/>
                </a:lnTo>
                <a:lnTo>
                  <a:pt x="213614" y="146684"/>
                </a:lnTo>
                <a:lnTo>
                  <a:pt x="248919" y="173354"/>
                </a:lnTo>
                <a:lnTo>
                  <a:pt x="276859" y="175640"/>
                </a:lnTo>
                <a:lnTo>
                  <a:pt x="291913" y="175069"/>
                </a:lnTo>
                <a:lnTo>
                  <a:pt x="331573" y="161496"/>
                </a:lnTo>
                <a:lnTo>
                  <a:pt x="332380" y="160527"/>
                </a:lnTo>
                <a:lnTo>
                  <a:pt x="276859" y="160527"/>
                </a:lnTo>
                <a:lnTo>
                  <a:pt x="266213" y="160220"/>
                </a:lnTo>
                <a:lnTo>
                  <a:pt x="230505" y="147700"/>
                </a:lnTo>
                <a:lnTo>
                  <a:pt x="230505" y="135000"/>
                </a:lnTo>
                <a:lnTo>
                  <a:pt x="276859" y="122173"/>
                </a:lnTo>
                <a:lnTo>
                  <a:pt x="332277" y="122173"/>
                </a:lnTo>
                <a:lnTo>
                  <a:pt x="331573" y="121330"/>
                </a:lnTo>
                <a:lnTo>
                  <a:pt x="324739" y="116331"/>
                </a:lnTo>
                <a:lnTo>
                  <a:pt x="315829" y="112258"/>
                </a:lnTo>
                <a:lnTo>
                  <a:pt x="304895" y="109362"/>
                </a:lnTo>
                <a:lnTo>
                  <a:pt x="291861" y="107632"/>
                </a:lnTo>
                <a:lnTo>
                  <a:pt x="276859" y="107060"/>
                </a:lnTo>
                <a:close/>
              </a:path>
              <a:path w="546100" h="179705">
                <a:moveTo>
                  <a:pt x="332277" y="122173"/>
                </a:moveTo>
                <a:lnTo>
                  <a:pt x="276859" y="122173"/>
                </a:lnTo>
                <a:lnTo>
                  <a:pt x="287454" y="122463"/>
                </a:lnTo>
                <a:lnTo>
                  <a:pt x="296751" y="123348"/>
                </a:lnTo>
                <a:lnTo>
                  <a:pt x="304738" y="124852"/>
                </a:lnTo>
                <a:lnTo>
                  <a:pt x="311404" y="127000"/>
                </a:lnTo>
                <a:lnTo>
                  <a:pt x="319405" y="130175"/>
                </a:lnTo>
                <a:lnTo>
                  <a:pt x="323469" y="135000"/>
                </a:lnTo>
                <a:lnTo>
                  <a:pt x="323469" y="147700"/>
                </a:lnTo>
                <a:lnTo>
                  <a:pt x="276859" y="160527"/>
                </a:lnTo>
                <a:lnTo>
                  <a:pt x="332380" y="160527"/>
                </a:lnTo>
                <a:lnTo>
                  <a:pt x="336454" y="155638"/>
                </a:lnTo>
                <a:lnTo>
                  <a:pt x="339383" y="148923"/>
                </a:lnTo>
                <a:lnTo>
                  <a:pt x="340359" y="141350"/>
                </a:lnTo>
                <a:lnTo>
                  <a:pt x="339383" y="133852"/>
                </a:lnTo>
                <a:lnTo>
                  <a:pt x="336454" y="127174"/>
                </a:lnTo>
                <a:lnTo>
                  <a:pt x="332277" y="122173"/>
                </a:lnTo>
                <a:close/>
              </a:path>
              <a:path w="546100" h="179705">
                <a:moveTo>
                  <a:pt x="148462" y="108457"/>
                </a:moveTo>
                <a:lnTo>
                  <a:pt x="20955" y="108457"/>
                </a:lnTo>
                <a:lnTo>
                  <a:pt x="20955" y="123951"/>
                </a:lnTo>
                <a:lnTo>
                  <a:pt x="130810" y="123951"/>
                </a:lnTo>
                <a:lnTo>
                  <a:pt x="130810" y="134365"/>
                </a:lnTo>
                <a:lnTo>
                  <a:pt x="20955" y="134365"/>
                </a:lnTo>
                <a:lnTo>
                  <a:pt x="20955" y="176529"/>
                </a:lnTo>
                <a:lnTo>
                  <a:pt x="152273" y="176529"/>
                </a:lnTo>
                <a:lnTo>
                  <a:pt x="152273" y="161162"/>
                </a:lnTo>
                <a:lnTo>
                  <a:pt x="38608" y="161162"/>
                </a:lnTo>
                <a:lnTo>
                  <a:pt x="38608" y="149859"/>
                </a:lnTo>
                <a:lnTo>
                  <a:pt x="148462" y="149859"/>
                </a:lnTo>
                <a:lnTo>
                  <a:pt x="148462" y="108457"/>
                </a:lnTo>
                <a:close/>
              </a:path>
              <a:path w="546100" h="179705">
                <a:moveTo>
                  <a:pt x="93344" y="97535"/>
                </a:moveTo>
                <a:lnTo>
                  <a:pt x="75692" y="97535"/>
                </a:lnTo>
                <a:lnTo>
                  <a:pt x="75692" y="108457"/>
                </a:lnTo>
                <a:lnTo>
                  <a:pt x="93344" y="108457"/>
                </a:lnTo>
                <a:lnTo>
                  <a:pt x="93344" y="97535"/>
                </a:lnTo>
                <a:close/>
              </a:path>
              <a:path w="546100" h="179705">
                <a:moveTo>
                  <a:pt x="169164" y="82168"/>
                </a:moveTo>
                <a:lnTo>
                  <a:pt x="0" y="82168"/>
                </a:lnTo>
                <a:lnTo>
                  <a:pt x="0" y="97535"/>
                </a:lnTo>
                <a:lnTo>
                  <a:pt x="169164" y="97535"/>
                </a:lnTo>
                <a:lnTo>
                  <a:pt x="169164" y="82168"/>
                </a:lnTo>
                <a:close/>
              </a:path>
              <a:path w="546100" h="179705">
                <a:moveTo>
                  <a:pt x="38608" y="4952"/>
                </a:moveTo>
                <a:lnTo>
                  <a:pt x="20955" y="4952"/>
                </a:lnTo>
                <a:lnTo>
                  <a:pt x="20955" y="70865"/>
                </a:lnTo>
                <a:lnTo>
                  <a:pt x="148462" y="70865"/>
                </a:lnTo>
                <a:lnTo>
                  <a:pt x="148462" y="55371"/>
                </a:lnTo>
                <a:lnTo>
                  <a:pt x="38608" y="55371"/>
                </a:lnTo>
                <a:lnTo>
                  <a:pt x="38608" y="42925"/>
                </a:lnTo>
                <a:lnTo>
                  <a:pt x="148462" y="42925"/>
                </a:lnTo>
                <a:lnTo>
                  <a:pt x="148462" y="27939"/>
                </a:lnTo>
                <a:lnTo>
                  <a:pt x="38608" y="27939"/>
                </a:lnTo>
                <a:lnTo>
                  <a:pt x="38608" y="4952"/>
                </a:lnTo>
                <a:close/>
              </a:path>
              <a:path w="546100" h="179705">
                <a:moveTo>
                  <a:pt x="148462" y="42925"/>
                </a:moveTo>
                <a:lnTo>
                  <a:pt x="130810" y="42925"/>
                </a:lnTo>
                <a:lnTo>
                  <a:pt x="130810" y="55371"/>
                </a:lnTo>
                <a:lnTo>
                  <a:pt x="148462" y="55371"/>
                </a:lnTo>
                <a:lnTo>
                  <a:pt x="148462" y="42925"/>
                </a:lnTo>
                <a:close/>
              </a:path>
              <a:path w="546100" h="179705">
                <a:moveTo>
                  <a:pt x="148462" y="4952"/>
                </a:moveTo>
                <a:lnTo>
                  <a:pt x="130810" y="4952"/>
                </a:lnTo>
                <a:lnTo>
                  <a:pt x="130810" y="27939"/>
                </a:lnTo>
                <a:lnTo>
                  <a:pt x="148462" y="27939"/>
                </a:lnTo>
                <a:lnTo>
                  <a:pt x="148462" y="4952"/>
                </a:lnTo>
                <a:close/>
              </a:path>
              <a:path w="546100" h="179705">
                <a:moveTo>
                  <a:pt x="545592" y="88900"/>
                </a:moveTo>
                <a:lnTo>
                  <a:pt x="376428" y="88900"/>
                </a:lnTo>
                <a:lnTo>
                  <a:pt x="376428" y="104520"/>
                </a:lnTo>
                <a:lnTo>
                  <a:pt x="545592" y="104520"/>
                </a:lnTo>
                <a:lnTo>
                  <a:pt x="545592" y="88900"/>
                </a:lnTo>
                <a:close/>
              </a:path>
              <a:path w="546100" h="179705">
                <a:moveTo>
                  <a:pt x="469900" y="71881"/>
                </a:moveTo>
                <a:lnTo>
                  <a:pt x="452119" y="71881"/>
                </a:lnTo>
                <a:lnTo>
                  <a:pt x="452119" y="88900"/>
                </a:lnTo>
                <a:lnTo>
                  <a:pt x="469900" y="88900"/>
                </a:lnTo>
                <a:lnTo>
                  <a:pt x="469900" y="71881"/>
                </a:lnTo>
                <a:close/>
              </a:path>
              <a:path w="546100" h="179705">
                <a:moveTo>
                  <a:pt x="524891" y="5968"/>
                </a:moveTo>
                <a:lnTo>
                  <a:pt x="397382" y="5968"/>
                </a:lnTo>
                <a:lnTo>
                  <a:pt x="397382" y="71881"/>
                </a:lnTo>
                <a:lnTo>
                  <a:pt x="472440" y="71881"/>
                </a:lnTo>
                <a:lnTo>
                  <a:pt x="481155" y="71834"/>
                </a:lnTo>
                <a:lnTo>
                  <a:pt x="520192" y="69722"/>
                </a:lnTo>
                <a:lnTo>
                  <a:pt x="528319" y="68325"/>
                </a:lnTo>
                <a:lnTo>
                  <a:pt x="527214" y="56260"/>
                </a:lnTo>
                <a:lnTo>
                  <a:pt x="415036" y="56260"/>
                </a:lnTo>
                <a:lnTo>
                  <a:pt x="415036" y="21335"/>
                </a:lnTo>
                <a:lnTo>
                  <a:pt x="524891" y="21335"/>
                </a:lnTo>
                <a:lnTo>
                  <a:pt x="524891" y="5968"/>
                </a:lnTo>
                <a:close/>
              </a:path>
              <a:path w="546100" h="179705">
                <a:moveTo>
                  <a:pt x="526922" y="53085"/>
                </a:moveTo>
                <a:lnTo>
                  <a:pt x="521462" y="53720"/>
                </a:lnTo>
                <a:lnTo>
                  <a:pt x="516763" y="54355"/>
                </a:lnTo>
                <a:lnTo>
                  <a:pt x="509016" y="55117"/>
                </a:lnTo>
                <a:lnTo>
                  <a:pt x="492759" y="56133"/>
                </a:lnTo>
                <a:lnTo>
                  <a:pt x="484886" y="56133"/>
                </a:lnTo>
                <a:lnTo>
                  <a:pt x="479425" y="56260"/>
                </a:lnTo>
                <a:lnTo>
                  <a:pt x="527214" y="56260"/>
                </a:lnTo>
                <a:lnTo>
                  <a:pt x="526922" y="53085"/>
                </a:lnTo>
                <a:close/>
              </a:path>
              <a:path w="546100" h="179705">
                <a:moveTo>
                  <a:pt x="337439" y="85851"/>
                </a:moveTo>
                <a:lnTo>
                  <a:pt x="319913" y="85851"/>
                </a:lnTo>
                <a:lnTo>
                  <a:pt x="319913" y="103504"/>
                </a:lnTo>
                <a:lnTo>
                  <a:pt x="337439" y="103504"/>
                </a:lnTo>
                <a:lnTo>
                  <a:pt x="337439" y="85851"/>
                </a:lnTo>
                <a:close/>
              </a:path>
              <a:path w="546100" h="179705">
                <a:moveTo>
                  <a:pt x="290321" y="7746"/>
                </a:moveTo>
                <a:lnTo>
                  <a:pt x="197484" y="7746"/>
                </a:lnTo>
                <a:lnTo>
                  <a:pt x="197484" y="93090"/>
                </a:lnTo>
                <a:lnTo>
                  <a:pt x="241172" y="93090"/>
                </a:lnTo>
                <a:lnTo>
                  <a:pt x="254702" y="92993"/>
                </a:lnTo>
                <a:lnTo>
                  <a:pt x="297856" y="90531"/>
                </a:lnTo>
                <a:lnTo>
                  <a:pt x="319913" y="85851"/>
                </a:lnTo>
                <a:lnTo>
                  <a:pt x="337439" y="85851"/>
                </a:lnTo>
                <a:lnTo>
                  <a:pt x="337439" y="77596"/>
                </a:lnTo>
                <a:lnTo>
                  <a:pt x="215011" y="77596"/>
                </a:lnTo>
                <a:lnTo>
                  <a:pt x="215011" y="23113"/>
                </a:lnTo>
                <a:lnTo>
                  <a:pt x="290321" y="23113"/>
                </a:lnTo>
                <a:lnTo>
                  <a:pt x="290321" y="7746"/>
                </a:lnTo>
                <a:close/>
              </a:path>
              <a:path w="546100" h="179705">
                <a:moveTo>
                  <a:pt x="337439" y="0"/>
                </a:moveTo>
                <a:lnTo>
                  <a:pt x="319913" y="0"/>
                </a:lnTo>
                <a:lnTo>
                  <a:pt x="319913" y="70738"/>
                </a:lnTo>
                <a:lnTo>
                  <a:pt x="312814" y="72572"/>
                </a:lnTo>
                <a:lnTo>
                  <a:pt x="266414" y="77215"/>
                </a:lnTo>
                <a:lnTo>
                  <a:pt x="241427" y="77596"/>
                </a:lnTo>
                <a:lnTo>
                  <a:pt x="337439" y="77596"/>
                </a:lnTo>
                <a:lnTo>
                  <a:pt x="337439" y="62991"/>
                </a:lnTo>
                <a:lnTo>
                  <a:pt x="369569" y="62991"/>
                </a:lnTo>
                <a:lnTo>
                  <a:pt x="369569" y="47497"/>
                </a:lnTo>
                <a:lnTo>
                  <a:pt x="337439" y="47497"/>
                </a:lnTo>
                <a:lnTo>
                  <a:pt x="337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76625" y="1463421"/>
            <a:ext cx="97790" cy="34925"/>
          </a:xfrm>
          <a:custGeom>
            <a:avLst/>
            <a:gdLst/>
            <a:ahLst/>
            <a:cxnLst/>
            <a:rect l="l" t="t" r="r" b="b"/>
            <a:pathLst>
              <a:path w="97789" h="34925">
                <a:moveTo>
                  <a:pt x="48640" y="0"/>
                </a:moveTo>
                <a:lnTo>
                  <a:pt x="4317" y="7112"/>
                </a:lnTo>
                <a:lnTo>
                  <a:pt x="0" y="11429"/>
                </a:lnTo>
                <a:lnTo>
                  <a:pt x="0" y="17144"/>
                </a:lnTo>
                <a:lnTo>
                  <a:pt x="0" y="20065"/>
                </a:lnTo>
                <a:lnTo>
                  <a:pt x="12573" y="30099"/>
                </a:lnTo>
                <a:lnTo>
                  <a:pt x="16637" y="31623"/>
                </a:lnTo>
                <a:lnTo>
                  <a:pt x="21844" y="32638"/>
                </a:lnTo>
                <a:lnTo>
                  <a:pt x="27939" y="33400"/>
                </a:lnTo>
                <a:lnTo>
                  <a:pt x="34036" y="34036"/>
                </a:lnTo>
                <a:lnTo>
                  <a:pt x="40894" y="34416"/>
                </a:lnTo>
                <a:lnTo>
                  <a:pt x="48640" y="34416"/>
                </a:lnTo>
                <a:lnTo>
                  <a:pt x="56514" y="34416"/>
                </a:lnTo>
                <a:lnTo>
                  <a:pt x="84962" y="30099"/>
                </a:lnTo>
                <a:lnTo>
                  <a:pt x="89153" y="28575"/>
                </a:lnTo>
                <a:lnTo>
                  <a:pt x="92328" y="26796"/>
                </a:lnTo>
                <a:lnTo>
                  <a:pt x="94361" y="24637"/>
                </a:lnTo>
                <a:lnTo>
                  <a:pt x="96520" y="22478"/>
                </a:lnTo>
                <a:lnTo>
                  <a:pt x="97536" y="20065"/>
                </a:lnTo>
                <a:lnTo>
                  <a:pt x="97536" y="17144"/>
                </a:lnTo>
                <a:lnTo>
                  <a:pt x="97536" y="14350"/>
                </a:lnTo>
                <a:lnTo>
                  <a:pt x="96520" y="11937"/>
                </a:lnTo>
                <a:lnTo>
                  <a:pt x="94361" y="9778"/>
                </a:lnTo>
                <a:lnTo>
                  <a:pt x="92328" y="7619"/>
                </a:lnTo>
                <a:lnTo>
                  <a:pt x="89153" y="5714"/>
                </a:lnTo>
                <a:lnTo>
                  <a:pt x="84962" y="4317"/>
                </a:lnTo>
                <a:lnTo>
                  <a:pt x="80772" y="2793"/>
                </a:lnTo>
                <a:lnTo>
                  <a:pt x="75564" y="1650"/>
                </a:lnTo>
                <a:lnTo>
                  <a:pt x="69341" y="1015"/>
                </a:lnTo>
                <a:lnTo>
                  <a:pt x="63246" y="253"/>
                </a:lnTo>
                <a:lnTo>
                  <a:pt x="56261" y="0"/>
                </a:lnTo>
                <a:lnTo>
                  <a:pt x="4864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94888" y="1455292"/>
            <a:ext cx="93345" cy="38735"/>
          </a:xfrm>
          <a:custGeom>
            <a:avLst/>
            <a:gdLst/>
            <a:ahLst/>
            <a:cxnLst/>
            <a:rect l="l" t="t" r="r" b="b"/>
            <a:pathLst>
              <a:path w="93345" h="38734">
                <a:moveTo>
                  <a:pt x="46354" y="0"/>
                </a:moveTo>
                <a:lnTo>
                  <a:pt x="4063" y="8001"/>
                </a:lnTo>
                <a:lnTo>
                  <a:pt x="0" y="12827"/>
                </a:lnTo>
                <a:lnTo>
                  <a:pt x="0" y="19177"/>
                </a:lnTo>
                <a:lnTo>
                  <a:pt x="0" y="25527"/>
                </a:lnTo>
                <a:lnTo>
                  <a:pt x="46354" y="38354"/>
                </a:lnTo>
                <a:lnTo>
                  <a:pt x="57003" y="38046"/>
                </a:lnTo>
                <a:lnTo>
                  <a:pt x="92963" y="25527"/>
                </a:lnTo>
                <a:lnTo>
                  <a:pt x="92963" y="19177"/>
                </a:lnTo>
                <a:lnTo>
                  <a:pt x="92963" y="12827"/>
                </a:lnTo>
                <a:lnTo>
                  <a:pt x="56949" y="289"/>
                </a:lnTo>
                <a:lnTo>
                  <a:pt x="46354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58845" y="1448561"/>
            <a:ext cx="133350" cy="64135"/>
          </a:xfrm>
          <a:custGeom>
            <a:avLst/>
            <a:gdLst/>
            <a:ahLst/>
            <a:cxnLst/>
            <a:rect l="l" t="t" r="r" b="b"/>
            <a:pathLst>
              <a:path w="133350" h="64134">
                <a:moveTo>
                  <a:pt x="66420" y="0"/>
                </a:moveTo>
                <a:lnTo>
                  <a:pt x="95591" y="2000"/>
                </a:lnTo>
                <a:lnTo>
                  <a:pt x="116427" y="8000"/>
                </a:lnTo>
                <a:lnTo>
                  <a:pt x="128928" y="18002"/>
                </a:lnTo>
                <a:lnTo>
                  <a:pt x="133095" y="32003"/>
                </a:lnTo>
                <a:lnTo>
                  <a:pt x="128928" y="46079"/>
                </a:lnTo>
                <a:lnTo>
                  <a:pt x="116427" y="56118"/>
                </a:lnTo>
                <a:lnTo>
                  <a:pt x="95591" y="62132"/>
                </a:lnTo>
                <a:lnTo>
                  <a:pt x="66420" y="64135"/>
                </a:lnTo>
                <a:lnTo>
                  <a:pt x="37397" y="62132"/>
                </a:lnTo>
                <a:lnTo>
                  <a:pt x="16637" y="56118"/>
                </a:lnTo>
                <a:lnTo>
                  <a:pt x="4163" y="46079"/>
                </a:lnTo>
                <a:lnTo>
                  <a:pt x="0" y="32003"/>
                </a:lnTo>
                <a:lnTo>
                  <a:pt x="4163" y="18002"/>
                </a:lnTo>
                <a:lnTo>
                  <a:pt x="16637" y="8000"/>
                </a:lnTo>
                <a:lnTo>
                  <a:pt x="37397" y="2000"/>
                </a:lnTo>
                <a:lnTo>
                  <a:pt x="6642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77996" y="1440180"/>
            <a:ext cx="127000" cy="68580"/>
          </a:xfrm>
          <a:custGeom>
            <a:avLst/>
            <a:gdLst/>
            <a:ahLst/>
            <a:cxnLst/>
            <a:rect l="l" t="t" r="r" b="b"/>
            <a:pathLst>
              <a:path w="127000" h="68580">
                <a:moveTo>
                  <a:pt x="63245" y="0"/>
                </a:moveTo>
                <a:lnTo>
                  <a:pt x="102215" y="5197"/>
                </a:lnTo>
                <a:lnTo>
                  <a:pt x="126745" y="34290"/>
                </a:lnTo>
                <a:lnTo>
                  <a:pt x="125769" y="41862"/>
                </a:lnTo>
                <a:lnTo>
                  <a:pt x="91281" y="66294"/>
                </a:lnTo>
                <a:lnTo>
                  <a:pt x="63245" y="68580"/>
                </a:lnTo>
                <a:lnTo>
                  <a:pt x="55487" y="68437"/>
                </a:lnTo>
                <a:lnTo>
                  <a:pt x="15620" y="59562"/>
                </a:lnTo>
                <a:lnTo>
                  <a:pt x="0" y="39624"/>
                </a:lnTo>
                <a:lnTo>
                  <a:pt x="0" y="34290"/>
                </a:lnTo>
                <a:lnTo>
                  <a:pt x="35131" y="2286"/>
                </a:lnTo>
                <a:lnTo>
                  <a:pt x="63245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64382" y="1415288"/>
            <a:ext cx="169545" cy="94615"/>
          </a:xfrm>
          <a:custGeom>
            <a:avLst/>
            <a:gdLst/>
            <a:ahLst/>
            <a:cxnLst/>
            <a:rect l="l" t="t" r="r" b="b"/>
            <a:pathLst>
              <a:path w="169544" h="94615">
                <a:moveTo>
                  <a:pt x="0" y="0"/>
                </a:moveTo>
                <a:lnTo>
                  <a:pt x="169164" y="0"/>
                </a:lnTo>
                <a:lnTo>
                  <a:pt x="169164" y="15366"/>
                </a:lnTo>
                <a:lnTo>
                  <a:pt x="93344" y="15366"/>
                </a:lnTo>
                <a:lnTo>
                  <a:pt x="93344" y="26288"/>
                </a:lnTo>
                <a:lnTo>
                  <a:pt x="148462" y="26288"/>
                </a:lnTo>
                <a:lnTo>
                  <a:pt x="148462" y="67690"/>
                </a:lnTo>
                <a:lnTo>
                  <a:pt x="38608" y="67690"/>
                </a:lnTo>
                <a:lnTo>
                  <a:pt x="38608" y="78994"/>
                </a:lnTo>
                <a:lnTo>
                  <a:pt x="152273" y="78994"/>
                </a:lnTo>
                <a:lnTo>
                  <a:pt x="152273" y="94361"/>
                </a:lnTo>
                <a:lnTo>
                  <a:pt x="20955" y="94361"/>
                </a:lnTo>
                <a:lnTo>
                  <a:pt x="20955" y="52197"/>
                </a:lnTo>
                <a:lnTo>
                  <a:pt x="130810" y="52197"/>
                </a:lnTo>
                <a:lnTo>
                  <a:pt x="130810" y="41783"/>
                </a:lnTo>
                <a:lnTo>
                  <a:pt x="20955" y="41783"/>
                </a:lnTo>
                <a:lnTo>
                  <a:pt x="20955" y="26288"/>
                </a:lnTo>
                <a:lnTo>
                  <a:pt x="75692" y="26288"/>
                </a:lnTo>
                <a:lnTo>
                  <a:pt x="75692" y="15366"/>
                </a:lnTo>
                <a:lnTo>
                  <a:pt x="0" y="153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98419" y="138226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346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40810" y="1339088"/>
            <a:ext cx="169545" cy="99060"/>
          </a:xfrm>
          <a:custGeom>
            <a:avLst/>
            <a:gdLst/>
            <a:ahLst/>
            <a:cxnLst/>
            <a:rect l="l" t="t" r="r" b="b"/>
            <a:pathLst>
              <a:path w="169545" h="99059">
                <a:moveTo>
                  <a:pt x="20954" y="0"/>
                </a:moveTo>
                <a:lnTo>
                  <a:pt x="148462" y="0"/>
                </a:lnTo>
                <a:lnTo>
                  <a:pt x="148462" y="15366"/>
                </a:lnTo>
                <a:lnTo>
                  <a:pt x="38608" y="15366"/>
                </a:lnTo>
                <a:lnTo>
                  <a:pt x="38608" y="50291"/>
                </a:lnTo>
                <a:lnTo>
                  <a:pt x="96138" y="50291"/>
                </a:lnTo>
                <a:lnTo>
                  <a:pt x="102997" y="50291"/>
                </a:lnTo>
                <a:lnTo>
                  <a:pt x="108458" y="50164"/>
                </a:lnTo>
                <a:lnTo>
                  <a:pt x="112394" y="50164"/>
                </a:lnTo>
                <a:lnTo>
                  <a:pt x="116331" y="50164"/>
                </a:lnTo>
                <a:lnTo>
                  <a:pt x="120268" y="49911"/>
                </a:lnTo>
                <a:lnTo>
                  <a:pt x="124460" y="49657"/>
                </a:lnTo>
                <a:lnTo>
                  <a:pt x="128524" y="49402"/>
                </a:lnTo>
                <a:lnTo>
                  <a:pt x="132587" y="49149"/>
                </a:lnTo>
                <a:lnTo>
                  <a:pt x="136398" y="48767"/>
                </a:lnTo>
                <a:lnTo>
                  <a:pt x="140335" y="48387"/>
                </a:lnTo>
                <a:lnTo>
                  <a:pt x="145034" y="47751"/>
                </a:lnTo>
                <a:lnTo>
                  <a:pt x="150494" y="47116"/>
                </a:lnTo>
                <a:lnTo>
                  <a:pt x="151891" y="62357"/>
                </a:lnTo>
                <a:lnTo>
                  <a:pt x="143763" y="63753"/>
                </a:lnTo>
                <a:lnTo>
                  <a:pt x="135381" y="64770"/>
                </a:lnTo>
                <a:lnTo>
                  <a:pt x="126873" y="65150"/>
                </a:lnTo>
                <a:lnTo>
                  <a:pt x="120157" y="65484"/>
                </a:lnTo>
                <a:lnTo>
                  <a:pt x="112775" y="65722"/>
                </a:lnTo>
                <a:lnTo>
                  <a:pt x="104727" y="65865"/>
                </a:lnTo>
                <a:lnTo>
                  <a:pt x="96012" y="65912"/>
                </a:lnTo>
                <a:lnTo>
                  <a:pt x="93472" y="65912"/>
                </a:lnTo>
                <a:lnTo>
                  <a:pt x="93472" y="82931"/>
                </a:lnTo>
                <a:lnTo>
                  <a:pt x="169163" y="82931"/>
                </a:lnTo>
                <a:lnTo>
                  <a:pt x="169163" y="98551"/>
                </a:lnTo>
                <a:lnTo>
                  <a:pt x="0" y="98551"/>
                </a:lnTo>
                <a:lnTo>
                  <a:pt x="0" y="82931"/>
                </a:lnTo>
                <a:lnTo>
                  <a:pt x="75691" y="82931"/>
                </a:lnTo>
                <a:lnTo>
                  <a:pt x="75691" y="65912"/>
                </a:lnTo>
                <a:lnTo>
                  <a:pt x="20954" y="65912"/>
                </a:lnTo>
                <a:lnTo>
                  <a:pt x="20954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85338" y="1338072"/>
            <a:ext cx="127635" cy="66040"/>
          </a:xfrm>
          <a:custGeom>
            <a:avLst/>
            <a:gdLst/>
            <a:ahLst/>
            <a:cxnLst/>
            <a:rect l="l" t="t" r="r" b="b"/>
            <a:pathLst>
              <a:path w="127635" h="66040">
                <a:moveTo>
                  <a:pt x="0" y="0"/>
                </a:moveTo>
                <a:lnTo>
                  <a:pt x="17653" y="0"/>
                </a:lnTo>
                <a:lnTo>
                  <a:pt x="17653" y="22987"/>
                </a:lnTo>
                <a:lnTo>
                  <a:pt x="109855" y="22987"/>
                </a:lnTo>
                <a:lnTo>
                  <a:pt x="109855" y="0"/>
                </a:lnTo>
                <a:lnTo>
                  <a:pt x="127507" y="0"/>
                </a:lnTo>
                <a:lnTo>
                  <a:pt x="127507" y="65912"/>
                </a:lnTo>
                <a:lnTo>
                  <a:pt x="0" y="6591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61867" y="1333119"/>
            <a:ext cx="172085" cy="103505"/>
          </a:xfrm>
          <a:custGeom>
            <a:avLst/>
            <a:gdLst/>
            <a:ahLst/>
            <a:cxnLst/>
            <a:rect l="l" t="t" r="r" b="b"/>
            <a:pathLst>
              <a:path w="172085" h="103505">
                <a:moveTo>
                  <a:pt x="122428" y="0"/>
                </a:moveTo>
                <a:lnTo>
                  <a:pt x="139954" y="0"/>
                </a:lnTo>
                <a:lnTo>
                  <a:pt x="139954" y="47497"/>
                </a:lnTo>
                <a:lnTo>
                  <a:pt x="172085" y="47497"/>
                </a:lnTo>
                <a:lnTo>
                  <a:pt x="172085" y="62991"/>
                </a:lnTo>
                <a:lnTo>
                  <a:pt x="139954" y="62991"/>
                </a:lnTo>
                <a:lnTo>
                  <a:pt x="139954" y="103504"/>
                </a:lnTo>
                <a:lnTo>
                  <a:pt x="122428" y="103504"/>
                </a:lnTo>
                <a:lnTo>
                  <a:pt x="122428" y="85851"/>
                </a:lnTo>
                <a:lnTo>
                  <a:pt x="116028" y="87760"/>
                </a:lnTo>
                <a:lnTo>
                  <a:pt x="69627" y="92694"/>
                </a:lnTo>
                <a:lnTo>
                  <a:pt x="43687" y="93090"/>
                </a:lnTo>
                <a:lnTo>
                  <a:pt x="0" y="93090"/>
                </a:lnTo>
                <a:lnTo>
                  <a:pt x="0" y="7746"/>
                </a:lnTo>
                <a:lnTo>
                  <a:pt x="92837" y="7746"/>
                </a:lnTo>
                <a:lnTo>
                  <a:pt x="92837" y="23113"/>
                </a:lnTo>
                <a:lnTo>
                  <a:pt x="17526" y="23113"/>
                </a:lnTo>
                <a:lnTo>
                  <a:pt x="17526" y="77596"/>
                </a:lnTo>
                <a:lnTo>
                  <a:pt x="43942" y="77596"/>
                </a:lnTo>
                <a:lnTo>
                  <a:pt x="56947" y="77501"/>
                </a:lnTo>
                <a:lnTo>
                  <a:pt x="99085" y="75239"/>
                </a:lnTo>
                <a:lnTo>
                  <a:pt x="122428" y="70738"/>
                </a:lnTo>
                <a:lnTo>
                  <a:pt x="12242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83000" y="1328547"/>
            <a:ext cx="158876" cy="1798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19092" y="1328547"/>
            <a:ext cx="915289" cy="1827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05247" y="1327403"/>
            <a:ext cx="1127378" cy="1859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07810" y="1339088"/>
            <a:ext cx="352425" cy="173990"/>
          </a:xfrm>
          <a:custGeom>
            <a:avLst/>
            <a:gdLst/>
            <a:ahLst/>
            <a:cxnLst/>
            <a:rect l="l" t="t" r="r" b="b"/>
            <a:pathLst>
              <a:path w="352425" h="173990">
                <a:moveTo>
                  <a:pt x="221487" y="93979"/>
                </a:moveTo>
                <a:lnTo>
                  <a:pt x="203835" y="93979"/>
                </a:lnTo>
                <a:lnTo>
                  <a:pt x="203835" y="170561"/>
                </a:lnTo>
                <a:lnTo>
                  <a:pt x="331342" y="170561"/>
                </a:lnTo>
                <a:lnTo>
                  <a:pt x="331342" y="155194"/>
                </a:lnTo>
                <a:lnTo>
                  <a:pt x="221487" y="155194"/>
                </a:lnTo>
                <a:lnTo>
                  <a:pt x="221487" y="136398"/>
                </a:lnTo>
                <a:lnTo>
                  <a:pt x="331342" y="136398"/>
                </a:lnTo>
                <a:lnTo>
                  <a:pt x="331342" y="120903"/>
                </a:lnTo>
                <a:lnTo>
                  <a:pt x="221487" y="120903"/>
                </a:lnTo>
                <a:lnTo>
                  <a:pt x="221487" y="93979"/>
                </a:lnTo>
                <a:close/>
              </a:path>
              <a:path w="352425" h="173990">
                <a:moveTo>
                  <a:pt x="331342" y="136398"/>
                </a:moveTo>
                <a:lnTo>
                  <a:pt x="313689" y="136398"/>
                </a:lnTo>
                <a:lnTo>
                  <a:pt x="313689" y="155194"/>
                </a:lnTo>
                <a:lnTo>
                  <a:pt x="331342" y="155194"/>
                </a:lnTo>
                <a:lnTo>
                  <a:pt x="331342" y="136398"/>
                </a:lnTo>
                <a:close/>
              </a:path>
              <a:path w="352425" h="173990">
                <a:moveTo>
                  <a:pt x="331342" y="93979"/>
                </a:moveTo>
                <a:lnTo>
                  <a:pt x="313689" y="93979"/>
                </a:lnTo>
                <a:lnTo>
                  <a:pt x="313689" y="120903"/>
                </a:lnTo>
                <a:lnTo>
                  <a:pt x="331342" y="120903"/>
                </a:lnTo>
                <a:lnTo>
                  <a:pt x="331342" y="93979"/>
                </a:lnTo>
                <a:close/>
              </a:path>
              <a:path w="352425" h="173990">
                <a:moveTo>
                  <a:pt x="84454" y="103759"/>
                </a:moveTo>
                <a:lnTo>
                  <a:pt x="44128" y="108688"/>
                </a:lnTo>
                <a:lnTo>
                  <a:pt x="18034" y="138684"/>
                </a:lnTo>
                <a:lnTo>
                  <a:pt x="19081" y="146752"/>
                </a:lnTo>
                <a:lnTo>
                  <a:pt x="55530" y="171402"/>
                </a:lnTo>
                <a:lnTo>
                  <a:pt x="84454" y="173609"/>
                </a:lnTo>
                <a:lnTo>
                  <a:pt x="99913" y="173041"/>
                </a:lnTo>
                <a:lnTo>
                  <a:pt x="141646" y="159793"/>
                </a:lnTo>
                <a:lnTo>
                  <a:pt x="142565" y="158750"/>
                </a:lnTo>
                <a:lnTo>
                  <a:pt x="84454" y="158750"/>
                </a:lnTo>
                <a:lnTo>
                  <a:pt x="73572" y="158440"/>
                </a:lnTo>
                <a:lnTo>
                  <a:pt x="35813" y="145414"/>
                </a:lnTo>
                <a:lnTo>
                  <a:pt x="35813" y="131952"/>
                </a:lnTo>
                <a:lnTo>
                  <a:pt x="73644" y="118820"/>
                </a:lnTo>
                <a:lnTo>
                  <a:pt x="84454" y="118490"/>
                </a:lnTo>
                <a:lnTo>
                  <a:pt x="142462" y="118490"/>
                </a:lnTo>
                <a:lnTo>
                  <a:pt x="141593" y="117502"/>
                </a:lnTo>
                <a:lnTo>
                  <a:pt x="134238" y="112522"/>
                </a:lnTo>
                <a:lnTo>
                  <a:pt x="124763" y="108688"/>
                </a:lnTo>
                <a:lnTo>
                  <a:pt x="113299" y="105949"/>
                </a:lnTo>
                <a:lnTo>
                  <a:pt x="99859" y="104306"/>
                </a:lnTo>
                <a:lnTo>
                  <a:pt x="84454" y="103759"/>
                </a:lnTo>
                <a:close/>
              </a:path>
              <a:path w="352425" h="173990">
                <a:moveTo>
                  <a:pt x="142462" y="118490"/>
                </a:moveTo>
                <a:lnTo>
                  <a:pt x="92075" y="118490"/>
                </a:lnTo>
                <a:lnTo>
                  <a:pt x="98933" y="118999"/>
                </a:lnTo>
                <a:lnTo>
                  <a:pt x="105155" y="119761"/>
                </a:lnTo>
                <a:lnTo>
                  <a:pt x="130175" y="129921"/>
                </a:lnTo>
                <a:lnTo>
                  <a:pt x="132334" y="132334"/>
                </a:lnTo>
                <a:lnTo>
                  <a:pt x="133350" y="135254"/>
                </a:lnTo>
                <a:lnTo>
                  <a:pt x="133350" y="141986"/>
                </a:lnTo>
                <a:lnTo>
                  <a:pt x="120650" y="153670"/>
                </a:lnTo>
                <a:lnTo>
                  <a:pt x="116459" y="155448"/>
                </a:lnTo>
                <a:lnTo>
                  <a:pt x="111378" y="156717"/>
                </a:lnTo>
                <a:lnTo>
                  <a:pt x="105283" y="157479"/>
                </a:lnTo>
                <a:lnTo>
                  <a:pt x="99187" y="158369"/>
                </a:lnTo>
                <a:lnTo>
                  <a:pt x="92201" y="158750"/>
                </a:lnTo>
                <a:lnTo>
                  <a:pt x="142565" y="158750"/>
                </a:lnTo>
                <a:lnTo>
                  <a:pt x="146923" y="153797"/>
                </a:lnTo>
                <a:lnTo>
                  <a:pt x="150080" y="146752"/>
                </a:lnTo>
                <a:lnTo>
                  <a:pt x="151129" y="138684"/>
                </a:lnTo>
                <a:lnTo>
                  <a:pt x="150054" y="130542"/>
                </a:lnTo>
                <a:lnTo>
                  <a:pt x="146904" y="123571"/>
                </a:lnTo>
                <a:lnTo>
                  <a:pt x="142462" y="118490"/>
                </a:lnTo>
                <a:close/>
              </a:path>
              <a:path w="352425" h="173990">
                <a:moveTo>
                  <a:pt x="169163" y="74422"/>
                </a:moveTo>
                <a:lnTo>
                  <a:pt x="0" y="74422"/>
                </a:lnTo>
                <a:lnTo>
                  <a:pt x="0" y="90042"/>
                </a:lnTo>
                <a:lnTo>
                  <a:pt x="169163" y="90042"/>
                </a:lnTo>
                <a:lnTo>
                  <a:pt x="169163" y="74422"/>
                </a:lnTo>
                <a:close/>
              </a:path>
              <a:path w="352425" h="173990">
                <a:moveTo>
                  <a:pt x="85471" y="39115"/>
                </a:moveTo>
                <a:lnTo>
                  <a:pt x="67944" y="39115"/>
                </a:lnTo>
                <a:lnTo>
                  <a:pt x="67944" y="74422"/>
                </a:lnTo>
                <a:lnTo>
                  <a:pt x="85471" y="74422"/>
                </a:lnTo>
                <a:lnTo>
                  <a:pt x="85471" y="39115"/>
                </a:lnTo>
                <a:close/>
              </a:path>
              <a:path w="352425" h="173990">
                <a:moveTo>
                  <a:pt x="150494" y="0"/>
                </a:moveTo>
                <a:lnTo>
                  <a:pt x="20065" y="0"/>
                </a:lnTo>
                <a:lnTo>
                  <a:pt x="20065" y="15366"/>
                </a:lnTo>
                <a:lnTo>
                  <a:pt x="132841" y="15366"/>
                </a:lnTo>
                <a:lnTo>
                  <a:pt x="132461" y="26162"/>
                </a:lnTo>
                <a:lnTo>
                  <a:pt x="131952" y="34925"/>
                </a:lnTo>
                <a:lnTo>
                  <a:pt x="131190" y="44576"/>
                </a:lnTo>
                <a:lnTo>
                  <a:pt x="130428" y="49657"/>
                </a:lnTo>
                <a:lnTo>
                  <a:pt x="129793" y="54863"/>
                </a:lnTo>
                <a:lnTo>
                  <a:pt x="128904" y="60578"/>
                </a:lnTo>
                <a:lnTo>
                  <a:pt x="127762" y="66928"/>
                </a:lnTo>
                <a:lnTo>
                  <a:pt x="144272" y="69469"/>
                </a:lnTo>
                <a:lnTo>
                  <a:pt x="150240" y="19938"/>
                </a:lnTo>
                <a:lnTo>
                  <a:pt x="150494" y="8762"/>
                </a:lnTo>
                <a:lnTo>
                  <a:pt x="150494" y="0"/>
                </a:lnTo>
                <a:close/>
              </a:path>
              <a:path w="352425" h="173990">
                <a:moveTo>
                  <a:pt x="352043" y="68834"/>
                </a:moveTo>
                <a:lnTo>
                  <a:pt x="182879" y="68834"/>
                </a:lnTo>
                <a:lnTo>
                  <a:pt x="182879" y="84454"/>
                </a:lnTo>
                <a:lnTo>
                  <a:pt x="352043" y="84454"/>
                </a:lnTo>
                <a:lnTo>
                  <a:pt x="352043" y="68834"/>
                </a:lnTo>
                <a:close/>
              </a:path>
              <a:path w="352425" h="173990">
                <a:moveTo>
                  <a:pt x="333121" y="0"/>
                </a:moveTo>
                <a:lnTo>
                  <a:pt x="202946" y="0"/>
                </a:lnTo>
                <a:lnTo>
                  <a:pt x="202946" y="15366"/>
                </a:lnTo>
                <a:lnTo>
                  <a:pt x="315467" y="15366"/>
                </a:lnTo>
                <a:lnTo>
                  <a:pt x="315467" y="21082"/>
                </a:lnTo>
                <a:lnTo>
                  <a:pt x="311213" y="61640"/>
                </a:lnTo>
                <a:lnTo>
                  <a:pt x="309879" y="68834"/>
                </a:lnTo>
                <a:lnTo>
                  <a:pt x="327025" y="68834"/>
                </a:lnTo>
                <a:lnTo>
                  <a:pt x="332513" y="26556"/>
                </a:lnTo>
                <a:lnTo>
                  <a:pt x="333016" y="15366"/>
                </a:lnTo>
                <a:lnTo>
                  <a:pt x="3331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03239" y="1334516"/>
            <a:ext cx="361188" cy="1827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23380" y="1461769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789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23380" y="1409700"/>
            <a:ext cx="17780" cy="44450"/>
          </a:xfrm>
          <a:custGeom>
            <a:avLst/>
            <a:gdLst/>
            <a:ahLst/>
            <a:cxnLst/>
            <a:rect l="l" t="t" r="r" b="b"/>
            <a:pathLst>
              <a:path w="17779" h="44450">
                <a:moveTo>
                  <a:pt x="0" y="44450"/>
                </a:moveTo>
                <a:lnTo>
                  <a:pt x="17399" y="44450"/>
                </a:lnTo>
                <a:lnTo>
                  <a:pt x="17399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23380" y="140208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789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23380" y="1344930"/>
            <a:ext cx="17780" cy="49530"/>
          </a:xfrm>
          <a:custGeom>
            <a:avLst/>
            <a:gdLst/>
            <a:ahLst/>
            <a:cxnLst/>
            <a:rect l="l" t="t" r="r" b="b"/>
            <a:pathLst>
              <a:path w="17779" h="49530">
                <a:moveTo>
                  <a:pt x="0" y="49529"/>
                </a:moveTo>
                <a:lnTo>
                  <a:pt x="17399" y="49529"/>
                </a:lnTo>
                <a:lnTo>
                  <a:pt x="17399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95769" y="1409572"/>
            <a:ext cx="17780" cy="44450"/>
          </a:xfrm>
          <a:custGeom>
            <a:avLst/>
            <a:gdLst/>
            <a:ahLst/>
            <a:cxnLst/>
            <a:rect l="l" t="t" r="r" b="b"/>
            <a:pathLst>
              <a:path w="17779" h="44450">
                <a:moveTo>
                  <a:pt x="17399" y="0"/>
                </a:moveTo>
                <a:lnTo>
                  <a:pt x="0" y="0"/>
                </a:lnTo>
                <a:lnTo>
                  <a:pt x="0" y="44068"/>
                </a:lnTo>
                <a:lnTo>
                  <a:pt x="17399" y="44068"/>
                </a:lnTo>
                <a:lnTo>
                  <a:pt x="17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95769" y="1344802"/>
            <a:ext cx="17780" cy="49530"/>
          </a:xfrm>
          <a:custGeom>
            <a:avLst/>
            <a:gdLst/>
            <a:ahLst/>
            <a:cxnLst/>
            <a:rect l="l" t="t" r="r" b="b"/>
            <a:pathLst>
              <a:path w="17779" h="49530">
                <a:moveTo>
                  <a:pt x="17399" y="0"/>
                </a:moveTo>
                <a:lnTo>
                  <a:pt x="0" y="0"/>
                </a:lnTo>
                <a:lnTo>
                  <a:pt x="0" y="49275"/>
                </a:lnTo>
                <a:lnTo>
                  <a:pt x="17399" y="49275"/>
                </a:lnTo>
                <a:lnTo>
                  <a:pt x="17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38976" y="1458594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7883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47675" y="136143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7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38976" y="1353819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7883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18160" y="1361186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89662"/>
                </a:lnTo>
              </a:path>
            </a:pathLst>
          </a:custGeom>
          <a:ln w="17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49744" y="1333119"/>
            <a:ext cx="17780" cy="170815"/>
          </a:xfrm>
          <a:custGeom>
            <a:avLst/>
            <a:gdLst/>
            <a:ahLst/>
            <a:cxnLst/>
            <a:rect l="l" t="t" r="r" b="b"/>
            <a:pathLst>
              <a:path w="17779" h="170815">
                <a:moveTo>
                  <a:pt x="0" y="170687"/>
                </a:moveTo>
                <a:lnTo>
                  <a:pt x="17526" y="170687"/>
                </a:lnTo>
                <a:lnTo>
                  <a:pt x="17526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65341" y="1333119"/>
            <a:ext cx="17780" cy="170815"/>
          </a:xfrm>
          <a:custGeom>
            <a:avLst/>
            <a:gdLst/>
            <a:ahLst/>
            <a:cxnLst/>
            <a:rect l="l" t="t" r="r" b="b"/>
            <a:pathLst>
              <a:path w="17779" h="170815">
                <a:moveTo>
                  <a:pt x="0" y="170687"/>
                </a:moveTo>
                <a:lnTo>
                  <a:pt x="17526" y="170687"/>
                </a:lnTo>
                <a:lnTo>
                  <a:pt x="17526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40779" y="1409572"/>
            <a:ext cx="55244" cy="44450"/>
          </a:xfrm>
          <a:custGeom>
            <a:avLst/>
            <a:gdLst/>
            <a:ahLst/>
            <a:cxnLst/>
            <a:rect l="l" t="t" r="r" b="b"/>
            <a:pathLst>
              <a:path w="55245" h="44450">
                <a:moveTo>
                  <a:pt x="0" y="0"/>
                </a:moveTo>
                <a:lnTo>
                  <a:pt x="0" y="44068"/>
                </a:lnTo>
                <a:lnTo>
                  <a:pt x="54991" y="44068"/>
                </a:lnTo>
                <a:lnTo>
                  <a:pt x="5499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56375" y="1361186"/>
            <a:ext cx="53340" cy="90170"/>
          </a:xfrm>
          <a:custGeom>
            <a:avLst/>
            <a:gdLst/>
            <a:ahLst/>
            <a:cxnLst/>
            <a:rect l="l" t="t" r="r" b="b"/>
            <a:pathLst>
              <a:path w="53340" h="90169">
                <a:moveTo>
                  <a:pt x="0" y="0"/>
                </a:moveTo>
                <a:lnTo>
                  <a:pt x="0" y="89662"/>
                </a:lnTo>
                <a:lnTo>
                  <a:pt x="53085" y="89662"/>
                </a:lnTo>
                <a:lnTo>
                  <a:pt x="53085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38976" y="1345819"/>
            <a:ext cx="88265" cy="120650"/>
          </a:xfrm>
          <a:custGeom>
            <a:avLst/>
            <a:gdLst/>
            <a:ahLst/>
            <a:cxnLst/>
            <a:rect l="l" t="t" r="r" b="b"/>
            <a:pathLst>
              <a:path w="88265" h="120650">
                <a:moveTo>
                  <a:pt x="0" y="0"/>
                </a:moveTo>
                <a:lnTo>
                  <a:pt x="87883" y="0"/>
                </a:lnTo>
                <a:lnTo>
                  <a:pt x="87883" y="120522"/>
                </a:lnTo>
                <a:lnTo>
                  <a:pt x="0" y="12052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23380" y="1344802"/>
            <a:ext cx="90170" cy="124460"/>
          </a:xfrm>
          <a:custGeom>
            <a:avLst/>
            <a:gdLst/>
            <a:ahLst/>
            <a:cxnLst/>
            <a:rect l="l" t="t" r="r" b="b"/>
            <a:pathLst>
              <a:path w="90170" h="124459">
                <a:moveTo>
                  <a:pt x="0" y="0"/>
                </a:moveTo>
                <a:lnTo>
                  <a:pt x="17399" y="0"/>
                </a:lnTo>
                <a:lnTo>
                  <a:pt x="17399" y="49275"/>
                </a:lnTo>
                <a:lnTo>
                  <a:pt x="72390" y="49275"/>
                </a:lnTo>
                <a:lnTo>
                  <a:pt x="72390" y="0"/>
                </a:lnTo>
                <a:lnTo>
                  <a:pt x="89789" y="0"/>
                </a:lnTo>
                <a:lnTo>
                  <a:pt x="89789" y="124333"/>
                </a:lnTo>
                <a:lnTo>
                  <a:pt x="0" y="1243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45172" y="1328547"/>
            <a:ext cx="26670" cy="180340"/>
          </a:xfrm>
          <a:custGeom>
            <a:avLst/>
            <a:gdLst/>
            <a:ahLst/>
            <a:cxnLst/>
            <a:rect l="l" t="t" r="r" b="b"/>
            <a:pathLst>
              <a:path w="26670" h="180340">
                <a:moveTo>
                  <a:pt x="0" y="179832"/>
                </a:moveTo>
                <a:lnTo>
                  <a:pt x="26669" y="179832"/>
                </a:lnTo>
                <a:lnTo>
                  <a:pt x="26669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60768" y="1328547"/>
            <a:ext cx="26670" cy="180340"/>
          </a:xfrm>
          <a:custGeom>
            <a:avLst/>
            <a:gdLst/>
            <a:ahLst/>
            <a:cxnLst/>
            <a:rect l="l" t="t" r="r" b="b"/>
            <a:pathLst>
              <a:path w="26670" h="180340">
                <a:moveTo>
                  <a:pt x="0" y="179832"/>
                </a:moveTo>
                <a:lnTo>
                  <a:pt x="26669" y="179832"/>
                </a:lnTo>
                <a:lnTo>
                  <a:pt x="26669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33945" y="1328292"/>
            <a:ext cx="777367" cy="1840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779639" y="1334516"/>
            <a:ext cx="178308" cy="1797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23352" y="1333119"/>
            <a:ext cx="539750" cy="176530"/>
          </a:xfrm>
          <a:custGeom>
            <a:avLst/>
            <a:gdLst/>
            <a:ahLst/>
            <a:cxnLst/>
            <a:rect l="l" t="t" r="r" b="b"/>
            <a:pathLst>
              <a:path w="539750" h="176530">
                <a:moveTo>
                  <a:pt x="406019" y="129666"/>
                </a:moveTo>
                <a:lnTo>
                  <a:pt x="388366" y="129666"/>
                </a:lnTo>
                <a:lnTo>
                  <a:pt x="388366" y="173608"/>
                </a:lnTo>
                <a:lnTo>
                  <a:pt x="512318" y="173608"/>
                </a:lnTo>
                <a:lnTo>
                  <a:pt x="512318" y="158114"/>
                </a:lnTo>
                <a:lnTo>
                  <a:pt x="406019" y="158114"/>
                </a:lnTo>
                <a:lnTo>
                  <a:pt x="406019" y="129666"/>
                </a:lnTo>
                <a:close/>
              </a:path>
              <a:path w="539750" h="176530">
                <a:moveTo>
                  <a:pt x="507492" y="0"/>
                </a:moveTo>
                <a:lnTo>
                  <a:pt x="489966" y="0"/>
                </a:lnTo>
                <a:lnTo>
                  <a:pt x="489966" y="139318"/>
                </a:lnTo>
                <a:lnTo>
                  <a:pt x="507492" y="139318"/>
                </a:lnTo>
                <a:lnTo>
                  <a:pt x="507492" y="78612"/>
                </a:lnTo>
                <a:lnTo>
                  <a:pt x="539496" y="78612"/>
                </a:lnTo>
                <a:lnTo>
                  <a:pt x="539496" y="63118"/>
                </a:lnTo>
                <a:lnTo>
                  <a:pt x="507492" y="63118"/>
                </a:lnTo>
                <a:lnTo>
                  <a:pt x="507492" y="0"/>
                </a:lnTo>
                <a:close/>
              </a:path>
              <a:path w="539750" h="176530">
                <a:moveTo>
                  <a:pt x="415036" y="57657"/>
                </a:moveTo>
                <a:lnTo>
                  <a:pt x="374015" y="71373"/>
                </a:lnTo>
                <a:lnTo>
                  <a:pt x="370204" y="78866"/>
                </a:lnTo>
                <a:lnTo>
                  <a:pt x="370204" y="98043"/>
                </a:lnTo>
                <a:lnTo>
                  <a:pt x="404653" y="118858"/>
                </a:lnTo>
                <a:lnTo>
                  <a:pt x="415036" y="119379"/>
                </a:lnTo>
                <a:lnTo>
                  <a:pt x="425511" y="118858"/>
                </a:lnTo>
                <a:lnTo>
                  <a:pt x="456638" y="105155"/>
                </a:lnTo>
                <a:lnTo>
                  <a:pt x="406019" y="105155"/>
                </a:lnTo>
                <a:lnTo>
                  <a:pt x="399033" y="103758"/>
                </a:lnTo>
                <a:lnTo>
                  <a:pt x="393953" y="101218"/>
                </a:lnTo>
                <a:lnTo>
                  <a:pt x="388874" y="98551"/>
                </a:lnTo>
                <a:lnTo>
                  <a:pt x="386333" y="94360"/>
                </a:lnTo>
                <a:lnTo>
                  <a:pt x="386333" y="82676"/>
                </a:lnTo>
                <a:lnTo>
                  <a:pt x="388874" y="78485"/>
                </a:lnTo>
                <a:lnTo>
                  <a:pt x="393953" y="75945"/>
                </a:lnTo>
                <a:lnTo>
                  <a:pt x="399161" y="73405"/>
                </a:lnTo>
                <a:lnTo>
                  <a:pt x="406146" y="72008"/>
                </a:lnTo>
                <a:lnTo>
                  <a:pt x="456766" y="72008"/>
                </a:lnTo>
                <a:lnTo>
                  <a:pt x="456438" y="71373"/>
                </a:lnTo>
                <a:lnTo>
                  <a:pt x="448818" y="65912"/>
                </a:lnTo>
                <a:lnTo>
                  <a:pt x="442360" y="62265"/>
                </a:lnTo>
                <a:lnTo>
                  <a:pt x="434594" y="59689"/>
                </a:lnTo>
                <a:lnTo>
                  <a:pt x="425493" y="58162"/>
                </a:lnTo>
                <a:lnTo>
                  <a:pt x="415036" y="57657"/>
                </a:lnTo>
                <a:close/>
              </a:path>
              <a:path w="539750" h="176530">
                <a:moveTo>
                  <a:pt x="456766" y="72008"/>
                </a:moveTo>
                <a:lnTo>
                  <a:pt x="424052" y="72008"/>
                </a:lnTo>
                <a:lnTo>
                  <a:pt x="431038" y="73405"/>
                </a:lnTo>
                <a:lnTo>
                  <a:pt x="436245" y="75945"/>
                </a:lnTo>
                <a:lnTo>
                  <a:pt x="441325" y="78612"/>
                </a:lnTo>
                <a:lnTo>
                  <a:pt x="443992" y="82676"/>
                </a:lnTo>
                <a:lnTo>
                  <a:pt x="443913" y="94360"/>
                </a:lnTo>
                <a:lnTo>
                  <a:pt x="441325" y="98551"/>
                </a:lnTo>
                <a:lnTo>
                  <a:pt x="436245" y="101091"/>
                </a:lnTo>
                <a:lnTo>
                  <a:pt x="431165" y="103758"/>
                </a:lnTo>
                <a:lnTo>
                  <a:pt x="424052" y="105155"/>
                </a:lnTo>
                <a:lnTo>
                  <a:pt x="456638" y="105155"/>
                </a:lnTo>
                <a:lnTo>
                  <a:pt x="460375" y="98043"/>
                </a:lnTo>
                <a:lnTo>
                  <a:pt x="460309" y="78866"/>
                </a:lnTo>
                <a:lnTo>
                  <a:pt x="456766" y="72008"/>
                </a:lnTo>
                <a:close/>
              </a:path>
              <a:path w="539750" h="176530">
                <a:moveTo>
                  <a:pt x="469773" y="32892"/>
                </a:moveTo>
                <a:lnTo>
                  <a:pt x="361696" y="32892"/>
                </a:lnTo>
                <a:lnTo>
                  <a:pt x="361696" y="47751"/>
                </a:lnTo>
                <a:lnTo>
                  <a:pt x="469773" y="47751"/>
                </a:lnTo>
                <a:lnTo>
                  <a:pt x="469773" y="32892"/>
                </a:lnTo>
                <a:close/>
              </a:path>
              <a:path w="539750" h="176530">
                <a:moveTo>
                  <a:pt x="385064" y="634"/>
                </a:moveTo>
                <a:lnTo>
                  <a:pt x="418846" y="20446"/>
                </a:lnTo>
                <a:lnTo>
                  <a:pt x="424688" y="20573"/>
                </a:lnTo>
                <a:lnTo>
                  <a:pt x="430529" y="20446"/>
                </a:lnTo>
                <a:lnTo>
                  <a:pt x="436372" y="20446"/>
                </a:lnTo>
                <a:lnTo>
                  <a:pt x="449579" y="20192"/>
                </a:lnTo>
                <a:lnTo>
                  <a:pt x="449579" y="5460"/>
                </a:lnTo>
                <a:lnTo>
                  <a:pt x="422275" y="5460"/>
                </a:lnTo>
                <a:lnTo>
                  <a:pt x="412242" y="5206"/>
                </a:lnTo>
                <a:lnTo>
                  <a:pt x="407162" y="4825"/>
                </a:lnTo>
                <a:lnTo>
                  <a:pt x="397001" y="3555"/>
                </a:lnTo>
                <a:lnTo>
                  <a:pt x="391287" y="2412"/>
                </a:lnTo>
                <a:lnTo>
                  <a:pt x="385064" y="634"/>
                </a:lnTo>
                <a:close/>
              </a:path>
              <a:path w="539750" h="176530">
                <a:moveTo>
                  <a:pt x="449579" y="5206"/>
                </a:moveTo>
                <a:lnTo>
                  <a:pt x="438403" y="5206"/>
                </a:lnTo>
                <a:lnTo>
                  <a:pt x="427481" y="5460"/>
                </a:lnTo>
                <a:lnTo>
                  <a:pt x="449579" y="5460"/>
                </a:lnTo>
                <a:lnTo>
                  <a:pt x="449579" y="5206"/>
                </a:lnTo>
                <a:close/>
              </a:path>
              <a:path w="539750" h="176530">
                <a:moveTo>
                  <a:pt x="342646" y="137032"/>
                </a:moveTo>
                <a:lnTo>
                  <a:pt x="175387" y="137032"/>
                </a:lnTo>
                <a:lnTo>
                  <a:pt x="175387" y="152653"/>
                </a:lnTo>
                <a:lnTo>
                  <a:pt x="342646" y="152653"/>
                </a:lnTo>
                <a:lnTo>
                  <a:pt x="342646" y="137032"/>
                </a:lnTo>
                <a:close/>
              </a:path>
              <a:path w="539750" h="176530">
                <a:moveTo>
                  <a:pt x="233679" y="105155"/>
                </a:moveTo>
                <a:lnTo>
                  <a:pt x="216153" y="105155"/>
                </a:lnTo>
                <a:lnTo>
                  <a:pt x="216153" y="137032"/>
                </a:lnTo>
                <a:lnTo>
                  <a:pt x="233679" y="137032"/>
                </a:lnTo>
                <a:lnTo>
                  <a:pt x="233679" y="105155"/>
                </a:lnTo>
                <a:close/>
              </a:path>
              <a:path w="539750" h="176530">
                <a:moveTo>
                  <a:pt x="301878" y="105155"/>
                </a:moveTo>
                <a:lnTo>
                  <a:pt x="284352" y="105155"/>
                </a:lnTo>
                <a:lnTo>
                  <a:pt x="284352" y="137032"/>
                </a:lnTo>
                <a:lnTo>
                  <a:pt x="301878" y="137032"/>
                </a:lnTo>
                <a:lnTo>
                  <a:pt x="301878" y="105155"/>
                </a:lnTo>
                <a:close/>
              </a:path>
              <a:path w="539750" h="176530">
                <a:moveTo>
                  <a:pt x="147827" y="103504"/>
                </a:moveTo>
                <a:lnTo>
                  <a:pt x="25907" y="103504"/>
                </a:lnTo>
                <a:lnTo>
                  <a:pt x="25907" y="118998"/>
                </a:lnTo>
                <a:lnTo>
                  <a:pt x="130301" y="118998"/>
                </a:lnTo>
                <a:lnTo>
                  <a:pt x="130301" y="131825"/>
                </a:lnTo>
                <a:lnTo>
                  <a:pt x="25907" y="131825"/>
                </a:lnTo>
                <a:lnTo>
                  <a:pt x="25907" y="176529"/>
                </a:lnTo>
                <a:lnTo>
                  <a:pt x="153670" y="176529"/>
                </a:lnTo>
                <a:lnTo>
                  <a:pt x="153670" y="161162"/>
                </a:lnTo>
                <a:lnTo>
                  <a:pt x="43433" y="161162"/>
                </a:lnTo>
                <a:lnTo>
                  <a:pt x="43433" y="147319"/>
                </a:lnTo>
                <a:lnTo>
                  <a:pt x="147827" y="147319"/>
                </a:lnTo>
                <a:lnTo>
                  <a:pt x="147827" y="103504"/>
                </a:lnTo>
                <a:close/>
              </a:path>
              <a:path w="539750" h="176530">
                <a:moveTo>
                  <a:pt x="258952" y="9143"/>
                </a:moveTo>
                <a:lnTo>
                  <a:pt x="215265" y="17779"/>
                </a:lnTo>
                <a:lnTo>
                  <a:pt x="193333" y="62920"/>
                </a:lnTo>
                <a:lnTo>
                  <a:pt x="194691" y="69214"/>
                </a:lnTo>
                <a:lnTo>
                  <a:pt x="197357" y="74929"/>
                </a:lnTo>
                <a:lnTo>
                  <a:pt x="200025" y="80771"/>
                </a:lnTo>
                <a:lnTo>
                  <a:pt x="204216" y="85597"/>
                </a:lnTo>
                <a:lnTo>
                  <a:pt x="209803" y="89661"/>
                </a:lnTo>
                <a:lnTo>
                  <a:pt x="215265" y="93725"/>
                </a:lnTo>
                <a:lnTo>
                  <a:pt x="258952" y="102361"/>
                </a:lnTo>
                <a:lnTo>
                  <a:pt x="266809" y="102149"/>
                </a:lnTo>
                <a:lnTo>
                  <a:pt x="311689" y="86867"/>
                </a:lnTo>
                <a:lnTo>
                  <a:pt x="258952" y="86867"/>
                </a:lnTo>
                <a:lnTo>
                  <a:pt x="248133" y="86367"/>
                </a:lnTo>
                <a:lnTo>
                  <a:pt x="213875" y="69214"/>
                </a:lnTo>
                <a:lnTo>
                  <a:pt x="210693" y="55752"/>
                </a:lnTo>
                <a:lnTo>
                  <a:pt x="211480" y="48658"/>
                </a:lnTo>
                <a:lnTo>
                  <a:pt x="248163" y="25030"/>
                </a:lnTo>
                <a:lnTo>
                  <a:pt x="258952" y="24510"/>
                </a:lnTo>
                <a:lnTo>
                  <a:pt x="311340" y="24510"/>
                </a:lnTo>
                <a:lnTo>
                  <a:pt x="307848" y="21970"/>
                </a:lnTo>
                <a:lnTo>
                  <a:pt x="266735" y="9338"/>
                </a:lnTo>
                <a:lnTo>
                  <a:pt x="258952" y="9143"/>
                </a:lnTo>
                <a:close/>
              </a:path>
              <a:path w="539750" h="176530">
                <a:moveTo>
                  <a:pt x="311340" y="24510"/>
                </a:moveTo>
                <a:lnTo>
                  <a:pt x="258952" y="24510"/>
                </a:lnTo>
                <a:lnTo>
                  <a:pt x="269668" y="25032"/>
                </a:lnTo>
                <a:lnTo>
                  <a:pt x="279146" y="26590"/>
                </a:lnTo>
                <a:lnTo>
                  <a:pt x="307213" y="55752"/>
                </a:lnTo>
                <a:lnTo>
                  <a:pt x="306409" y="62737"/>
                </a:lnTo>
                <a:lnTo>
                  <a:pt x="269626" y="86369"/>
                </a:lnTo>
                <a:lnTo>
                  <a:pt x="258952" y="86867"/>
                </a:lnTo>
                <a:lnTo>
                  <a:pt x="311689" y="86867"/>
                </a:lnTo>
                <a:lnTo>
                  <a:pt x="324571" y="62920"/>
                </a:lnTo>
                <a:lnTo>
                  <a:pt x="324560" y="48658"/>
                </a:lnTo>
                <a:lnTo>
                  <a:pt x="323225" y="42592"/>
                </a:lnTo>
                <a:lnTo>
                  <a:pt x="320360" y="36702"/>
                </a:lnTo>
                <a:lnTo>
                  <a:pt x="317626" y="30987"/>
                </a:lnTo>
                <a:lnTo>
                  <a:pt x="313436" y="26034"/>
                </a:lnTo>
                <a:lnTo>
                  <a:pt x="311340" y="24510"/>
                </a:lnTo>
                <a:close/>
              </a:path>
              <a:path w="539750" h="176530">
                <a:moveTo>
                  <a:pt x="147827" y="83184"/>
                </a:moveTo>
                <a:lnTo>
                  <a:pt x="130301" y="83184"/>
                </a:lnTo>
                <a:lnTo>
                  <a:pt x="130301" y="96773"/>
                </a:lnTo>
                <a:lnTo>
                  <a:pt x="147827" y="96773"/>
                </a:lnTo>
                <a:lnTo>
                  <a:pt x="147827" y="83184"/>
                </a:lnTo>
                <a:close/>
              </a:path>
              <a:path w="539750" h="176530">
                <a:moveTo>
                  <a:pt x="86868" y="23113"/>
                </a:moveTo>
                <a:lnTo>
                  <a:pt x="69723" y="23113"/>
                </a:lnTo>
                <a:lnTo>
                  <a:pt x="68833" y="57784"/>
                </a:lnTo>
                <a:lnTo>
                  <a:pt x="68325" y="67690"/>
                </a:lnTo>
                <a:lnTo>
                  <a:pt x="68111" y="71119"/>
                </a:lnTo>
                <a:lnTo>
                  <a:pt x="68013" y="72262"/>
                </a:lnTo>
                <a:lnTo>
                  <a:pt x="67691" y="75056"/>
                </a:lnTo>
                <a:lnTo>
                  <a:pt x="0" y="75056"/>
                </a:lnTo>
                <a:lnTo>
                  <a:pt x="0" y="90296"/>
                </a:lnTo>
                <a:lnTo>
                  <a:pt x="51562" y="90296"/>
                </a:lnTo>
                <a:lnTo>
                  <a:pt x="65035" y="90201"/>
                </a:lnTo>
                <a:lnTo>
                  <a:pt x="108174" y="87792"/>
                </a:lnTo>
                <a:lnTo>
                  <a:pt x="130301" y="83184"/>
                </a:lnTo>
                <a:lnTo>
                  <a:pt x="147827" y="83184"/>
                </a:lnTo>
                <a:lnTo>
                  <a:pt x="147827" y="74421"/>
                </a:lnTo>
                <a:lnTo>
                  <a:pt x="84200" y="74421"/>
                </a:lnTo>
                <a:lnTo>
                  <a:pt x="84842" y="67690"/>
                </a:lnTo>
                <a:lnTo>
                  <a:pt x="86614" y="33654"/>
                </a:lnTo>
                <a:lnTo>
                  <a:pt x="86868" y="23113"/>
                </a:lnTo>
                <a:close/>
              </a:path>
              <a:path w="539750" h="176530">
                <a:moveTo>
                  <a:pt x="39877" y="23113"/>
                </a:moveTo>
                <a:lnTo>
                  <a:pt x="22605" y="23113"/>
                </a:lnTo>
                <a:lnTo>
                  <a:pt x="22708" y="25272"/>
                </a:lnTo>
                <a:lnTo>
                  <a:pt x="22893" y="30733"/>
                </a:lnTo>
                <a:lnTo>
                  <a:pt x="23241" y="43814"/>
                </a:lnTo>
                <a:lnTo>
                  <a:pt x="23749" y="53847"/>
                </a:lnTo>
                <a:lnTo>
                  <a:pt x="24129" y="58800"/>
                </a:lnTo>
                <a:lnTo>
                  <a:pt x="24383" y="63626"/>
                </a:lnTo>
                <a:lnTo>
                  <a:pt x="25019" y="72262"/>
                </a:lnTo>
                <a:lnTo>
                  <a:pt x="25400" y="75056"/>
                </a:lnTo>
                <a:lnTo>
                  <a:pt x="41782" y="75056"/>
                </a:lnTo>
                <a:lnTo>
                  <a:pt x="41528" y="71754"/>
                </a:lnTo>
                <a:lnTo>
                  <a:pt x="41275" y="67690"/>
                </a:lnTo>
                <a:lnTo>
                  <a:pt x="40513" y="52958"/>
                </a:lnTo>
                <a:lnTo>
                  <a:pt x="40386" y="48005"/>
                </a:lnTo>
                <a:lnTo>
                  <a:pt x="40131" y="43052"/>
                </a:lnTo>
                <a:lnTo>
                  <a:pt x="40004" y="34670"/>
                </a:lnTo>
                <a:lnTo>
                  <a:pt x="39877" y="23113"/>
                </a:lnTo>
                <a:close/>
              </a:path>
              <a:path w="539750" h="176530">
                <a:moveTo>
                  <a:pt x="147827" y="0"/>
                </a:moveTo>
                <a:lnTo>
                  <a:pt x="130301" y="0"/>
                </a:lnTo>
                <a:lnTo>
                  <a:pt x="130301" y="67944"/>
                </a:lnTo>
                <a:lnTo>
                  <a:pt x="124332" y="69722"/>
                </a:lnTo>
                <a:lnTo>
                  <a:pt x="117221" y="71119"/>
                </a:lnTo>
                <a:lnTo>
                  <a:pt x="100965" y="73405"/>
                </a:lnTo>
                <a:lnTo>
                  <a:pt x="92709" y="74040"/>
                </a:lnTo>
                <a:lnTo>
                  <a:pt x="84200" y="74421"/>
                </a:lnTo>
                <a:lnTo>
                  <a:pt x="147827" y="74421"/>
                </a:lnTo>
                <a:lnTo>
                  <a:pt x="147827" y="0"/>
                </a:lnTo>
                <a:close/>
              </a:path>
              <a:path w="539750" h="176530">
                <a:moveTo>
                  <a:pt x="106679" y="7746"/>
                </a:moveTo>
                <a:lnTo>
                  <a:pt x="1016" y="7746"/>
                </a:lnTo>
                <a:lnTo>
                  <a:pt x="1016" y="23113"/>
                </a:lnTo>
                <a:lnTo>
                  <a:pt x="106679" y="23113"/>
                </a:lnTo>
                <a:lnTo>
                  <a:pt x="106679" y="7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11718" y="1462786"/>
            <a:ext cx="124460" cy="44450"/>
          </a:xfrm>
          <a:custGeom>
            <a:avLst/>
            <a:gdLst/>
            <a:ahLst/>
            <a:cxnLst/>
            <a:rect l="l" t="t" r="r" b="b"/>
            <a:pathLst>
              <a:path w="124459" h="44450">
                <a:moveTo>
                  <a:pt x="0" y="0"/>
                </a:moveTo>
                <a:lnTo>
                  <a:pt x="17652" y="0"/>
                </a:lnTo>
                <a:lnTo>
                  <a:pt x="17652" y="28448"/>
                </a:lnTo>
                <a:lnTo>
                  <a:pt x="123951" y="28448"/>
                </a:lnTo>
                <a:lnTo>
                  <a:pt x="123951" y="43941"/>
                </a:lnTo>
                <a:lnTo>
                  <a:pt x="0" y="4394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198739" y="1438275"/>
            <a:ext cx="167640" cy="47625"/>
          </a:xfrm>
          <a:custGeom>
            <a:avLst/>
            <a:gdLst/>
            <a:ahLst/>
            <a:cxnLst/>
            <a:rect l="l" t="t" r="r" b="b"/>
            <a:pathLst>
              <a:path w="167640" h="47625">
                <a:moveTo>
                  <a:pt x="40766" y="0"/>
                </a:moveTo>
                <a:lnTo>
                  <a:pt x="58292" y="0"/>
                </a:lnTo>
                <a:lnTo>
                  <a:pt x="58292" y="31876"/>
                </a:lnTo>
                <a:lnTo>
                  <a:pt x="108965" y="31876"/>
                </a:lnTo>
                <a:lnTo>
                  <a:pt x="108965" y="0"/>
                </a:lnTo>
                <a:lnTo>
                  <a:pt x="126491" y="0"/>
                </a:lnTo>
                <a:lnTo>
                  <a:pt x="126491" y="31876"/>
                </a:lnTo>
                <a:lnTo>
                  <a:pt x="167258" y="31876"/>
                </a:lnTo>
                <a:lnTo>
                  <a:pt x="167258" y="47498"/>
                </a:lnTo>
                <a:lnTo>
                  <a:pt x="0" y="47498"/>
                </a:lnTo>
                <a:lnTo>
                  <a:pt x="0" y="31876"/>
                </a:lnTo>
                <a:lnTo>
                  <a:pt x="40766" y="31876"/>
                </a:lnTo>
                <a:lnTo>
                  <a:pt x="40766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49259" y="1436624"/>
            <a:ext cx="128270" cy="73025"/>
          </a:xfrm>
          <a:custGeom>
            <a:avLst/>
            <a:gdLst/>
            <a:ahLst/>
            <a:cxnLst/>
            <a:rect l="l" t="t" r="r" b="b"/>
            <a:pathLst>
              <a:path w="128270" h="73025">
                <a:moveTo>
                  <a:pt x="0" y="0"/>
                </a:moveTo>
                <a:lnTo>
                  <a:pt x="121920" y="0"/>
                </a:lnTo>
                <a:lnTo>
                  <a:pt x="121920" y="43814"/>
                </a:lnTo>
                <a:lnTo>
                  <a:pt x="17525" y="43814"/>
                </a:lnTo>
                <a:lnTo>
                  <a:pt x="17525" y="57658"/>
                </a:lnTo>
                <a:lnTo>
                  <a:pt x="127762" y="57658"/>
                </a:lnTo>
                <a:lnTo>
                  <a:pt x="127762" y="73025"/>
                </a:lnTo>
                <a:lnTo>
                  <a:pt x="0" y="73025"/>
                </a:lnTo>
                <a:lnTo>
                  <a:pt x="0" y="28321"/>
                </a:lnTo>
                <a:lnTo>
                  <a:pt x="104394" y="28321"/>
                </a:lnTo>
                <a:lnTo>
                  <a:pt x="104394" y="15493"/>
                </a:lnTo>
                <a:lnTo>
                  <a:pt x="0" y="154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409685" y="1405127"/>
            <a:ext cx="57785" cy="33655"/>
          </a:xfrm>
          <a:custGeom>
            <a:avLst/>
            <a:gdLst/>
            <a:ahLst/>
            <a:cxnLst/>
            <a:rect l="l" t="t" r="r" b="b"/>
            <a:pathLst>
              <a:path w="57784" h="33655">
                <a:moveTo>
                  <a:pt x="28702" y="0"/>
                </a:moveTo>
                <a:lnTo>
                  <a:pt x="19812" y="0"/>
                </a:lnTo>
                <a:lnTo>
                  <a:pt x="12827" y="1397"/>
                </a:lnTo>
                <a:lnTo>
                  <a:pt x="7620" y="3937"/>
                </a:lnTo>
                <a:lnTo>
                  <a:pt x="2540" y="6476"/>
                </a:lnTo>
                <a:lnTo>
                  <a:pt x="0" y="10668"/>
                </a:lnTo>
                <a:lnTo>
                  <a:pt x="0" y="16510"/>
                </a:lnTo>
                <a:lnTo>
                  <a:pt x="0" y="22351"/>
                </a:lnTo>
                <a:lnTo>
                  <a:pt x="2540" y="26543"/>
                </a:lnTo>
                <a:lnTo>
                  <a:pt x="7620" y="29210"/>
                </a:lnTo>
                <a:lnTo>
                  <a:pt x="12700" y="31750"/>
                </a:lnTo>
                <a:lnTo>
                  <a:pt x="19685" y="33147"/>
                </a:lnTo>
                <a:lnTo>
                  <a:pt x="28702" y="33147"/>
                </a:lnTo>
                <a:lnTo>
                  <a:pt x="37719" y="33147"/>
                </a:lnTo>
                <a:lnTo>
                  <a:pt x="44831" y="31750"/>
                </a:lnTo>
                <a:lnTo>
                  <a:pt x="49911" y="29083"/>
                </a:lnTo>
                <a:lnTo>
                  <a:pt x="54991" y="26543"/>
                </a:lnTo>
                <a:lnTo>
                  <a:pt x="57658" y="22225"/>
                </a:lnTo>
                <a:lnTo>
                  <a:pt x="57658" y="16510"/>
                </a:lnTo>
                <a:lnTo>
                  <a:pt x="57658" y="10668"/>
                </a:lnTo>
                <a:lnTo>
                  <a:pt x="54991" y="6604"/>
                </a:lnTo>
                <a:lnTo>
                  <a:pt x="49911" y="3937"/>
                </a:lnTo>
                <a:lnTo>
                  <a:pt x="44704" y="1397"/>
                </a:lnTo>
                <a:lnTo>
                  <a:pt x="37719" y="0"/>
                </a:lnTo>
                <a:lnTo>
                  <a:pt x="28702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93556" y="1390777"/>
            <a:ext cx="90170" cy="62230"/>
          </a:xfrm>
          <a:custGeom>
            <a:avLst/>
            <a:gdLst/>
            <a:ahLst/>
            <a:cxnLst/>
            <a:rect l="l" t="t" r="r" b="b"/>
            <a:pathLst>
              <a:path w="90170" h="62230">
                <a:moveTo>
                  <a:pt x="44831" y="0"/>
                </a:moveTo>
                <a:lnTo>
                  <a:pt x="86233" y="13715"/>
                </a:lnTo>
                <a:lnTo>
                  <a:pt x="90170" y="21336"/>
                </a:lnTo>
                <a:lnTo>
                  <a:pt x="90170" y="30861"/>
                </a:lnTo>
                <a:lnTo>
                  <a:pt x="90170" y="40386"/>
                </a:lnTo>
                <a:lnTo>
                  <a:pt x="55306" y="61200"/>
                </a:lnTo>
                <a:lnTo>
                  <a:pt x="44831" y="61722"/>
                </a:lnTo>
                <a:lnTo>
                  <a:pt x="34448" y="61200"/>
                </a:lnTo>
                <a:lnTo>
                  <a:pt x="0" y="40386"/>
                </a:lnTo>
                <a:lnTo>
                  <a:pt x="0" y="30861"/>
                </a:lnTo>
                <a:lnTo>
                  <a:pt x="0" y="21209"/>
                </a:lnTo>
                <a:lnTo>
                  <a:pt x="34448" y="504"/>
                </a:lnTo>
                <a:lnTo>
                  <a:pt x="4483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80476" y="1373441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221" y="0"/>
                </a:lnTo>
              </a:path>
            </a:pathLst>
          </a:custGeom>
          <a:ln w="240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34044" y="1357630"/>
            <a:ext cx="96520" cy="62865"/>
          </a:xfrm>
          <a:custGeom>
            <a:avLst/>
            <a:gdLst/>
            <a:ahLst/>
            <a:cxnLst/>
            <a:rect l="l" t="t" r="r" b="b"/>
            <a:pathLst>
              <a:path w="96520" h="62865">
                <a:moveTo>
                  <a:pt x="48259" y="0"/>
                </a:moveTo>
                <a:lnTo>
                  <a:pt x="7125" y="12578"/>
                </a:lnTo>
                <a:lnTo>
                  <a:pt x="0" y="31242"/>
                </a:lnTo>
                <a:lnTo>
                  <a:pt x="787" y="38409"/>
                </a:lnTo>
                <a:lnTo>
                  <a:pt x="37453" y="61858"/>
                </a:lnTo>
                <a:lnTo>
                  <a:pt x="48259" y="62357"/>
                </a:lnTo>
                <a:lnTo>
                  <a:pt x="58975" y="61856"/>
                </a:lnTo>
                <a:lnTo>
                  <a:pt x="93297" y="44465"/>
                </a:lnTo>
                <a:lnTo>
                  <a:pt x="96520" y="31242"/>
                </a:lnTo>
                <a:lnTo>
                  <a:pt x="95712" y="24239"/>
                </a:lnTo>
                <a:lnTo>
                  <a:pt x="58975" y="521"/>
                </a:lnTo>
                <a:lnTo>
                  <a:pt x="4825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63230" y="1356233"/>
            <a:ext cx="29845" cy="52069"/>
          </a:xfrm>
          <a:custGeom>
            <a:avLst/>
            <a:gdLst/>
            <a:ahLst/>
            <a:cxnLst/>
            <a:rect l="l" t="t" r="r" b="b"/>
            <a:pathLst>
              <a:path w="29845" h="52069">
                <a:moveTo>
                  <a:pt x="0" y="0"/>
                </a:moveTo>
                <a:lnTo>
                  <a:pt x="0" y="3809"/>
                </a:lnTo>
                <a:lnTo>
                  <a:pt x="0" y="7619"/>
                </a:lnTo>
                <a:lnTo>
                  <a:pt x="126" y="11556"/>
                </a:lnTo>
                <a:lnTo>
                  <a:pt x="126" y="15493"/>
                </a:lnTo>
                <a:lnTo>
                  <a:pt x="253" y="19938"/>
                </a:lnTo>
                <a:lnTo>
                  <a:pt x="508" y="24891"/>
                </a:lnTo>
                <a:lnTo>
                  <a:pt x="635" y="29844"/>
                </a:lnTo>
                <a:lnTo>
                  <a:pt x="889" y="34797"/>
                </a:lnTo>
                <a:lnTo>
                  <a:pt x="1143" y="39624"/>
                </a:lnTo>
                <a:lnTo>
                  <a:pt x="1397" y="44576"/>
                </a:lnTo>
                <a:lnTo>
                  <a:pt x="1650" y="48640"/>
                </a:lnTo>
                <a:lnTo>
                  <a:pt x="1904" y="51942"/>
                </a:lnTo>
                <a:lnTo>
                  <a:pt x="11811" y="51942"/>
                </a:lnTo>
                <a:lnTo>
                  <a:pt x="27813" y="51942"/>
                </a:lnTo>
                <a:lnTo>
                  <a:pt x="29210" y="24764"/>
                </a:lnTo>
                <a:lnTo>
                  <a:pt x="29337" y="19938"/>
                </a:lnTo>
                <a:lnTo>
                  <a:pt x="29464" y="15112"/>
                </a:lnTo>
                <a:lnTo>
                  <a:pt x="29591" y="10540"/>
                </a:lnTo>
                <a:lnTo>
                  <a:pt x="29718" y="5968"/>
                </a:lnTo>
                <a:lnTo>
                  <a:pt x="29845" y="2539"/>
                </a:lnTo>
                <a:lnTo>
                  <a:pt x="29845" y="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16645" y="1342263"/>
            <a:ext cx="131445" cy="93345"/>
          </a:xfrm>
          <a:custGeom>
            <a:avLst/>
            <a:gdLst/>
            <a:ahLst/>
            <a:cxnLst/>
            <a:rect l="l" t="t" r="r" b="b"/>
            <a:pathLst>
              <a:path w="131445" h="93344">
                <a:moveTo>
                  <a:pt x="65658" y="0"/>
                </a:moveTo>
                <a:lnTo>
                  <a:pt x="109093" y="8636"/>
                </a:lnTo>
                <a:lnTo>
                  <a:pt x="114553" y="12826"/>
                </a:lnTo>
                <a:lnTo>
                  <a:pt x="120142" y="16890"/>
                </a:lnTo>
                <a:lnTo>
                  <a:pt x="124332" y="21844"/>
                </a:lnTo>
                <a:lnTo>
                  <a:pt x="127126" y="27686"/>
                </a:lnTo>
                <a:lnTo>
                  <a:pt x="129921" y="33400"/>
                </a:lnTo>
                <a:lnTo>
                  <a:pt x="131318" y="39750"/>
                </a:lnTo>
                <a:lnTo>
                  <a:pt x="131318" y="46609"/>
                </a:lnTo>
                <a:lnTo>
                  <a:pt x="131318" y="53594"/>
                </a:lnTo>
                <a:lnTo>
                  <a:pt x="114553" y="80517"/>
                </a:lnTo>
                <a:lnTo>
                  <a:pt x="108965" y="84582"/>
                </a:lnTo>
                <a:lnTo>
                  <a:pt x="65658" y="93217"/>
                </a:lnTo>
                <a:lnTo>
                  <a:pt x="57727" y="93005"/>
                </a:lnTo>
                <a:lnTo>
                  <a:pt x="16509" y="80517"/>
                </a:lnTo>
                <a:lnTo>
                  <a:pt x="10922" y="76453"/>
                </a:lnTo>
                <a:lnTo>
                  <a:pt x="6730" y="71627"/>
                </a:lnTo>
                <a:lnTo>
                  <a:pt x="4063" y="65786"/>
                </a:lnTo>
                <a:lnTo>
                  <a:pt x="1397" y="60071"/>
                </a:lnTo>
                <a:lnTo>
                  <a:pt x="0" y="53594"/>
                </a:lnTo>
                <a:lnTo>
                  <a:pt x="0" y="46609"/>
                </a:lnTo>
                <a:lnTo>
                  <a:pt x="0" y="39750"/>
                </a:lnTo>
                <a:lnTo>
                  <a:pt x="28828" y="5461"/>
                </a:lnTo>
                <a:lnTo>
                  <a:pt x="57729" y="194"/>
                </a:lnTo>
                <a:lnTo>
                  <a:pt x="6565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05368" y="1333753"/>
            <a:ext cx="67945" cy="20320"/>
          </a:xfrm>
          <a:custGeom>
            <a:avLst/>
            <a:gdLst/>
            <a:ahLst/>
            <a:cxnLst/>
            <a:rect l="l" t="t" r="r" b="b"/>
            <a:pathLst>
              <a:path w="67945" h="20319">
                <a:moveTo>
                  <a:pt x="3048" y="0"/>
                </a:moveTo>
                <a:lnTo>
                  <a:pt x="40258" y="4825"/>
                </a:lnTo>
                <a:lnTo>
                  <a:pt x="45465" y="4825"/>
                </a:lnTo>
                <a:lnTo>
                  <a:pt x="50926" y="4699"/>
                </a:lnTo>
                <a:lnTo>
                  <a:pt x="56387" y="4572"/>
                </a:lnTo>
                <a:lnTo>
                  <a:pt x="61975" y="4572"/>
                </a:lnTo>
                <a:lnTo>
                  <a:pt x="67563" y="4572"/>
                </a:lnTo>
                <a:lnTo>
                  <a:pt x="67563" y="19558"/>
                </a:lnTo>
                <a:lnTo>
                  <a:pt x="60705" y="19685"/>
                </a:lnTo>
                <a:lnTo>
                  <a:pt x="54355" y="19812"/>
                </a:lnTo>
                <a:lnTo>
                  <a:pt x="48513" y="19812"/>
                </a:lnTo>
                <a:lnTo>
                  <a:pt x="42672" y="19938"/>
                </a:lnTo>
                <a:lnTo>
                  <a:pt x="36829" y="19812"/>
                </a:lnTo>
                <a:lnTo>
                  <a:pt x="31114" y="19558"/>
                </a:lnTo>
                <a:lnTo>
                  <a:pt x="25400" y="19304"/>
                </a:lnTo>
                <a:lnTo>
                  <a:pt x="20065" y="18796"/>
                </a:lnTo>
                <a:lnTo>
                  <a:pt x="14985" y="18034"/>
                </a:lnTo>
                <a:lnTo>
                  <a:pt x="9905" y="17272"/>
                </a:lnTo>
                <a:lnTo>
                  <a:pt x="4952" y="16001"/>
                </a:lnTo>
                <a:lnTo>
                  <a:pt x="0" y="14097"/>
                </a:lnTo>
                <a:lnTo>
                  <a:pt x="304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13318" y="1333119"/>
            <a:ext cx="49530" cy="139700"/>
          </a:xfrm>
          <a:custGeom>
            <a:avLst/>
            <a:gdLst/>
            <a:ahLst/>
            <a:cxnLst/>
            <a:rect l="l" t="t" r="r" b="b"/>
            <a:pathLst>
              <a:path w="49529" h="139700">
                <a:moveTo>
                  <a:pt x="0" y="0"/>
                </a:moveTo>
                <a:lnTo>
                  <a:pt x="17525" y="0"/>
                </a:lnTo>
                <a:lnTo>
                  <a:pt x="17525" y="63118"/>
                </a:lnTo>
                <a:lnTo>
                  <a:pt x="49529" y="63118"/>
                </a:lnTo>
                <a:lnTo>
                  <a:pt x="49529" y="78612"/>
                </a:lnTo>
                <a:lnTo>
                  <a:pt x="17525" y="78612"/>
                </a:lnTo>
                <a:lnTo>
                  <a:pt x="17525" y="139318"/>
                </a:lnTo>
                <a:lnTo>
                  <a:pt x="0" y="13931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23352" y="1333119"/>
            <a:ext cx="147955" cy="97155"/>
          </a:xfrm>
          <a:custGeom>
            <a:avLst/>
            <a:gdLst/>
            <a:ahLst/>
            <a:cxnLst/>
            <a:rect l="l" t="t" r="r" b="b"/>
            <a:pathLst>
              <a:path w="147954" h="97155">
                <a:moveTo>
                  <a:pt x="130301" y="0"/>
                </a:moveTo>
                <a:lnTo>
                  <a:pt x="147827" y="0"/>
                </a:lnTo>
                <a:lnTo>
                  <a:pt x="147827" y="96773"/>
                </a:lnTo>
                <a:lnTo>
                  <a:pt x="130301" y="96773"/>
                </a:lnTo>
                <a:lnTo>
                  <a:pt x="130301" y="83184"/>
                </a:lnTo>
                <a:lnTo>
                  <a:pt x="123846" y="85022"/>
                </a:lnTo>
                <a:lnTo>
                  <a:pt x="77438" y="89915"/>
                </a:lnTo>
                <a:lnTo>
                  <a:pt x="51562" y="90296"/>
                </a:lnTo>
                <a:lnTo>
                  <a:pt x="0" y="90296"/>
                </a:lnTo>
                <a:lnTo>
                  <a:pt x="0" y="75056"/>
                </a:lnTo>
                <a:lnTo>
                  <a:pt x="25400" y="75056"/>
                </a:lnTo>
                <a:lnTo>
                  <a:pt x="25019" y="72262"/>
                </a:lnTo>
                <a:lnTo>
                  <a:pt x="24765" y="68452"/>
                </a:lnTo>
                <a:lnTo>
                  <a:pt x="24383" y="63626"/>
                </a:lnTo>
                <a:lnTo>
                  <a:pt x="24129" y="58800"/>
                </a:lnTo>
                <a:lnTo>
                  <a:pt x="23749" y="53847"/>
                </a:lnTo>
                <a:lnTo>
                  <a:pt x="23495" y="48894"/>
                </a:lnTo>
                <a:lnTo>
                  <a:pt x="23241" y="43814"/>
                </a:lnTo>
                <a:lnTo>
                  <a:pt x="23114" y="38988"/>
                </a:lnTo>
                <a:lnTo>
                  <a:pt x="22987" y="34162"/>
                </a:lnTo>
                <a:lnTo>
                  <a:pt x="22859" y="29463"/>
                </a:lnTo>
                <a:lnTo>
                  <a:pt x="22732" y="25780"/>
                </a:lnTo>
                <a:lnTo>
                  <a:pt x="22605" y="23113"/>
                </a:lnTo>
                <a:lnTo>
                  <a:pt x="1016" y="23113"/>
                </a:lnTo>
                <a:lnTo>
                  <a:pt x="1016" y="7746"/>
                </a:lnTo>
                <a:lnTo>
                  <a:pt x="106679" y="7746"/>
                </a:lnTo>
                <a:lnTo>
                  <a:pt x="106679" y="23113"/>
                </a:lnTo>
                <a:lnTo>
                  <a:pt x="86868" y="23113"/>
                </a:lnTo>
                <a:lnTo>
                  <a:pt x="86868" y="25272"/>
                </a:lnTo>
                <a:lnTo>
                  <a:pt x="86741" y="28701"/>
                </a:lnTo>
                <a:lnTo>
                  <a:pt x="86614" y="33654"/>
                </a:lnTo>
                <a:lnTo>
                  <a:pt x="86359" y="38607"/>
                </a:lnTo>
                <a:lnTo>
                  <a:pt x="86105" y="43560"/>
                </a:lnTo>
                <a:lnTo>
                  <a:pt x="85851" y="48386"/>
                </a:lnTo>
                <a:lnTo>
                  <a:pt x="85598" y="53212"/>
                </a:lnTo>
                <a:lnTo>
                  <a:pt x="85344" y="58038"/>
                </a:lnTo>
                <a:lnTo>
                  <a:pt x="85090" y="62991"/>
                </a:lnTo>
                <a:lnTo>
                  <a:pt x="84836" y="67817"/>
                </a:lnTo>
                <a:lnTo>
                  <a:pt x="84454" y="71627"/>
                </a:lnTo>
                <a:lnTo>
                  <a:pt x="84200" y="74421"/>
                </a:lnTo>
                <a:lnTo>
                  <a:pt x="92709" y="74040"/>
                </a:lnTo>
                <a:lnTo>
                  <a:pt x="130301" y="67944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17457" y="1333119"/>
            <a:ext cx="360045" cy="176530"/>
          </a:xfrm>
          <a:custGeom>
            <a:avLst/>
            <a:gdLst/>
            <a:ahLst/>
            <a:cxnLst/>
            <a:rect l="l" t="t" r="r" b="b"/>
            <a:pathLst>
              <a:path w="360045" h="176530">
                <a:moveTo>
                  <a:pt x="339344" y="118236"/>
                </a:moveTo>
                <a:lnTo>
                  <a:pt x="211836" y="118236"/>
                </a:lnTo>
                <a:lnTo>
                  <a:pt x="211836" y="176529"/>
                </a:lnTo>
                <a:lnTo>
                  <a:pt x="339344" y="176529"/>
                </a:lnTo>
                <a:lnTo>
                  <a:pt x="339344" y="161162"/>
                </a:lnTo>
                <a:lnTo>
                  <a:pt x="229489" y="161162"/>
                </a:lnTo>
                <a:lnTo>
                  <a:pt x="229489" y="133603"/>
                </a:lnTo>
                <a:lnTo>
                  <a:pt x="339344" y="133603"/>
                </a:lnTo>
                <a:lnTo>
                  <a:pt x="339344" y="118236"/>
                </a:lnTo>
                <a:close/>
              </a:path>
              <a:path w="360045" h="176530">
                <a:moveTo>
                  <a:pt x="339344" y="133603"/>
                </a:moveTo>
                <a:lnTo>
                  <a:pt x="321691" y="133603"/>
                </a:lnTo>
                <a:lnTo>
                  <a:pt x="321691" y="161162"/>
                </a:lnTo>
                <a:lnTo>
                  <a:pt x="339344" y="161162"/>
                </a:lnTo>
                <a:lnTo>
                  <a:pt x="339344" y="133603"/>
                </a:lnTo>
                <a:close/>
              </a:path>
              <a:path w="360045" h="176530">
                <a:moveTo>
                  <a:pt x="284225" y="103377"/>
                </a:moveTo>
                <a:lnTo>
                  <a:pt x="266573" y="103377"/>
                </a:lnTo>
                <a:lnTo>
                  <a:pt x="266573" y="118236"/>
                </a:lnTo>
                <a:lnTo>
                  <a:pt x="284225" y="118236"/>
                </a:lnTo>
                <a:lnTo>
                  <a:pt x="284225" y="103377"/>
                </a:lnTo>
                <a:close/>
              </a:path>
              <a:path w="360045" h="176530">
                <a:moveTo>
                  <a:pt x="360045" y="87756"/>
                </a:moveTo>
                <a:lnTo>
                  <a:pt x="190881" y="87756"/>
                </a:lnTo>
                <a:lnTo>
                  <a:pt x="190881" y="103377"/>
                </a:lnTo>
                <a:lnTo>
                  <a:pt x="360045" y="103377"/>
                </a:lnTo>
                <a:lnTo>
                  <a:pt x="360045" y="87756"/>
                </a:lnTo>
                <a:close/>
              </a:path>
              <a:path w="360045" h="176530">
                <a:moveTo>
                  <a:pt x="91059" y="109092"/>
                </a:moveTo>
                <a:lnTo>
                  <a:pt x="52071" y="113968"/>
                </a:lnTo>
                <a:lnTo>
                  <a:pt x="27813" y="142366"/>
                </a:lnTo>
                <a:lnTo>
                  <a:pt x="28767" y="149913"/>
                </a:lnTo>
                <a:lnTo>
                  <a:pt x="62880" y="173466"/>
                </a:lnTo>
                <a:lnTo>
                  <a:pt x="91059" y="175640"/>
                </a:lnTo>
                <a:lnTo>
                  <a:pt x="106130" y="175095"/>
                </a:lnTo>
                <a:lnTo>
                  <a:pt x="145772" y="162244"/>
                </a:lnTo>
                <a:lnTo>
                  <a:pt x="147241" y="160527"/>
                </a:lnTo>
                <a:lnTo>
                  <a:pt x="91059" y="160527"/>
                </a:lnTo>
                <a:lnTo>
                  <a:pt x="80392" y="160264"/>
                </a:lnTo>
                <a:lnTo>
                  <a:pt x="44703" y="148716"/>
                </a:lnTo>
                <a:lnTo>
                  <a:pt x="44703" y="136016"/>
                </a:lnTo>
                <a:lnTo>
                  <a:pt x="91059" y="124078"/>
                </a:lnTo>
                <a:lnTo>
                  <a:pt x="147155" y="124078"/>
                </a:lnTo>
                <a:lnTo>
                  <a:pt x="145772" y="122471"/>
                </a:lnTo>
                <a:lnTo>
                  <a:pt x="138938" y="117728"/>
                </a:lnTo>
                <a:lnTo>
                  <a:pt x="130081" y="113915"/>
                </a:lnTo>
                <a:lnTo>
                  <a:pt x="119141" y="111220"/>
                </a:lnTo>
                <a:lnTo>
                  <a:pt x="106130" y="109620"/>
                </a:lnTo>
                <a:lnTo>
                  <a:pt x="91059" y="109092"/>
                </a:lnTo>
                <a:close/>
              </a:path>
              <a:path w="360045" h="176530">
                <a:moveTo>
                  <a:pt x="147155" y="124078"/>
                </a:moveTo>
                <a:lnTo>
                  <a:pt x="91059" y="124078"/>
                </a:lnTo>
                <a:lnTo>
                  <a:pt x="101653" y="124362"/>
                </a:lnTo>
                <a:lnTo>
                  <a:pt x="110950" y="125206"/>
                </a:lnTo>
                <a:lnTo>
                  <a:pt x="118937" y="126597"/>
                </a:lnTo>
                <a:lnTo>
                  <a:pt x="125602" y="128523"/>
                </a:lnTo>
                <a:lnTo>
                  <a:pt x="133603" y="131444"/>
                </a:lnTo>
                <a:lnTo>
                  <a:pt x="137668" y="136016"/>
                </a:lnTo>
                <a:lnTo>
                  <a:pt x="137558" y="148716"/>
                </a:lnTo>
                <a:lnTo>
                  <a:pt x="91059" y="160527"/>
                </a:lnTo>
                <a:lnTo>
                  <a:pt x="147241" y="160527"/>
                </a:lnTo>
                <a:lnTo>
                  <a:pt x="150653" y="156543"/>
                </a:lnTo>
                <a:lnTo>
                  <a:pt x="153582" y="149913"/>
                </a:lnTo>
                <a:lnTo>
                  <a:pt x="154559" y="142366"/>
                </a:lnTo>
                <a:lnTo>
                  <a:pt x="153582" y="134766"/>
                </a:lnTo>
                <a:lnTo>
                  <a:pt x="150653" y="128142"/>
                </a:lnTo>
                <a:lnTo>
                  <a:pt x="147155" y="124078"/>
                </a:lnTo>
                <a:close/>
              </a:path>
              <a:path w="360045" h="176530">
                <a:moveTo>
                  <a:pt x="340868" y="58165"/>
                </a:moveTo>
                <a:lnTo>
                  <a:pt x="210312" y="58165"/>
                </a:lnTo>
                <a:lnTo>
                  <a:pt x="210312" y="73659"/>
                </a:lnTo>
                <a:lnTo>
                  <a:pt x="340868" y="73659"/>
                </a:lnTo>
                <a:lnTo>
                  <a:pt x="340868" y="58165"/>
                </a:lnTo>
                <a:close/>
              </a:path>
              <a:path w="360045" h="176530">
                <a:moveTo>
                  <a:pt x="253111" y="21335"/>
                </a:moveTo>
                <a:lnTo>
                  <a:pt x="235585" y="21335"/>
                </a:lnTo>
                <a:lnTo>
                  <a:pt x="236082" y="32765"/>
                </a:lnTo>
                <a:lnTo>
                  <a:pt x="236600" y="40004"/>
                </a:lnTo>
                <a:lnTo>
                  <a:pt x="237085" y="48513"/>
                </a:lnTo>
                <a:lnTo>
                  <a:pt x="237347" y="52704"/>
                </a:lnTo>
                <a:lnTo>
                  <a:pt x="237871" y="58165"/>
                </a:lnTo>
                <a:lnTo>
                  <a:pt x="255270" y="58165"/>
                </a:lnTo>
                <a:lnTo>
                  <a:pt x="254889" y="52704"/>
                </a:lnTo>
                <a:lnTo>
                  <a:pt x="254381" y="46608"/>
                </a:lnTo>
                <a:lnTo>
                  <a:pt x="253619" y="32765"/>
                </a:lnTo>
                <a:lnTo>
                  <a:pt x="253365" y="26669"/>
                </a:lnTo>
                <a:lnTo>
                  <a:pt x="253111" y="21335"/>
                </a:lnTo>
                <a:close/>
              </a:path>
              <a:path w="360045" h="176530">
                <a:moveTo>
                  <a:pt x="315722" y="21335"/>
                </a:moveTo>
                <a:lnTo>
                  <a:pt x="298069" y="21335"/>
                </a:lnTo>
                <a:lnTo>
                  <a:pt x="297561" y="33908"/>
                </a:lnTo>
                <a:lnTo>
                  <a:pt x="297202" y="40004"/>
                </a:lnTo>
                <a:lnTo>
                  <a:pt x="296925" y="46862"/>
                </a:lnTo>
                <a:lnTo>
                  <a:pt x="296299" y="53975"/>
                </a:lnTo>
                <a:lnTo>
                  <a:pt x="295910" y="58165"/>
                </a:lnTo>
                <a:lnTo>
                  <a:pt x="313055" y="58165"/>
                </a:lnTo>
                <a:lnTo>
                  <a:pt x="313690" y="53975"/>
                </a:lnTo>
                <a:lnTo>
                  <a:pt x="314198" y="48513"/>
                </a:lnTo>
                <a:lnTo>
                  <a:pt x="314706" y="41909"/>
                </a:lnTo>
                <a:lnTo>
                  <a:pt x="315468" y="28447"/>
                </a:lnTo>
                <a:lnTo>
                  <a:pt x="315722" y="21335"/>
                </a:lnTo>
                <a:close/>
              </a:path>
              <a:path w="360045" h="176530">
                <a:moveTo>
                  <a:pt x="341249" y="5968"/>
                </a:moveTo>
                <a:lnTo>
                  <a:pt x="209931" y="5968"/>
                </a:lnTo>
                <a:lnTo>
                  <a:pt x="209931" y="21335"/>
                </a:lnTo>
                <a:lnTo>
                  <a:pt x="341249" y="21335"/>
                </a:lnTo>
                <a:lnTo>
                  <a:pt x="341249" y="5968"/>
                </a:lnTo>
                <a:close/>
              </a:path>
              <a:path w="360045" h="176530">
                <a:moveTo>
                  <a:pt x="66675" y="6730"/>
                </a:moveTo>
                <a:lnTo>
                  <a:pt x="49149" y="6730"/>
                </a:lnTo>
                <a:lnTo>
                  <a:pt x="49131" y="23367"/>
                </a:lnTo>
                <a:lnTo>
                  <a:pt x="48387" y="28828"/>
                </a:lnTo>
                <a:lnTo>
                  <a:pt x="45593" y="41275"/>
                </a:lnTo>
                <a:lnTo>
                  <a:pt x="43180" y="47625"/>
                </a:lnTo>
                <a:lnTo>
                  <a:pt x="39624" y="54101"/>
                </a:lnTo>
                <a:lnTo>
                  <a:pt x="36068" y="60705"/>
                </a:lnTo>
                <a:lnTo>
                  <a:pt x="7407" y="88126"/>
                </a:lnTo>
                <a:lnTo>
                  <a:pt x="0" y="92963"/>
                </a:lnTo>
                <a:lnTo>
                  <a:pt x="12192" y="104139"/>
                </a:lnTo>
                <a:lnTo>
                  <a:pt x="46482" y="74929"/>
                </a:lnTo>
                <a:lnTo>
                  <a:pt x="57615" y="54101"/>
                </a:lnTo>
                <a:lnTo>
                  <a:pt x="57912" y="53212"/>
                </a:lnTo>
                <a:lnTo>
                  <a:pt x="58166" y="52196"/>
                </a:lnTo>
                <a:lnTo>
                  <a:pt x="58420" y="51307"/>
                </a:lnTo>
                <a:lnTo>
                  <a:pt x="75412" y="51307"/>
                </a:lnTo>
                <a:lnTo>
                  <a:pt x="72136" y="45846"/>
                </a:lnTo>
                <a:lnTo>
                  <a:pt x="69723" y="40131"/>
                </a:lnTo>
                <a:lnTo>
                  <a:pt x="68580" y="34416"/>
                </a:lnTo>
                <a:lnTo>
                  <a:pt x="67310" y="28828"/>
                </a:lnTo>
                <a:lnTo>
                  <a:pt x="66675" y="23367"/>
                </a:lnTo>
                <a:lnTo>
                  <a:pt x="66675" y="6730"/>
                </a:lnTo>
                <a:close/>
              </a:path>
              <a:path w="360045" h="176530">
                <a:moveTo>
                  <a:pt x="75412" y="51307"/>
                </a:moveTo>
                <a:lnTo>
                  <a:pt x="58420" y="51307"/>
                </a:lnTo>
                <a:lnTo>
                  <a:pt x="59309" y="54355"/>
                </a:lnTo>
                <a:lnTo>
                  <a:pt x="74467" y="75866"/>
                </a:lnTo>
                <a:lnTo>
                  <a:pt x="77470" y="78993"/>
                </a:lnTo>
                <a:lnTo>
                  <a:pt x="81280" y="82168"/>
                </a:lnTo>
                <a:lnTo>
                  <a:pt x="85978" y="85597"/>
                </a:lnTo>
                <a:lnTo>
                  <a:pt x="90550" y="89026"/>
                </a:lnTo>
                <a:lnTo>
                  <a:pt x="96520" y="92328"/>
                </a:lnTo>
                <a:lnTo>
                  <a:pt x="103759" y="95757"/>
                </a:lnTo>
                <a:lnTo>
                  <a:pt x="114808" y="83184"/>
                </a:lnTo>
                <a:lnTo>
                  <a:pt x="107237" y="79591"/>
                </a:lnTo>
                <a:lnTo>
                  <a:pt x="100464" y="75818"/>
                </a:lnTo>
                <a:lnTo>
                  <a:pt x="94716" y="72022"/>
                </a:lnTo>
                <a:lnTo>
                  <a:pt x="89789" y="68071"/>
                </a:lnTo>
                <a:lnTo>
                  <a:pt x="83693" y="62864"/>
                </a:lnTo>
                <a:lnTo>
                  <a:pt x="78867" y="57403"/>
                </a:lnTo>
                <a:lnTo>
                  <a:pt x="75412" y="51307"/>
                </a:lnTo>
                <a:close/>
              </a:path>
              <a:path w="360045" h="176530">
                <a:moveTo>
                  <a:pt x="151638" y="0"/>
                </a:moveTo>
                <a:lnTo>
                  <a:pt x="134112" y="0"/>
                </a:lnTo>
                <a:lnTo>
                  <a:pt x="134112" y="105536"/>
                </a:lnTo>
                <a:lnTo>
                  <a:pt x="151638" y="105536"/>
                </a:lnTo>
                <a:lnTo>
                  <a:pt x="151638" y="64896"/>
                </a:lnTo>
                <a:lnTo>
                  <a:pt x="183642" y="64896"/>
                </a:lnTo>
                <a:lnTo>
                  <a:pt x="183642" y="49529"/>
                </a:lnTo>
                <a:lnTo>
                  <a:pt x="151638" y="49529"/>
                </a:lnTo>
                <a:lnTo>
                  <a:pt x="151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12885" y="1328547"/>
            <a:ext cx="432943" cy="1856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9" name="object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47664"/>
              </p:ext>
            </p:extLst>
          </p:nvPr>
        </p:nvGraphicFramePr>
        <p:xfrm>
          <a:off x="198449" y="1735252"/>
          <a:ext cx="9510319" cy="1158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37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0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70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7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7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991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69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6095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317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</a:pPr>
                      <a:r>
                        <a:rPr sz="1050" spc="-114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구</a:t>
                      </a:r>
                      <a:r>
                        <a:rPr sz="1050" spc="-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050" spc="-9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분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508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50" spc="-12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도시형생활주택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50" spc="-7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/오피스텔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635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sz="1050" spc="-114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규</a:t>
                      </a:r>
                      <a:r>
                        <a:rPr sz="1050" spc="-5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050" spc="-10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모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508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59385" marR="148590" indent="-190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35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spc="-7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계약(공급)면적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7939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019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spc="-114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전용면적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7939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09550" marR="196215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ko-KR" altLang="en-US" sz="1050" dirty="0">
                          <a:solidFill>
                            <a:schemeClr val="bg1"/>
                          </a:solidFill>
                          <a:latin typeface="Arial Unicode MS"/>
                          <a:cs typeface="Arial Unicode MS"/>
                        </a:rPr>
                        <a:t>매매가격</a:t>
                      </a:r>
                      <a:endParaRPr sz="1050" dirty="0">
                        <a:solidFill>
                          <a:schemeClr val="bg1"/>
                        </a:solidFill>
                        <a:latin typeface="Arial Unicode MS"/>
                        <a:cs typeface="Arial Unicode MS"/>
                      </a:endParaRPr>
                    </a:p>
                  </a:txBody>
                  <a:tcPr marL="0" marR="0" marT="63500" marB="0" anchor="ctr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53670" marR="139065" indent="5588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ko-KR" altLang="en-US" sz="1050" spc="-55" dirty="0" err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매매평단가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35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53670" marR="139065" indent="6223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ko-KR" altLang="en-US" sz="1050" spc="-114" dirty="0" err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전용평단가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35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050" spc="-11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전용률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508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spc="-10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임대가격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7939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97485" marR="180340" indent="5588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50" spc="-70" dirty="0" err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임대</a:t>
                      </a:r>
                      <a:r>
                        <a:rPr lang="ko-KR" altLang="en-US" sz="1050" spc="-7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수익률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35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279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평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79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279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평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79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10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보증금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79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12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월</a:t>
                      </a:r>
                      <a:r>
                        <a:rPr sz="1050" spc="-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050" spc="-12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세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79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7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575" spc="-67" baseline="2645" dirty="0">
                          <a:latin typeface="Arial Unicode MS"/>
                          <a:cs typeface="Arial Unicode MS"/>
                        </a:rPr>
                        <a:t>구(</a:t>
                      </a:r>
                      <a:r>
                        <a:rPr sz="1050" spc="5" dirty="0">
                          <a:latin typeface="바탕"/>
                          <a:cs typeface="바탕"/>
                        </a:rPr>
                        <a:t>舊</a:t>
                      </a:r>
                      <a:r>
                        <a:rPr sz="1575" spc="-52" baseline="2645" dirty="0">
                          <a:latin typeface="Arial Unicode MS"/>
                          <a:cs typeface="Arial Unicode MS"/>
                        </a:rPr>
                        <a:t>)불당</a:t>
                      </a:r>
                      <a:endParaRPr sz="1575" baseline="2645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2393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100" dirty="0">
                          <a:latin typeface="Arial Unicode MS"/>
                          <a:cs typeface="Arial Unicode MS"/>
                        </a:rPr>
                        <a:t>메가트로피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57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879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25" dirty="0">
                          <a:latin typeface="Arial Unicode MS"/>
                          <a:cs typeface="Arial Unicode MS"/>
                        </a:rPr>
                        <a:t>180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57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-35" dirty="0">
                          <a:latin typeface="Arial Unicode MS"/>
                          <a:cs typeface="Arial Unicode MS"/>
                        </a:rPr>
                        <a:t>2014.03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57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35" dirty="0">
                          <a:latin typeface="Arial Unicode MS"/>
                          <a:cs typeface="Arial Unicode MS"/>
                        </a:rPr>
                        <a:t>27.2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8</a:t>
                      </a: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.</a:t>
                      </a:r>
                      <a:r>
                        <a:rPr sz="1050" dirty="0">
                          <a:latin typeface="Arial Unicode MS"/>
                          <a:cs typeface="Arial Unicode MS"/>
                        </a:rPr>
                        <a:t>2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50" dirty="0">
                          <a:latin typeface="Arial Unicode MS"/>
                          <a:cs typeface="Arial Unicode MS"/>
                        </a:rPr>
                        <a:t>19.2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5.8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7</a:t>
                      </a: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0</a:t>
                      </a:r>
                      <a:r>
                        <a:rPr lang="en-US" altLang="ko-KR" sz="1050" spc="-5" dirty="0">
                          <a:latin typeface="Arial Unicode MS"/>
                          <a:cs typeface="Arial Unicode MS"/>
                        </a:rPr>
                        <a:t>00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15" dirty="0">
                          <a:latin typeface="Arial Unicode MS"/>
                          <a:cs typeface="Arial Unicode MS"/>
                        </a:rPr>
                        <a:t>854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50" dirty="0">
                          <a:latin typeface="Arial Unicode MS"/>
                          <a:cs typeface="Arial Unicode MS"/>
                        </a:rPr>
                        <a:t>1,207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70.80%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5" dirty="0">
                          <a:latin typeface="Arial Unicode MS"/>
                          <a:cs typeface="Arial Unicode MS"/>
                        </a:rPr>
                        <a:t>300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15" dirty="0">
                          <a:latin typeface="Arial Unicode MS"/>
                          <a:cs typeface="Arial Unicode MS"/>
                        </a:rPr>
                        <a:t>35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15" dirty="0">
                          <a:latin typeface="Arial Unicode MS"/>
                          <a:cs typeface="Arial Unicode MS"/>
                        </a:rPr>
                        <a:t>6.27%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29.0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9209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8.8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29209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50" spc="-50" dirty="0">
                          <a:latin typeface="Arial Unicode MS"/>
                          <a:cs typeface="Arial Unicode MS"/>
                        </a:rPr>
                        <a:t>19.2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9209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5.8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9209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7</a:t>
                      </a: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0</a:t>
                      </a:r>
                      <a:r>
                        <a:rPr sz="1050" dirty="0">
                          <a:latin typeface="Arial Unicode MS"/>
                          <a:cs typeface="Arial Unicode MS"/>
                        </a:rPr>
                        <a:t>00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9209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50" spc="-15" dirty="0">
                          <a:latin typeface="Arial Unicode MS"/>
                          <a:cs typeface="Arial Unicode MS"/>
                        </a:rPr>
                        <a:t>797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9209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50" spc="-50" dirty="0">
                          <a:latin typeface="Arial Unicode MS"/>
                          <a:cs typeface="Arial Unicode MS"/>
                        </a:rPr>
                        <a:t>1,207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9209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50" dirty="0">
                          <a:latin typeface="Arial Unicode MS"/>
                          <a:cs typeface="Arial Unicode MS"/>
                        </a:rPr>
                        <a:t>66.30%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9209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50" spc="5" dirty="0">
                          <a:latin typeface="Arial Unicode MS"/>
                          <a:cs typeface="Arial Unicode MS"/>
                        </a:rPr>
                        <a:t>300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9209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50" spc="-15" dirty="0">
                          <a:latin typeface="Arial Unicode MS"/>
                          <a:cs typeface="Arial Unicode MS"/>
                        </a:rPr>
                        <a:t>35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9209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50" spc="-15" dirty="0">
                          <a:latin typeface="Arial Unicode MS"/>
                          <a:cs typeface="Arial Unicode MS"/>
                        </a:rPr>
                        <a:t>6.27%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9209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70" dirty="0">
                          <a:latin typeface="Arial Unicode MS"/>
                          <a:cs typeface="Arial Unicode MS"/>
                        </a:rPr>
                        <a:t>불당아름채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15" dirty="0">
                          <a:latin typeface="Arial Unicode MS"/>
                          <a:cs typeface="Arial Unicode MS"/>
                        </a:rPr>
                        <a:t>38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30" dirty="0">
                          <a:latin typeface="Arial Unicode MS"/>
                          <a:cs typeface="Arial Unicode MS"/>
                        </a:rPr>
                        <a:t>2015.02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30" dirty="0">
                          <a:latin typeface="Arial Unicode MS"/>
                          <a:cs typeface="Arial Unicode MS"/>
                        </a:rPr>
                        <a:t>93.7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dirty="0">
                          <a:latin typeface="Arial Unicode MS"/>
                          <a:cs typeface="Arial Unicode MS"/>
                        </a:rPr>
                        <a:t>2</a:t>
                      </a: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8</a:t>
                      </a: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.</a:t>
                      </a:r>
                      <a:r>
                        <a:rPr sz="1050" dirty="0">
                          <a:latin typeface="Arial Unicode MS"/>
                          <a:cs typeface="Arial Unicode MS"/>
                        </a:rPr>
                        <a:t>3</a:t>
                      </a: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35" dirty="0">
                          <a:latin typeface="Arial Unicode MS"/>
                          <a:cs typeface="Arial Unicode MS"/>
                        </a:rPr>
                        <a:t>53.3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85" dirty="0">
                          <a:latin typeface="Arial Unicode MS"/>
                          <a:cs typeface="Arial Unicode MS"/>
                        </a:rPr>
                        <a:t>16.1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sz="1050" dirty="0">
                          <a:latin typeface="Arial Unicode MS"/>
                          <a:cs typeface="Arial Unicode MS"/>
                        </a:rPr>
                        <a:t>4</a:t>
                      </a: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,0</a:t>
                      </a:r>
                      <a:r>
                        <a:rPr sz="1050" dirty="0">
                          <a:latin typeface="Arial Unicode MS"/>
                          <a:cs typeface="Arial Unicode MS"/>
                        </a:rPr>
                        <a:t>00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10" dirty="0">
                          <a:latin typeface="Arial Unicode MS"/>
                          <a:cs typeface="Arial Unicode MS"/>
                        </a:rPr>
                        <a:t>495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10" dirty="0">
                          <a:latin typeface="Arial Unicode MS"/>
                          <a:cs typeface="Arial Unicode MS"/>
                        </a:rPr>
                        <a:t>870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5" dirty="0">
                          <a:latin typeface="Arial Unicode MS"/>
                          <a:cs typeface="Arial Unicode MS"/>
                        </a:rPr>
                        <a:t>56.90%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20" dirty="0">
                          <a:latin typeface="Arial Unicode MS"/>
                          <a:cs typeface="Arial Unicode MS"/>
                        </a:rPr>
                        <a:t>1000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30" dirty="0">
                          <a:latin typeface="Arial Unicode MS"/>
                          <a:cs typeface="Arial Unicode MS"/>
                        </a:rPr>
                        <a:t>60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15" dirty="0">
                          <a:latin typeface="Arial Unicode MS"/>
                          <a:cs typeface="Arial Unicode MS"/>
                        </a:rPr>
                        <a:t>5.54%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28575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0" name="object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48457"/>
              </p:ext>
            </p:extLst>
          </p:nvPr>
        </p:nvGraphicFramePr>
        <p:xfrm>
          <a:off x="223241" y="3048575"/>
          <a:ext cx="9548568" cy="144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0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76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3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8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8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8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8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70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8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560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5694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1050" spc="-11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구</a:t>
                      </a:r>
                      <a:r>
                        <a:rPr sz="1050" spc="-4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050" spc="-9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분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81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50" spc="-12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도시형생활주택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050" spc="-7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/오피스텔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985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1765">
                        <a:lnSpc>
                          <a:spcPct val="100000"/>
                        </a:lnSpc>
                      </a:pPr>
                      <a:r>
                        <a:rPr sz="1050" spc="-11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규</a:t>
                      </a:r>
                      <a:r>
                        <a:rPr sz="1050" spc="-5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050" spc="-10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모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381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8910" marR="156210" indent="-190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050" spc="-7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계약(공급)면적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31114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050" spc="-114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전용면적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31114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18440" marR="194945" indent="-762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50" spc="-5" dirty="0" err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매매</a:t>
                      </a:r>
                      <a:r>
                        <a:rPr lang="ko-KR" altLang="en-US" sz="1050" spc="-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가격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985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54940" marR="137795" indent="558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50" spc="-55" dirty="0" err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매매</a:t>
                      </a:r>
                      <a:r>
                        <a:rPr sz="1050" spc="-5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lang="ko-KR" altLang="en-US" sz="1050" spc="-55" dirty="0" err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평단가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985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54940" marR="137160" indent="6223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50" spc="-114" dirty="0" err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전용</a:t>
                      </a:r>
                      <a:r>
                        <a:rPr sz="1050" spc="-114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lang="ko-KR" altLang="en-US" sz="1050" spc="-114" dirty="0" err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평단가</a:t>
                      </a:r>
                      <a:endParaRPr lang="en-US" altLang="ko-KR" sz="1050" spc="-114" dirty="0">
                        <a:solidFill>
                          <a:srgbClr val="FFFFFF"/>
                        </a:solidFill>
                        <a:latin typeface="Arial Unicode MS"/>
                        <a:cs typeface="Arial Unicode MS"/>
                      </a:endParaRPr>
                    </a:p>
                  </a:txBody>
                  <a:tcPr marL="0" marR="0" marT="6985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050" spc="-11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전용률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81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050" spc="-10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임대가격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31114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85420" marR="164465" indent="558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50" spc="-70" dirty="0" err="1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임대</a:t>
                      </a:r>
                      <a:r>
                        <a:rPr sz="1050" spc="-7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lang="ko-KR" altLang="en-US" sz="1050" spc="-7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수익률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6985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050" dirty="0">
                        <a:solidFill>
                          <a:schemeClr val="bg1"/>
                        </a:solidFill>
                        <a:latin typeface="Arial Unicode MS"/>
                        <a:cs typeface="Arial Unicode MS"/>
                      </a:endParaRPr>
                    </a:p>
                  </a:txBody>
                  <a:tcPr marL="0" marR="0" marT="311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평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311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11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평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311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보증금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311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20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월</a:t>
                      </a:r>
                      <a:r>
                        <a:rPr sz="1050" spc="-5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050" spc="-125" dirty="0">
                          <a:solidFill>
                            <a:srgbClr val="FFFFFF"/>
                          </a:solidFill>
                          <a:latin typeface="Arial Unicode MS"/>
                          <a:cs typeface="Arial Unicode MS"/>
                        </a:rPr>
                        <a:t>세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31115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08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575" spc="-60" baseline="2645" dirty="0">
                          <a:latin typeface="Arial Unicode MS"/>
                          <a:cs typeface="Arial Unicode MS"/>
                        </a:rPr>
                        <a:t>신(</a:t>
                      </a:r>
                      <a:r>
                        <a:rPr sz="1050" spc="5" dirty="0">
                          <a:latin typeface="바탕"/>
                          <a:cs typeface="바탕"/>
                        </a:rPr>
                        <a:t>新</a:t>
                      </a:r>
                      <a:r>
                        <a:rPr sz="1575" spc="-60" baseline="2645" dirty="0">
                          <a:latin typeface="Arial Unicode MS"/>
                          <a:cs typeface="Arial Unicode MS"/>
                        </a:rPr>
                        <a:t>)불당</a:t>
                      </a:r>
                      <a:endParaRPr sz="1575" baseline="2645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50"/>
                        </a:lnSpc>
                      </a:pPr>
                      <a:r>
                        <a:rPr lang="ko-KR" altLang="en-US" sz="1050" spc="-75" dirty="0" err="1">
                          <a:latin typeface="Arial Unicode MS"/>
                          <a:cs typeface="Arial Unicode MS"/>
                        </a:rPr>
                        <a:t>천안불당</a:t>
                      </a:r>
                      <a:endParaRPr lang="ko-KR" altLang="en-US" sz="1050" dirty="0">
                        <a:latin typeface="Arial Unicode MS"/>
                        <a:cs typeface="Arial Unicode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050" spc="-105" dirty="0" err="1">
                          <a:latin typeface="Arial Unicode MS"/>
                          <a:cs typeface="Arial Unicode MS"/>
                        </a:rPr>
                        <a:t>지웰푸르지오</a:t>
                      </a:r>
                      <a:r>
                        <a:rPr lang="en-US" altLang="ko-KR" sz="1050" spc="-105" dirty="0">
                          <a:latin typeface="Arial Unicode MS"/>
                          <a:cs typeface="Arial Unicode MS"/>
                        </a:rPr>
                        <a:t>1</a:t>
                      </a:r>
                      <a:r>
                        <a:rPr lang="ko-KR" altLang="en-US" sz="1050" spc="-105" dirty="0">
                          <a:latin typeface="Arial Unicode MS"/>
                          <a:cs typeface="Arial Unicode MS"/>
                        </a:rPr>
                        <a:t>차</a:t>
                      </a:r>
                      <a:endParaRPr lang="ko-KR" altLang="en-US"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381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10" dirty="0">
                          <a:latin typeface="Arial Unicode MS"/>
                          <a:cs typeface="Arial Unicode MS"/>
                        </a:rPr>
                        <a:t>538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60" dirty="0">
                          <a:latin typeface="Arial Unicode MS"/>
                          <a:cs typeface="Arial Unicode MS"/>
                        </a:rPr>
                        <a:t>2017.12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45" dirty="0">
                          <a:latin typeface="Arial Unicode MS"/>
                          <a:cs typeface="Arial Unicode MS"/>
                        </a:rPr>
                        <a:t>153.6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15" dirty="0">
                          <a:latin typeface="Arial Unicode MS"/>
                          <a:cs typeface="Arial Unicode MS"/>
                        </a:rPr>
                        <a:t>46.5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84.9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30" dirty="0">
                          <a:latin typeface="Arial Unicode MS"/>
                          <a:cs typeface="Arial Unicode MS"/>
                        </a:rPr>
                        <a:t>25.7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dirty="0">
                          <a:latin typeface="Arial Unicode MS"/>
                          <a:cs typeface="Arial Unicode MS"/>
                        </a:rPr>
                        <a:t>26,000</a:t>
                      </a: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20" dirty="0">
                          <a:latin typeface="Arial Unicode MS"/>
                          <a:cs typeface="Arial Unicode MS"/>
                        </a:rPr>
                        <a:t>560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75" dirty="0">
                          <a:latin typeface="Arial Unicode MS"/>
                          <a:cs typeface="Arial Unicode MS"/>
                        </a:rPr>
                        <a:t>1,012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20" dirty="0">
                          <a:latin typeface="Arial Unicode MS"/>
                          <a:cs typeface="Arial Unicode MS"/>
                        </a:rPr>
                        <a:t>55.3%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2,000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30" dirty="0">
                          <a:latin typeface="Arial Unicode MS"/>
                          <a:cs typeface="Arial Unicode MS"/>
                        </a:rPr>
                        <a:t>60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25" dirty="0">
                          <a:latin typeface="Arial Unicode MS"/>
                          <a:cs typeface="Arial Unicode MS"/>
                        </a:rPr>
                        <a:t>3.0%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50"/>
                        </a:lnSpc>
                      </a:pPr>
                      <a:r>
                        <a:rPr sz="1050" spc="-75" dirty="0">
                          <a:latin typeface="Arial Unicode MS"/>
                          <a:cs typeface="Arial Unicode MS"/>
                        </a:rPr>
                        <a:t>천안불당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spc="-105" dirty="0">
                          <a:latin typeface="Arial Unicode MS"/>
                          <a:cs typeface="Arial Unicode MS"/>
                        </a:rPr>
                        <a:t>파크푸르지오1차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305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25" dirty="0">
                          <a:latin typeface="Arial Unicode MS"/>
                          <a:cs typeface="Arial Unicode MS"/>
                        </a:rPr>
                        <a:t>2018.04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40" dirty="0">
                          <a:latin typeface="Arial Unicode MS"/>
                          <a:cs typeface="Arial Unicode MS"/>
                        </a:rPr>
                        <a:t>159.5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15" dirty="0">
                          <a:latin typeface="Arial Unicode MS"/>
                          <a:cs typeface="Arial Unicode MS"/>
                        </a:rPr>
                        <a:t>48.2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85.0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30" dirty="0">
                          <a:latin typeface="Arial Unicode MS"/>
                          <a:cs typeface="Arial Unicode MS"/>
                        </a:rPr>
                        <a:t>25.7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23,580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25" dirty="0">
                          <a:latin typeface="Arial Unicode MS"/>
                          <a:cs typeface="Arial Unicode MS"/>
                        </a:rPr>
                        <a:t>489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45" dirty="0">
                          <a:latin typeface="Arial Unicode MS"/>
                          <a:cs typeface="Arial Unicode MS"/>
                        </a:rPr>
                        <a:t>917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25" dirty="0">
                          <a:latin typeface="Arial Unicode MS"/>
                          <a:cs typeface="Arial Unicode MS"/>
                        </a:rPr>
                        <a:t>53.3%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15" dirty="0">
                          <a:latin typeface="Arial Unicode MS"/>
                          <a:cs typeface="Arial Unicode MS"/>
                        </a:rPr>
                        <a:t>2000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30" dirty="0">
                          <a:latin typeface="Arial Unicode MS"/>
                          <a:cs typeface="Arial Unicode MS"/>
                        </a:rPr>
                        <a:t>60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30" dirty="0">
                          <a:latin typeface="Arial Unicode MS"/>
                          <a:cs typeface="Arial Unicode MS"/>
                        </a:rPr>
                        <a:t>3.3%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50"/>
                        </a:lnSpc>
                      </a:pPr>
                      <a:r>
                        <a:rPr sz="1050" spc="-75" dirty="0">
                          <a:latin typeface="Arial Unicode MS"/>
                          <a:cs typeface="Arial Unicode MS"/>
                        </a:rPr>
                        <a:t>천안불당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50" spc="-90" dirty="0">
                          <a:latin typeface="Arial Unicode MS"/>
                          <a:cs typeface="Arial Unicode MS"/>
                        </a:rPr>
                        <a:t>파크푸르지오2차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55" dirty="0">
                          <a:latin typeface="Arial Unicode MS"/>
                          <a:cs typeface="Arial Unicode MS"/>
                        </a:rPr>
                        <a:t>351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25" dirty="0">
                          <a:latin typeface="Arial Unicode MS"/>
                          <a:cs typeface="Arial Unicode MS"/>
                        </a:rPr>
                        <a:t>2018.04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45" dirty="0">
                          <a:latin typeface="Arial Unicode MS"/>
                          <a:cs typeface="Arial Unicode MS"/>
                        </a:rPr>
                        <a:t>154.6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46.8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85.0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30" dirty="0">
                          <a:latin typeface="Arial Unicode MS"/>
                          <a:cs typeface="Arial Unicode MS"/>
                        </a:rPr>
                        <a:t>25.7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5" dirty="0">
                          <a:latin typeface="Arial Unicode MS"/>
                          <a:cs typeface="Arial Unicode MS"/>
                        </a:rPr>
                        <a:t>24,580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10" dirty="0">
                          <a:latin typeface="Arial Unicode MS"/>
                          <a:cs typeface="Arial Unicode MS"/>
                        </a:rPr>
                        <a:t>526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25" dirty="0">
                          <a:latin typeface="Arial Unicode MS"/>
                          <a:cs typeface="Arial Unicode MS"/>
                        </a:rPr>
                        <a:t>956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10" dirty="0">
                          <a:latin typeface="Arial Unicode MS"/>
                          <a:cs typeface="Arial Unicode MS"/>
                        </a:rPr>
                        <a:t>55.0%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15" dirty="0">
                          <a:latin typeface="Arial Unicode MS"/>
                          <a:cs typeface="Arial Unicode MS"/>
                        </a:rPr>
                        <a:t>2000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30" dirty="0">
                          <a:latin typeface="Arial Unicode MS"/>
                          <a:cs typeface="Arial Unicode MS"/>
                        </a:rPr>
                        <a:t>60</a:t>
                      </a:r>
                      <a:endParaRPr sz="105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50" spc="-25" dirty="0">
                          <a:latin typeface="Arial Unicode MS"/>
                          <a:cs typeface="Arial Unicode MS"/>
                        </a:rPr>
                        <a:t>3.2%</a:t>
                      </a:r>
                      <a:endParaRPr sz="1050" dirty="0">
                        <a:latin typeface="Arial Unicode MS"/>
                        <a:cs typeface="Arial Unicode MS"/>
                      </a:endParaRPr>
                    </a:p>
                  </a:txBody>
                  <a:tcPr marL="0" marR="0" marT="78740" marB="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1" name="object 91"/>
          <p:cNvSpPr/>
          <p:nvPr/>
        </p:nvSpPr>
        <p:spPr>
          <a:xfrm>
            <a:off x="2080260" y="6425184"/>
            <a:ext cx="240792" cy="2392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106167" y="6451091"/>
            <a:ext cx="134112" cy="1325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02307" y="6399276"/>
            <a:ext cx="443483" cy="2621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22120" y="6373367"/>
            <a:ext cx="399288" cy="34594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38122" y="6435090"/>
            <a:ext cx="317500" cy="135890"/>
          </a:xfrm>
          <a:custGeom>
            <a:avLst/>
            <a:gdLst/>
            <a:ahLst/>
            <a:cxnLst/>
            <a:rect l="l" t="t" r="r" b="b"/>
            <a:pathLst>
              <a:path w="317500" h="135890">
                <a:moveTo>
                  <a:pt x="294385" y="0"/>
                </a:moveTo>
                <a:lnTo>
                  <a:pt x="22605" y="0"/>
                </a:lnTo>
                <a:lnTo>
                  <a:pt x="13823" y="1776"/>
                </a:lnTo>
                <a:lnTo>
                  <a:pt x="6635" y="6621"/>
                </a:lnTo>
                <a:lnTo>
                  <a:pt x="1781" y="13807"/>
                </a:lnTo>
                <a:lnTo>
                  <a:pt x="0" y="22606"/>
                </a:lnTo>
                <a:lnTo>
                  <a:pt x="0" y="113030"/>
                </a:lnTo>
                <a:lnTo>
                  <a:pt x="1781" y="121828"/>
                </a:lnTo>
                <a:lnTo>
                  <a:pt x="6635" y="129014"/>
                </a:lnTo>
                <a:lnTo>
                  <a:pt x="13823" y="133859"/>
                </a:lnTo>
                <a:lnTo>
                  <a:pt x="22605" y="135636"/>
                </a:lnTo>
                <a:lnTo>
                  <a:pt x="294385" y="135636"/>
                </a:lnTo>
                <a:lnTo>
                  <a:pt x="303168" y="133859"/>
                </a:lnTo>
                <a:lnTo>
                  <a:pt x="310356" y="129014"/>
                </a:lnTo>
                <a:lnTo>
                  <a:pt x="315210" y="121828"/>
                </a:lnTo>
                <a:lnTo>
                  <a:pt x="316991" y="113030"/>
                </a:lnTo>
                <a:lnTo>
                  <a:pt x="316991" y="22606"/>
                </a:lnTo>
                <a:lnTo>
                  <a:pt x="315210" y="13807"/>
                </a:lnTo>
                <a:lnTo>
                  <a:pt x="310356" y="6621"/>
                </a:lnTo>
                <a:lnTo>
                  <a:pt x="303168" y="1776"/>
                </a:lnTo>
                <a:lnTo>
                  <a:pt x="29438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38122" y="6435090"/>
            <a:ext cx="317500" cy="135890"/>
          </a:xfrm>
          <a:custGeom>
            <a:avLst/>
            <a:gdLst/>
            <a:ahLst/>
            <a:cxnLst/>
            <a:rect l="l" t="t" r="r" b="b"/>
            <a:pathLst>
              <a:path w="317500" h="135890">
                <a:moveTo>
                  <a:pt x="0" y="22606"/>
                </a:moveTo>
                <a:lnTo>
                  <a:pt x="1781" y="13807"/>
                </a:lnTo>
                <a:lnTo>
                  <a:pt x="6635" y="6621"/>
                </a:lnTo>
                <a:lnTo>
                  <a:pt x="13823" y="1776"/>
                </a:lnTo>
                <a:lnTo>
                  <a:pt x="22605" y="0"/>
                </a:lnTo>
                <a:lnTo>
                  <a:pt x="294385" y="0"/>
                </a:lnTo>
                <a:lnTo>
                  <a:pt x="303168" y="1776"/>
                </a:lnTo>
                <a:lnTo>
                  <a:pt x="310356" y="6621"/>
                </a:lnTo>
                <a:lnTo>
                  <a:pt x="315210" y="13807"/>
                </a:lnTo>
                <a:lnTo>
                  <a:pt x="316991" y="22606"/>
                </a:lnTo>
                <a:lnTo>
                  <a:pt x="316991" y="113030"/>
                </a:lnTo>
                <a:lnTo>
                  <a:pt x="315210" y="121828"/>
                </a:lnTo>
                <a:lnTo>
                  <a:pt x="310356" y="129014"/>
                </a:lnTo>
                <a:lnTo>
                  <a:pt x="303168" y="133859"/>
                </a:lnTo>
                <a:lnTo>
                  <a:pt x="294385" y="135636"/>
                </a:lnTo>
                <a:lnTo>
                  <a:pt x="22605" y="135636"/>
                </a:lnTo>
                <a:lnTo>
                  <a:pt x="13823" y="133859"/>
                </a:lnTo>
                <a:lnTo>
                  <a:pt x="6635" y="129014"/>
                </a:lnTo>
                <a:lnTo>
                  <a:pt x="1781" y="121828"/>
                </a:lnTo>
                <a:lnTo>
                  <a:pt x="0" y="113030"/>
                </a:lnTo>
                <a:lnTo>
                  <a:pt x="0" y="22606"/>
                </a:lnTo>
                <a:close/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804542" y="6417970"/>
            <a:ext cx="180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75" dirty="0">
                <a:solidFill>
                  <a:srgbClr val="FFFFFF"/>
                </a:solidFill>
                <a:latin typeface="나눔고딕"/>
                <a:cs typeface="나눔고딕"/>
              </a:rPr>
              <a:t>s</a:t>
            </a:r>
            <a:r>
              <a:rPr sz="900" b="1" spc="5" dirty="0">
                <a:solidFill>
                  <a:srgbClr val="FFFFFF"/>
                </a:solidFill>
                <a:latin typeface="나눔고딕"/>
                <a:cs typeface="나눔고딕"/>
              </a:rPr>
              <a:t>i</a:t>
            </a:r>
            <a:r>
              <a:rPr sz="900" b="1" spc="40" dirty="0">
                <a:solidFill>
                  <a:srgbClr val="FFFFFF"/>
                </a:solidFill>
                <a:latin typeface="나눔고딕"/>
                <a:cs typeface="나눔고딕"/>
              </a:rPr>
              <a:t>t</a:t>
            </a:r>
            <a:r>
              <a:rPr sz="900" b="1" spc="-175" dirty="0">
                <a:solidFill>
                  <a:srgbClr val="FFFFFF"/>
                </a:solidFill>
                <a:latin typeface="나눔고딕"/>
                <a:cs typeface="나눔고딕"/>
              </a:rPr>
              <a:t>e</a:t>
            </a:r>
            <a:endParaRPr sz="900">
              <a:latin typeface="나눔고딕"/>
              <a:cs typeface="나눔고딕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322576" y="6396228"/>
            <a:ext cx="240792" cy="2407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348483" y="6422135"/>
            <a:ext cx="134112" cy="1341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118360" y="6288023"/>
            <a:ext cx="240792" cy="2407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144267" y="6313932"/>
            <a:ext cx="134112" cy="1341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48383" y="6251447"/>
            <a:ext cx="598931" cy="1844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90547" y="6294361"/>
            <a:ext cx="514350" cy="99695"/>
          </a:xfrm>
          <a:custGeom>
            <a:avLst/>
            <a:gdLst/>
            <a:ahLst/>
            <a:cxnLst/>
            <a:rect l="l" t="t" r="r" b="b"/>
            <a:pathLst>
              <a:path w="514350" h="99695">
                <a:moveTo>
                  <a:pt x="402971" y="69976"/>
                </a:moveTo>
                <a:lnTo>
                  <a:pt x="332104" y="69976"/>
                </a:lnTo>
                <a:lnTo>
                  <a:pt x="332104" y="99225"/>
                </a:lnTo>
                <a:lnTo>
                  <a:pt x="402971" y="99225"/>
                </a:lnTo>
                <a:lnTo>
                  <a:pt x="402971" y="92532"/>
                </a:lnTo>
                <a:lnTo>
                  <a:pt x="339852" y="92532"/>
                </a:lnTo>
                <a:lnTo>
                  <a:pt x="339852" y="76682"/>
                </a:lnTo>
                <a:lnTo>
                  <a:pt x="402971" y="76682"/>
                </a:lnTo>
                <a:lnTo>
                  <a:pt x="402971" y="69976"/>
                </a:lnTo>
                <a:close/>
              </a:path>
              <a:path w="514350" h="99695">
                <a:moveTo>
                  <a:pt x="402971" y="76682"/>
                </a:moveTo>
                <a:lnTo>
                  <a:pt x="395351" y="76682"/>
                </a:lnTo>
                <a:lnTo>
                  <a:pt x="395351" y="92532"/>
                </a:lnTo>
                <a:lnTo>
                  <a:pt x="402971" y="92532"/>
                </a:lnTo>
                <a:lnTo>
                  <a:pt x="402971" y="76682"/>
                </a:lnTo>
                <a:close/>
              </a:path>
              <a:path w="514350" h="99695">
                <a:moveTo>
                  <a:pt x="156590" y="61607"/>
                </a:moveTo>
                <a:lnTo>
                  <a:pt x="121284" y="74485"/>
                </a:lnTo>
                <a:lnTo>
                  <a:pt x="121284" y="82969"/>
                </a:lnTo>
                <a:lnTo>
                  <a:pt x="122047" y="85534"/>
                </a:lnTo>
                <a:lnTo>
                  <a:pt x="123444" y="87845"/>
                </a:lnTo>
                <a:lnTo>
                  <a:pt x="124714" y="90144"/>
                </a:lnTo>
                <a:lnTo>
                  <a:pt x="150495" y="98666"/>
                </a:lnTo>
                <a:lnTo>
                  <a:pt x="156590" y="98666"/>
                </a:lnTo>
                <a:lnTo>
                  <a:pt x="185669" y="92303"/>
                </a:lnTo>
                <a:lnTo>
                  <a:pt x="147701" y="92303"/>
                </a:lnTo>
                <a:lnTo>
                  <a:pt x="140843" y="91325"/>
                </a:lnTo>
                <a:lnTo>
                  <a:pt x="131190" y="87375"/>
                </a:lnTo>
                <a:lnTo>
                  <a:pt x="128651" y="84302"/>
                </a:lnTo>
                <a:lnTo>
                  <a:pt x="128651" y="75971"/>
                </a:lnTo>
                <a:lnTo>
                  <a:pt x="131190" y="72897"/>
                </a:lnTo>
                <a:lnTo>
                  <a:pt x="140843" y="68960"/>
                </a:lnTo>
                <a:lnTo>
                  <a:pt x="147701" y="67970"/>
                </a:lnTo>
                <a:lnTo>
                  <a:pt x="185542" y="67970"/>
                </a:lnTo>
                <a:lnTo>
                  <a:pt x="183260" y="66636"/>
                </a:lnTo>
                <a:lnTo>
                  <a:pt x="178379" y="64436"/>
                </a:lnTo>
                <a:lnTo>
                  <a:pt x="172307" y="62864"/>
                </a:lnTo>
                <a:lnTo>
                  <a:pt x="165044" y="61922"/>
                </a:lnTo>
                <a:lnTo>
                  <a:pt x="156590" y="61607"/>
                </a:lnTo>
                <a:close/>
              </a:path>
              <a:path w="514350" h="99695">
                <a:moveTo>
                  <a:pt x="185542" y="67970"/>
                </a:moveTo>
                <a:lnTo>
                  <a:pt x="165353" y="67970"/>
                </a:lnTo>
                <a:lnTo>
                  <a:pt x="172212" y="68960"/>
                </a:lnTo>
                <a:lnTo>
                  <a:pt x="177165" y="70929"/>
                </a:lnTo>
                <a:lnTo>
                  <a:pt x="181990" y="72897"/>
                </a:lnTo>
                <a:lnTo>
                  <a:pt x="184531" y="75971"/>
                </a:lnTo>
                <a:lnTo>
                  <a:pt x="184531" y="84302"/>
                </a:lnTo>
                <a:lnTo>
                  <a:pt x="181990" y="87375"/>
                </a:lnTo>
                <a:lnTo>
                  <a:pt x="172212" y="91325"/>
                </a:lnTo>
                <a:lnTo>
                  <a:pt x="165353" y="92303"/>
                </a:lnTo>
                <a:lnTo>
                  <a:pt x="185669" y="92303"/>
                </a:lnTo>
                <a:lnTo>
                  <a:pt x="188976" y="90385"/>
                </a:lnTo>
                <a:lnTo>
                  <a:pt x="191897" y="85864"/>
                </a:lnTo>
                <a:lnTo>
                  <a:pt x="191897" y="74485"/>
                </a:lnTo>
                <a:lnTo>
                  <a:pt x="188976" y="69976"/>
                </a:lnTo>
                <a:lnTo>
                  <a:pt x="185542" y="67970"/>
                </a:lnTo>
                <a:close/>
              </a:path>
              <a:path w="514350" h="99695">
                <a:moveTo>
                  <a:pt x="415035" y="54355"/>
                </a:moveTo>
                <a:lnTo>
                  <a:pt x="320040" y="54355"/>
                </a:lnTo>
                <a:lnTo>
                  <a:pt x="320040" y="61048"/>
                </a:lnTo>
                <a:lnTo>
                  <a:pt x="415035" y="61048"/>
                </a:lnTo>
                <a:lnTo>
                  <a:pt x="415035" y="54355"/>
                </a:lnTo>
                <a:close/>
              </a:path>
              <a:path w="514350" h="99695">
                <a:moveTo>
                  <a:pt x="82931" y="62395"/>
                </a:moveTo>
                <a:lnTo>
                  <a:pt x="12065" y="62395"/>
                </a:lnTo>
                <a:lnTo>
                  <a:pt x="12065" y="69087"/>
                </a:lnTo>
                <a:lnTo>
                  <a:pt x="75310" y="69087"/>
                </a:lnTo>
                <a:lnTo>
                  <a:pt x="75310" y="77241"/>
                </a:lnTo>
                <a:lnTo>
                  <a:pt x="12065" y="77241"/>
                </a:lnTo>
                <a:lnTo>
                  <a:pt x="12065" y="99225"/>
                </a:lnTo>
                <a:lnTo>
                  <a:pt x="85216" y="99225"/>
                </a:lnTo>
                <a:lnTo>
                  <a:pt x="85216" y="92532"/>
                </a:lnTo>
                <a:lnTo>
                  <a:pt x="19812" y="92532"/>
                </a:lnTo>
                <a:lnTo>
                  <a:pt x="19812" y="83934"/>
                </a:lnTo>
                <a:lnTo>
                  <a:pt x="82931" y="83934"/>
                </a:lnTo>
                <a:lnTo>
                  <a:pt x="82931" y="62395"/>
                </a:lnTo>
                <a:close/>
              </a:path>
              <a:path w="514350" h="99695">
                <a:moveTo>
                  <a:pt x="51308" y="53911"/>
                </a:moveTo>
                <a:lnTo>
                  <a:pt x="43560" y="53911"/>
                </a:lnTo>
                <a:lnTo>
                  <a:pt x="43560" y="62395"/>
                </a:lnTo>
                <a:lnTo>
                  <a:pt x="51308" y="62395"/>
                </a:lnTo>
                <a:lnTo>
                  <a:pt x="51308" y="53911"/>
                </a:lnTo>
                <a:close/>
              </a:path>
              <a:path w="514350" h="99695">
                <a:moveTo>
                  <a:pt x="94996" y="47205"/>
                </a:moveTo>
                <a:lnTo>
                  <a:pt x="0" y="47205"/>
                </a:lnTo>
                <a:lnTo>
                  <a:pt x="0" y="53911"/>
                </a:lnTo>
                <a:lnTo>
                  <a:pt x="94996" y="53911"/>
                </a:lnTo>
                <a:lnTo>
                  <a:pt x="94996" y="47205"/>
                </a:lnTo>
                <a:close/>
              </a:path>
              <a:path w="514350" h="99695">
                <a:moveTo>
                  <a:pt x="457962" y="30022"/>
                </a:moveTo>
                <a:lnTo>
                  <a:pt x="450977" y="30022"/>
                </a:lnTo>
                <a:lnTo>
                  <a:pt x="450952" y="35420"/>
                </a:lnTo>
                <a:lnTo>
                  <a:pt x="450596" y="38747"/>
                </a:lnTo>
                <a:lnTo>
                  <a:pt x="449306" y="46024"/>
                </a:lnTo>
                <a:lnTo>
                  <a:pt x="448183" y="49606"/>
                </a:lnTo>
                <a:lnTo>
                  <a:pt x="446404" y="53289"/>
                </a:lnTo>
                <a:lnTo>
                  <a:pt x="444753" y="56972"/>
                </a:lnTo>
                <a:lnTo>
                  <a:pt x="442214" y="60667"/>
                </a:lnTo>
                <a:lnTo>
                  <a:pt x="436118" y="68033"/>
                </a:lnTo>
                <a:lnTo>
                  <a:pt x="432053" y="71615"/>
                </a:lnTo>
                <a:lnTo>
                  <a:pt x="427101" y="75120"/>
                </a:lnTo>
                <a:lnTo>
                  <a:pt x="432943" y="80022"/>
                </a:lnTo>
                <a:lnTo>
                  <a:pt x="435356" y="78244"/>
                </a:lnTo>
                <a:lnTo>
                  <a:pt x="437641" y="76339"/>
                </a:lnTo>
                <a:lnTo>
                  <a:pt x="439674" y="74333"/>
                </a:lnTo>
                <a:lnTo>
                  <a:pt x="441833" y="72326"/>
                </a:lnTo>
                <a:lnTo>
                  <a:pt x="453419" y="52984"/>
                </a:lnTo>
                <a:lnTo>
                  <a:pt x="453644" y="52196"/>
                </a:lnTo>
                <a:lnTo>
                  <a:pt x="453771" y="51447"/>
                </a:lnTo>
                <a:lnTo>
                  <a:pt x="461287" y="51447"/>
                </a:lnTo>
                <a:lnTo>
                  <a:pt x="460375" y="49441"/>
                </a:lnTo>
                <a:lnTo>
                  <a:pt x="459347" y="45961"/>
                </a:lnTo>
                <a:lnTo>
                  <a:pt x="458724" y="42519"/>
                </a:lnTo>
                <a:lnTo>
                  <a:pt x="458216" y="39027"/>
                </a:lnTo>
                <a:lnTo>
                  <a:pt x="457962" y="35420"/>
                </a:lnTo>
                <a:lnTo>
                  <a:pt x="457962" y="30022"/>
                </a:lnTo>
                <a:close/>
              </a:path>
              <a:path w="514350" h="99695">
                <a:moveTo>
                  <a:pt x="461287" y="51447"/>
                </a:moveTo>
                <a:lnTo>
                  <a:pt x="455295" y="51447"/>
                </a:lnTo>
                <a:lnTo>
                  <a:pt x="455422" y="52196"/>
                </a:lnTo>
                <a:lnTo>
                  <a:pt x="455676" y="52984"/>
                </a:lnTo>
                <a:lnTo>
                  <a:pt x="455929" y="54609"/>
                </a:lnTo>
                <a:lnTo>
                  <a:pt x="467995" y="71767"/>
                </a:lnTo>
                <a:lnTo>
                  <a:pt x="469900" y="73558"/>
                </a:lnTo>
                <a:lnTo>
                  <a:pt x="472059" y="75222"/>
                </a:lnTo>
                <a:lnTo>
                  <a:pt x="474345" y="76796"/>
                </a:lnTo>
                <a:lnTo>
                  <a:pt x="479297" y="71996"/>
                </a:lnTo>
                <a:lnTo>
                  <a:pt x="474726" y="68872"/>
                </a:lnTo>
                <a:lnTo>
                  <a:pt x="471170" y="65722"/>
                </a:lnTo>
                <a:lnTo>
                  <a:pt x="465582" y="59397"/>
                </a:lnTo>
                <a:lnTo>
                  <a:pt x="463422" y="56146"/>
                </a:lnTo>
                <a:lnTo>
                  <a:pt x="461287" y="51447"/>
                </a:lnTo>
                <a:close/>
              </a:path>
              <a:path w="514350" h="99695">
                <a:moveTo>
                  <a:pt x="477901" y="23545"/>
                </a:moveTo>
                <a:lnTo>
                  <a:pt x="429006" y="23545"/>
                </a:lnTo>
                <a:lnTo>
                  <a:pt x="429006" y="30022"/>
                </a:lnTo>
                <a:lnTo>
                  <a:pt x="477901" y="30022"/>
                </a:lnTo>
                <a:lnTo>
                  <a:pt x="477901" y="23545"/>
                </a:lnTo>
                <a:close/>
              </a:path>
              <a:path w="514350" h="99695">
                <a:moveTo>
                  <a:pt x="19812" y="2781"/>
                </a:moveTo>
                <a:lnTo>
                  <a:pt x="12065" y="2781"/>
                </a:lnTo>
                <a:lnTo>
                  <a:pt x="12065" y="38392"/>
                </a:lnTo>
                <a:lnTo>
                  <a:pt x="82931" y="38392"/>
                </a:lnTo>
                <a:lnTo>
                  <a:pt x="82931" y="31699"/>
                </a:lnTo>
                <a:lnTo>
                  <a:pt x="19812" y="31699"/>
                </a:lnTo>
                <a:lnTo>
                  <a:pt x="19812" y="22313"/>
                </a:lnTo>
                <a:lnTo>
                  <a:pt x="82931" y="22313"/>
                </a:lnTo>
                <a:lnTo>
                  <a:pt x="82931" y="15951"/>
                </a:lnTo>
                <a:lnTo>
                  <a:pt x="19812" y="15951"/>
                </a:lnTo>
                <a:lnTo>
                  <a:pt x="19812" y="2781"/>
                </a:lnTo>
                <a:close/>
              </a:path>
              <a:path w="514350" h="99695">
                <a:moveTo>
                  <a:pt x="82931" y="22313"/>
                </a:moveTo>
                <a:lnTo>
                  <a:pt x="75310" y="22313"/>
                </a:lnTo>
                <a:lnTo>
                  <a:pt x="75310" y="31699"/>
                </a:lnTo>
                <a:lnTo>
                  <a:pt x="82931" y="31699"/>
                </a:lnTo>
                <a:lnTo>
                  <a:pt x="82931" y="22313"/>
                </a:lnTo>
                <a:close/>
              </a:path>
              <a:path w="514350" h="99695">
                <a:moveTo>
                  <a:pt x="82931" y="2781"/>
                </a:moveTo>
                <a:lnTo>
                  <a:pt x="75310" y="2781"/>
                </a:lnTo>
                <a:lnTo>
                  <a:pt x="75310" y="15951"/>
                </a:lnTo>
                <a:lnTo>
                  <a:pt x="82931" y="15951"/>
                </a:lnTo>
                <a:lnTo>
                  <a:pt x="82931" y="2781"/>
                </a:lnTo>
                <a:close/>
              </a:path>
              <a:path w="514350" h="99695">
                <a:moveTo>
                  <a:pt x="248158" y="6578"/>
                </a:moveTo>
                <a:lnTo>
                  <a:pt x="239522" y="6578"/>
                </a:lnTo>
                <a:lnTo>
                  <a:pt x="235584" y="7442"/>
                </a:lnTo>
                <a:lnTo>
                  <a:pt x="216789" y="36575"/>
                </a:lnTo>
                <a:lnTo>
                  <a:pt x="216789" y="47142"/>
                </a:lnTo>
                <a:lnTo>
                  <a:pt x="239522" y="77012"/>
                </a:lnTo>
                <a:lnTo>
                  <a:pt x="248158" y="77012"/>
                </a:lnTo>
                <a:lnTo>
                  <a:pt x="252095" y="76174"/>
                </a:lnTo>
                <a:lnTo>
                  <a:pt x="258699" y="72834"/>
                </a:lnTo>
                <a:lnTo>
                  <a:pt x="261620" y="70446"/>
                </a:lnTo>
                <a:lnTo>
                  <a:pt x="240538" y="70319"/>
                </a:lnTo>
                <a:lnTo>
                  <a:pt x="237616" y="69634"/>
                </a:lnTo>
                <a:lnTo>
                  <a:pt x="224243" y="36575"/>
                </a:lnTo>
                <a:lnTo>
                  <a:pt x="224535" y="33566"/>
                </a:lnTo>
                <a:lnTo>
                  <a:pt x="240538" y="13284"/>
                </a:lnTo>
                <a:lnTo>
                  <a:pt x="261638" y="13284"/>
                </a:lnTo>
                <a:lnTo>
                  <a:pt x="258699" y="10858"/>
                </a:lnTo>
                <a:lnTo>
                  <a:pt x="252095" y="7442"/>
                </a:lnTo>
                <a:lnTo>
                  <a:pt x="248158" y="6578"/>
                </a:lnTo>
                <a:close/>
              </a:path>
              <a:path w="514350" h="99695">
                <a:moveTo>
                  <a:pt x="261638" y="13284"/>
                </a:moveTo>
                <a:lnTo>
                  <a:pt x="247141" y="13284"/>
                </a:lnTo>
                <a:lnTo>
                  <a:pt x="250063" y="13944"/>
                </a:lnTo>
                <a:lnTo>
                  <a:pt x="254889" y="16624"/>
                </a:lnTo>
                <a:lnTo>
                  <a:pt x="257047" y="18529"/>
                </a:lnTo>
                <a:lnTo>
                  <a:pt x="258572" y="21018"/>
                </a:lnTo>
                <a:lnTo>
                  <a:pt x="260222" y="23507"/>
                </a:lnTo>
                <a:lnTo>
                  <a:pt x="261493" y="26517"/>
                </a:lnTo>
                <a:lnTo>
                  <a:pt x="262254" y="30048"/>
                </a:lnTo>
                <a:lnTo>
                  <a:pt x="263144" y="33566"/>
                </a:lnTo>
                <a:lnTo>
                  <a:pt x="263436" y="36575"/>
                </a:lnTo>
                <a:lnTo>
                  <a:pt x="263423" y="47142"/>
                </a:lnTo>
                <a:lnTo>
                  <a:pt x="263144" y="49999"/>
                </a:lnTo>
                <a:lnTo>
                  <a:pt x="262254" y="53492"/>
                </a:lnTo>
                <a:lnTo>
                  <a:pt x="261493" y="56984"/>
                </a:lnTo>
                <a:lnTo>
                  <a:pt x="260222" y="59969"/>
                </a:lnTo>
                <a:lnTo>
                  <a:pt x="258572" y="62458"/>
                </a:lnTo>
                <a:lnTo>
                  <a:pt x="257047" y="64947"/>
                </a:lnTo>
                <a:lnTo>
                  <a:pt x="254889" y="66878"/>
                </a:lnTo>
                <a:lnTo>
                  <a:pt x="250063" y="69634"/>
                </a:lnTo>
                <a:lnTo>
                  <a:pt x="247141" y="70319"/>
                </a:lnTo>
                <a:lnTo>
                  <a:pt x="261714" y="70319"/>
                </a:lnTo>
                <a:lnTo>
                  <a:pt x="266191" y="64274"/>
                </a:lnTo>
                <a:lnTo>
                  <a:pt x="267970" y="60566"/>
                </a:lnTo>
                <a:lnTo>
                  <a:pt x="270256" y="51930"/>
                </a:lnTo>
                <a:lnTo>
                  <a:pt x="270891" y="47142"/>
                </a:lnTo>
                <a:lnTo>
                  <a:pt x="270891" y="36575"/>
                </a:lnTo>
                <a:lnTo>
                  <a:pt x="270256" y="31775"/>
                </a:lnTo>
                <a:lnTo>
                  <a:pt x="267970" y="23139"/>
                </a:lnTo>
                <a:lnTo>
                  <a:pt x="266191" y="19430"/>
                </a:lnTo>
                <a:lnTo>
                  <a:pt x="261638" y="13284"/>
                </a:lnTo>
                <a:close/>
              </a:path>
              <a:path w="514350" h="99695">
                <a:moveTo>
                  <a:pt x="402463" y="3340"/>
                </a:moveTo>
                <a:lnTo>
                  <a:pt x="332104" y="3340"/>
                </a:lnTo>
                <a:lnTo>
                  <a:pt x="332104" y="9817"/>
                </a:lnTo>
                <a:lnTo>
                  <a:pt x="394716" y="9817"/>
                </a:lnTo>
                <a:lnTo>
                  <a:pt x="394716" y="21094"/>
                </a:lnTo>
                <a:lnTo>
                  <a:pt x="332104" y="21094"/>
                </a:lnTo>
                <a:lnTo>
                  <a:pt x="332104" y="44526"/>
                </a:lnTo>
                <a:lnTo>
                  <a:pt x="381634" y="44526"/>
                </a:lnTo>
                <a:lnTo>
                  <a:pt x="387477" y="44399"/>
                </a:lnTo>
                <a:lnTo>
                  <a:pt x="397128" y="43878"/>
                </a:lnTo>
                <a:lnTo>
                  <a:pt x="401574" y="43421"/>
                </a:lnTo>
                <a:lnTo>
                  <a:pt x="405638" y="42748"/>
                </a:lnTo>
                <a:lnTo>
                  <a:pt x="405086" y="38061"/>
                </a:lnTo>
                <a:lnTo>
                  <a:pt x="339852" y="38061"/>
                </a:lnTo>
                <a:lnTo>
                  <a:pt x="339852" y="27571"/>
                </a:lnTo>
                <a:lnTo>
                  <a:pt x="402463" y="27571"/>
                </a:lnTo>
                <a:lnTo>
                  <a:pt x="402463" y="3340"/>
                </a:lnTo>
                <a:close/>
              </a:path>
              <a:path w="514350" h="99695">
                <a:moveTo>
                  <a:pt x="404876" y="36271"/>
                </a:moveTo>
                <a:lnTo>
                  <a:pt x="377952" y="38061"/>
                </a:lnTo>
                <a:lnTo>
                  <a:pt x="405086" y="38061"/>
                </a:lnTo>
                <a:lnTo>
                  <a:pt x="404876" y="36271"/>
                </a:lnTo>
                <a:close/>
              </a:path>
              <a:path w="514350" h="99695">
                <a:moveTo>
                  <a:pt x="437896" y="2679"/>
                </a:moveTo>
                <a:lnTo>
                  <a:pt x="436626" y="8585"/>
                </a:lnTo>
                <a:lnTo>
                  <a:pt x="438658" y="9410"/>
                </a:lnTo>
                <a:lnTo>
                  <a:pt x="440944" y="10020"/>
                </a:lnTo>
                <a:lnTo>
                  <a:pt x="443610" y="10426"/>
                </a:lnTo>
                <a:lnTo>
                  <a:pt x="446151" y="10845"/>
                </a:lnTo>
                <a:lnTo>
                  <a:pt x="448945" y="11125"/>
                </a:lnTo>
                <a:lnTo>
                  <a:pt x="454787" y="11417"/>
                </a:lnTo>
                <a:lnTo>
                  <a:pt x="457708" y="11468"/>
                </a:lnTo>
                <a:lnTo>
                  <a:pt x="463803" y="11404"/>
                </a:lnTo>
                <a:lnTo>
                  <a:pt x="469519" y="11264"/>
                </a:lnTo>
                <a:lnTo>
                  <a:pt x="469519" y="5422"/>
                </a:lnTo>
                <a:lnTo>
                  <a:pt x="456438" y="5422"/>
                </a:lnTo>
                <a:lnTo>
                  <a:pt x="451103" y="5283"/>
                </a:lnTo>
                <a:lnTo>
                  <a:pt x="448437" y="5054"/>
                </a:lnTo>
                <a:lnTo>
                  <a:pt x="443103" y="4305"/>
                </a:lnTo>
                <a:lnTo>
                  <a:pt x="440435" y="3644"/>
                </a:lnTo>
                <a:lnTo>
                  <a:pt x="437896" y="2679"/>
                </a:lnTo>
                <a:close/>
              </a:path>
              <a:path w="514350" h="99695">
                <a:moveTo>
                  <a:pt x="469519" y="5245"/>
                </a:moveTo>
                <a:lnTo>
                  <a:pt x="466978" y="5245"/>
                </a:lnTo>
                <a:lnTo>
                  <a:pt x="464439" y="5283"/>
                </a:lnTo>
                <a:lnTo>
                  <a:pt x="459104" y="5422"/>
                </a:lnTo>
                <a:lnTo>
                  <a:pt x="469519" y="5422"/>
                </a:lnTo>
                <a:lnTo>
                  <a:pt x="469519" y="5245"/>
                </a:lnTo>
                <a:close/>
              </a:path>
              <a:path w="514350" h="99695">
                <a:moveTo>
                  <a:pt x="514096" y="46316"/>
                </a:moveTo>
                <a:lnTo>
                  <a:pt x="506476" y="46316"/>
                </a:lnTo>
                <a:lnTo>
                  <a:pt x="506476" y="95770"/>
                </a:lnTo>
                <a:lnTo>
                  <a:pt x="514096" y="95770"/>
                </a:lnTo>
                <a:lnTo>
                  <a:pt x="514096" y="46316"/>
                </a:lnTo>
                <a:close/>
              </a:path>
              <a:path w="514350" h="99695">
                <a:moveTo>
                  <a:pt x="492378" y="1117"/>
                </a:moveTo>
                <a:lnTo>
                  <a:pt x="484632" y="1117"/>
                </a:lnTo>
                <a:lnTo>
                  <a:pt x="484632" y="94094"/>
                </a:lnTo>
                <a:lnTo>
                  <a:pt x="492378" y="94094"/>
                </a:lnTo>
                <a:lnTo>
                  <a:pt x="492378" y="46316"/>
                </a:lnTo>
                <a:lnTo>
                  <a:pt x="514096" y="46316"/>
                </a:lnTo>
                <a:lnTo>
                  <a:pt x="514096" y="39623"/>
                </a:lnTo>
                <a:lnTo>
                  <a:pt x="492378" y="39623"/>
                </a:lnTo>
                <a:lnTo>
                  <a:pt x="492378" y="1117"/>
                </a:lnTo>
                <a:close/>
              </a:path>
              <a:path w="514350" h="99695">
                <a:moveTo>
                  <a:pt x="514096" y="0"/>
                </a:moveTo>
                <a:lnTo>
                  <a:pt x="506476" y="0"/>
                </a:lnTo>
                <a:lnTo>
                  <a:pt x="506476" y="39623"/>
                </a:lnTo>
                <a:lnTo>
                  <a:pt x="514096" y="39623"/>
                </a:lnTo>
                <a:lnTo>
                  <a:pt x="514096" y="0"/>
                </a:lnTo>
                <a:close/>
              </a:path>
              <a:path w="514350" h="99695">
                <a:moveTo>
                  <a:pt x="297179" y="0"/>
                </a:moveTo>
                <a:lnTo>
                  <a:pt x="289433" y="0"/>
                </a:lnTo>
                <a:lnTo>
                  <a:pt x="289433" y="95770"/>
                </a:lnTo>
                <a:lnTo>
                  <a:pt x="297179" y="95770"/>
                </a:lnTo>
                <a:lnTo>
                  <a:pt x="297179" y="45199"/>
                </a:lnTo>
                <a:lnTo>
                  <a:pt x="315595" y="45199"/>
                </a:lnTo>
                <a:lnTo>
                  <a:pt x="315595" y="38506"/>
                </a:lnTo>
                <a:lnTo>
                  <a:pt x="297179" y="38506"/>
                </a:lnTo>
                <a:lnTo>
                  <a:pt x="297179" y="0"/>
                </a:lnTo>
                <a:close/>
              </a:path>
              <a:path w="514350" h="99695">
                <a:moveTo>
                  <a:pt x="190246" y="46989"/>
                </a:moveTo>
                <a:lnTo>
                  <a:pt x="182499" y="46989"/>
                </a:lnTo>
                <a:lnTo>
                  <a:pt x="182499" y="57251"/>
                </a:lnTo>
                <a:lnTo>
                  <a:pt x="190246" y="57251"/>
                </a:lnTo>
                <a:lnTo>
                  <a:pt x="190246" y="46989"/>
                </a:lnTo>
                <a:close/>
              </a:path>
              <a:path w="514350" h="99695">
                <a:moveTo>
                  <a:pt x="163068" y="4457"/>
                </a:moveTo>
                <a:lnTo>
                  <a:pt x="112014" y="4457"/>
                </a:lnTo>
                <a:lnTo>
                  <a:pt x="112014" y="51231"/>
                </a:lnTo>
                <a:lnTo>
                  <a:pt x="136016" y="51231"/>
                </a:lnTo>
                <a:lnTo>
                  <a:pt x="143781" y="51174"/>
                </a:lnTo>
                <a:lnTo>
                  <a:pt x="182499" y="46989"/>
                </a:lnTo>
                <a:lnTo>
                  <a:pt x="190246" y="46989"/>
                </a:lnTo>
                <a:lnTo>
                  <a:pt x="190246" y="44526"/>
                </a:lnTo>
                <a:lnTo>
                  <a:pt x="119760" y="44526"/>
                </a:lnTo>
                <a:lnTo>
                  <a:pt x="119760" y="11163"/>
                </a:lnTo>
                <a:lnTo>
                  <a:pt x="163068" y="11163"/>
                </a:lnTo>
                <a:lnTo>
                  <a:pt x="163068" y="4457"/>
                </a:lnTo>
                <a:close/>
              </a:path>
              <a:path w="514350" h="99695">
                <a:moveTo>
                  <a:pt x="190246" y="0"/>
                </a:moveTo>
                <a:lnTo>
                  <a:pt x="182499" y="0"/>
                </a:lnTo>
                <a:lnTo>
                  <a:pt x="182499" y="40297"/>
                </a:lnTo>
                <a:lnTo>
                  <a:pt x="176657" y="41960"/>
                </a:lnTo>
                <a:lnTo>
                  <a:pt x="136144" y="44526"/>
                </a:lnTo>
                <a:lnTo>
                  <a:pt x="190246" y="44526"/>
                </a:lnTo>
                <a:lnTo>
                  <a:pt x="190246" y="34035"/>
                </a:lnTo>
                <a:lnTo>
                  <a:pt x="208660" y="34035"/>
                </a:lnTo>
                <a:lnTo>
                  <a:pt x="208660" y="27343"/>
                </a:lnTo>
                <a:lnTo>
                  <a:pt x="190246" y="27343"/>
                </a:lnTo>
                <a:lnTo>
                  <a:pt x="1902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30400" y="6371044"/>
            <a:ext cx="55880" cy="15875"/>
          </a:xfrm>
          <a:custGeom>
            <a:avLst/>
            <a:gdLst/>
            <a:ahLst/>
            <a:cxnLst/>
            <a:rect l="l" t="t" r="r" b="b"/>
            <a:pathLst>
              <a:path w="55880" h="15875">
                <a:moveTo>
                  <a:pt x="0" y="0"/>
                </a:moveTo>
                <a:lnTo>
                  <a:pt x="0" y="15849"/>
                </a:lnTo>
                <a:lnTo>
                  <a:pt x="55499" y="15849"/>
                </a:lnTo>
                <a:lnTo>
                  <a:pt x="55499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22652" y="6364338"/>
            <a:ext cx="71120" cy="29845"/>
          </a:xfrm>
          <a:custGeom>
            <a:avLst/>
            <a:gdLst/>
            <a:ahLst/>
            <a:cxnLst/>
            <a:rect l="l" t="t" r="r" b="b"/>
            <a:pathLst>
              <a:path w="71119" h="29845">
                <a:moveTo>
                  <a:pt x="0" y="0"/>
                </a:moveTo>
                <a:lnTo>
                  <a:pt x="70866" y="0"/>
                </a:lnTo>
                <a:lnTo>
                  <a:pt x="70866" y="29248"/>
                </a:lnTo>
                <a:lnTo>
                  <a:pt x="0" y="2924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19198" y="6362331"/>
            <a:ext cx="55880" cy="24765"/>
          </a:xfrm>
          <a:custGeom>
            <a:avLst/>
            <a:gdLst/>
            <a:ahLst/>
            <a:cxnLst/>
            <a:rect l="l" t="t" r="r" b="b"/>
            <a:pathLst>
              <a:path w="55880" h="24764">
                <a:moveTo>
                  <a:pt x="27939" y="0"/>
                </a:moveTo>
                <a:lnTo>
                  <a:pt x="19050" y="0"/>
                </a:lnTo>
                <a:lnTo>
                  <a:pt x="12192" y="990"/>
                </a:lnTo>
                <a:lnTo>
                  <a:pt x="7365" y="2959"/>
                </a:lnTo>
                <a:lnTo>
                  <a:pt x="2539" y="4927"/>
                </a:lnTo>
                <a:lnTo>
                  <a:pt x="0" y="8000"/>
                </a:lnTo>
                <a:lnTo>
                  <a:pt x="0" y="12166"/>
                </a:lnTo>
                <a:lnTo>
                  <a:pt x="0" y="16332"/>
                </a:lnTo>
                <a:lnTo>
                  <a:pt x="2539" y="19405"/>
                </a:lnTo>
                <a:lnTo>
                  <a:pt x="7365" y="21374"/>
                </a:lnTo>
                <a:lnTo>
                  <a:pt x="12192" y="23355"/>
                </a:lnTo>
                <a:lnTo>
                  <a:pt x="19050" y="24333"/>
                </a:lnTo>
                <a:lnTo>
                  <a:pt x="27939" y="24333"/>
                </a:lnTo>
                <a:lnTo>
                  <a:pt x="36702" y="24333"/>
                </a:lnTo>
                <a:lnTo>
                  <a:pt x="43561" y="23355"/>
                </a:lnTo>
                <a:lnTo>
                  <a:pt x="48513" y="21374"/>
                </a:lnTo>
                <a:lnTo>
                  <a:pt x="53339" y="19405"/>
                </a:lnTo>
                <a:lnTo>
                  <a:pt x="55880" y="16332"/>
                </a:lnTo>
                <a:lnTo>
                  <a:pt x="55880" y="12166"/>
                </a:lnTo>
                <a:lnTo>
                  <a:pt x="55880" y="8000"/>
                </a:lnTo>
                <a:lnTo>
                  <a:pt x="53339" y="4927"/>
                </a:lnTo>
                <a:lnTo>
                  <a:pt x="48513" y="2959"/>
                </a:lnTo>
                <a:lnTo>
                  <a:pt x="43561" y="990"/>
                </a:lnTo>
                <a:lnTo>
                  <a:pt x="36702" y="0"/>
                </a:lnTo>
                <a:lnTo>
                  <a:pt x="27939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11832" y="6355969"/>
            <a:ext cx="71120" cy="37465"/>
          </a:xfrm>
          <a:custGeom>
            <a:avLst/>
            <a:gdLst/>
            <a:ahLst/>
            <a:cxnLst/>
            <a:rect l="l" t="t" r="r" b="b"/>
            <a:pathLst>
              <a:path w="71119" h="37464">
                <a:moveTo>
                  <a:pt x="35306" y="0"/>
                </a:moveTo>
                <a:lnTo>
                  <a:pt x="70612" y="12877"/>
                </a:lnTo>
                <a:lnTo>
                  <a:pt x="70612" y="18529"/>
                </a:lnTo>
                <a:lnTo>
                  <a:pt x="70612" y="24256"/>
                </a:lnTo>
                <a:lnTo>
                  <a:pt x="35306" y="37058"/>
                </a:lnTo>
                <a:lnTo>
                  <a:pt x="29210" y="37058"/>
                </a:lnTo>
                <a:lnTo>
                  <a:pt x="24003" y="36626"/>
                </a:lnTo>
                <a:lnTo>
                  <a:pt x="19558" y="35775"/>
                </a:lnTo>
                <a:lnTo>
                  <a:pt x="15112" y="34924"/>
                </a:lnTo>
                <a:lnTo>
                  <a:pt x="11430" y="33693"/>
                </a:lnTo>
                <a:lnTo>
                  <a:pt x="8509" y="32092"/>
                </a:lnTo>
                <a:lnTo>
                  <a:pt x="5587" y="30492"/>
                </a:lnTo>
                <a:lnTo>
                  <a:pt x="3429" y="28536"/>
                </a:lnTo>
                <a:lnTo>
                  <a:pt x="2159" y="26238"/>
                </a:lnTo>
                <a:lnTo>
                  <a:pt x="762" y="23926"/>
                </a:lnTo>
                <a:lnTo>
                  <a:pt x="0" y="21361"/>
                </a:lnTo>
                <a:lnTo>
                  <a:pt x="0" y="18529"/>
                </a:lnTo>
                <a:lnTo>
                  <a:pt x="0" y="12877"/>
                </a:lnTo>
                <a:lnTo>
                  <a:pt x="26779" y="314"/>
                </a:lnTo>
                <a:lnTo>
                  <a:pt x="35306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06016" y="6352063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40" y="0"/>
                </a:lnTo>
              </a:path>
            </a:pathLst>
          </a:custGeom>
          <a:ln w="158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90547" y="6341567"/>
            <a:ext cx="95250" cy="52069"/>
          </a:xfrm>
          <a:custGeom>
            <a:avLst/>
            <a:gdLst/>
            <a:ahLst/>
            <a:cxnLst/>
            <a:rect l="l" t="t" r="r" b="b"/>
            <a:pathLst>
              <a:path w="95250" h="52070">
                <a:moveTo>
                  <a:pt x="0" y="0"/>
                </a:moveTo>
                <a:lnTo>
                  <a:pt x="94996" y="0"/>
                </a:lnTo>
                <a:lnTo>
                  <a:pt x="94996" y="6705"/>
                </a:lnTo>
                <a:lnTo>
                  <a:pt x="51308" y="6705"/>
                </a:lnTo>
                <a:lnTo>
                  <a:pt x="51308" y="15189"/>
                </a:lnTo>
                <a:lnTo>
                  <a:pt x="82931" y="15189"/>
                </a:lnTo>
                <a:lnTo>
                  <a:pt x="82931" y="36728"/>
                </a:lnTo>
                <a:lnTo>
                  <a:pt x="19812" y="36728"/>
                </a:lnTo>
                <a:lnTo>
                  <a:pt x="19812" y="45326"/>
                </a:lnTo>
                <a:lnTo>
                  <a:pt x="85216" y="45326"/>
                </a:lnTo>
                <a:lnTo>
                  <a:pt x="85216" y="52019"/>
                </a:lnTo>
                <a:lnTo>
                  <a:pt x="12065" y="52019"/>
                </a:lnTo>
                <a:lnTo>
                  <a:pt x="12065" y="30035"/>
                </a:lnTo>
                <a:lnTo>
                  <a:pt x="75310" y="30035"/>
                </a:lnTo>
                <a:lnTo>
                  <a:pt x="75310" y="21882"/>
                </a:lnTo>
                <a:lnTo>
                  <a:pt x="12065" y="21882"/>
                </a:lnTo>
                <a:lnTo>
                  <a:pt x="12065" y="15189"/>
                </a:lnTo>
                <a:lnTo>
                  <a:pt x="43560" y="15189"/>
                </a:lnTo>
                <a:lnTo>
                  <a:pt x="43560" y="6705"/>
                </a:lnTo>
                <a:lnTo>
                  <a:pt x="0" y="670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17648" y="6317906"/>
            <a:ext cx="52705" cy="56515"/>
          </a:xfrm>
          <a:custGeom>
            <a:avLst/>
            <a:gdLst/>
            <a:ahLst/>
            <a:cxnLst/>
            <a:rect l="l" t="t" r="r" b="b"/>
            <a:pathLst>
              <a:path w="52705" h="56514">
                <a:moveTo>
                  <a:pt x="1905" y="0"/>
                </a:moveTo>
                <a:lnTo>
                  <a:pt x="50800" y="0"/>
                </a:lnTo>
                <a:lnTo>
                  <a:pt x="50800" y="6476"/>
                </a:lnTo>
                <a:lnTo>
                  <a:pt x="30861" y="6476"/>
                </a:lnTo>
                <a:lnTo>
                  <a:pt x="30861" y="8153"/>
                </a:lnTo>
                <a:lnTo>
                  <a:pt x="30861" y="11874"/>
                </a:lnTo>
                <a:lnTo>
                  <a:pt x="31114" y="15481"/>
                </a:lnTo>
                <a:lnTo>
                  <a:pt x="31623" y="18973"/>
                </a:lnTo>
                <a:lnTo>
                  <a:pt x="32257" y="22478"/>
                </a:lnTo>
                <a:lnTo>
                  <a:pt x="33274" y="25895"/>
                </a:lnTo>
                <a:lnTo>
                  <a:pt x="34798" y="29248"/>
                </a:lnTo>
                <a:lnTo>
                  <a:pt x="36321" y="32600"/>
                </a:lnTo>
                <a:lnTo>
                  <a:pt x="52196" y="48450"/>
                </a:lnTo>
                <a:lnTo>
                  <a:pt x="47243" y="53251"/>
                </a:lnTo>
                <a:lnTo>
                  <a:pt x="44957" y="51676"/>
                </a:lnTo>
                <a:lnTo>
                  <a:pt x="42799" y="50012"/>
                </a:lnTo>
                <a:lnTo>
                  <a:pt x="40893" y="48221"/>
                </a:lnTo>
                <a:lnTo>
                  <a:pt x="38862" y="46431"/>
                </a:lnTo>
                <a:lnTo>
                  <a:pt x="28701" y="30251"/>
                </a:lnTo>
                <a:lnTo>
                  <a:pt x="28575" y="29438"/>
                </a:lnTo>
                <a:lnTo>
                  <a:pt x="28320" y="28651"/>
                </a:lnTo>
                <a:lnTo>
                  <a:pt x="28193" y="27901"/>
                </a:lnTo>
                <a:lnTo>
                  <a:pt x="26669" y="27901"/>
                </a:lnTo>
                <a:lnTo>
                  <a:pt x="26543" y="28651"/>
                </a:lnTo>
                <a:lnTo>
                  <a:pt x="26288" y="29540"/>
                </a:lnTo>
                <a:lnTo>
                  <a:pt x="26034" y="30581"/>
                </a:lnTo>
                <a:lnTo>
                  <a:pt x="12573" y="50787"/>
                </a:lnTo>
                <a:lnTo>
                  <a:pt x="10540" y="52793"/>
                </a:lnTo>
                <a:lnTo>
                  <a:pt x="8255" y="54698"/>
                </a:lnTo>
                <a:lnTo>
                  <a:pt x="5842" y="56476"/>
                </a:lnTo>
                <a:lnTo>
                  <a:pt x="0" y="51574"/>
                </a:lnTo>
                <a:lnTo>
                  <a:pt x="4952" y="48069"/>
                </a:lnTo>
                <a:lnTo>
                  <a:pt x="9017" y="44488"/>
                </a:lnTo>
                <a:lnTo>
                  <a:pt x="12064" y="40805"/>
                </a:lnTo>
                <a:lnTo>
                  <a:pt x="15112" y="37122"/>
                </a:lnTo>
                <a:lnTo>
                  <a:pt x="17652" y="33426"/>
                </a:lnTo>
                <a:lnTo>
                  <a:pt x="19303" y="29743"/>
                </a:lnTo>
                <a:lnTo>
                  <a:pt x="21081" y="26060"/>
                </a:lnTo>
                <a:lnTo>
                  <a:pt x="22225" y="22415"/>
                </a:lnTo>
                <a:lnTo>
                  <a:pt x="22859" y="18808"/>
                </a:lnTo>
                <a:lnTo>
                  <a:pt x="23494" y="15201"/>
                </a:lnTo>
                <a:lnTo>
                  <a:pt x="23875" y="11645"/>
                </a:lnTo>
                <a:lnTo>
                  <a:pt x="23875" y="8153"/>
                </a:lnTo>
                <a:lnTo>
                  <a:pt x="23875" y="6476"/>
                </a:lnTo>
                <a:lnTo>
                  <a:pt x="1905" y="6476"/>
                </a:lnTo>
                <a:lnTo>
                  <a:pt x="1905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10360" y="6316675"/>
            <a:ext cx="55880" cy="9525"/>
          </a:xfrm>
          <a:custGeom>
            <a:avLst/>
            <a:gdLst/>
            <a:ahLst/>
            <a:cxnLst/>
            <a:rect l="l" t="t" r="r" b="b"/>
            <a:pathLst>
              <a:path w="55880" h="9525">
                <a:moveTo>
                  <a:pt x="0" y="0"/>
                </a:moveTo>
                <a:lnTo>
                  <a:pt x="0" y="9385"/>
                </a:lnTo>
                <a:lnTo>
                  <a:pt x="55498" y="9385"/>
                </a:lnTo>
                <a:lnTo>
                  <a:pt x="55498" y="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14702" y="6307645"/>
            <a:ext cx="39370" cy="57150"/>
          </a:xfrm>
          <a:custGeom>
            <a:avLst/>
            <a:gdLst/>
            <a:ahLst/>
            <a:cxnLst/>
            <a:rect l="l" t="t" r="r" b="b"/>
            <a:pathLst>
              <a:path w="39369" h="57150">
                <a:moveTo>
                  <a:pt x="19685" y="0"/>
                </a:moveTo>
                <a:lnTo>
                  <a:pt x="16383" y="0"/>
                </a:lnTo>
                <a:lnTo>
                  <a:pt x="13462" y="660"/>
                </a:lnTo>
                <a:lnTo>
                  <a:pt x="10922" y="1993"/>
                </a:lnTo>
                <a:lnTo>
                  <a:pt x="8509" y="3340"/>
                </a:lnTo>
                <a:lnTo>
                  <a:pt x="6477" y="5245"/>
                </a:lnTo>
                <a:lnTo>
                  <a:pt x="4826" y="7734"/>
                </a:lnTo>
                <a:lnTo>
                  <a:pt x="3175" y="10223"/>
                </a:lnTo>
                <a:lnTo>
                  <a:pt x="1905" y="13233"/>
                </a:lnTo>
                <a:lnTo>
                  <a:pt x="1143" y="16763"/>
                </a:lnTo>
                <a:lnTo>
                  <a:pt x="381" y="20281"/>
                </a:lnTo>
                <a:lnTo>
                  <a:pt x="0" y="24206"/>
                </a:lnTo>
                <a:lnTo>
                  <a:pt x="0" y="28511"/>
                </a:lnTo>
                <a:lnTo>
                  <a:pt x="0" y="32816"/>
                </a:lnTo>
                <a:lnTo>
                  <a:pt x="4826" y="49174"/>
                </a:lnTo>
                <a:lnTo>
                  <a:pt x="6477" y="51663"/>
                </a:lnTo>
                <a:lnTo>
                  <a:pt x="8509" y="53593"/>
                </a:lnTo>
                <a:lnTo>
                  <a:pt x="10922" y="54978"/>
                </a:lnTo>
                <a:lnTo>
                  <a:pt x="13462" y="56349"/>
                </a:lnTo>
                <a:lnTo>
                  <a:pt x="16383" y="57035"/>
                </a:lnTo>
                <a:lnTo>
                  <a:pt x="19685" y="57035"/>
                </a:lnTo>
                <a:lnTo>
                  <a:pt x="22987" y="57035"/>
                </a:lnTo>
                <a:lnTo>
                  <a:pt x="34417" y="49174"/>
                </a:lnTo>
                <a:lnTo>
                  <a:pt x="36068" y="46685"/>
                </a:lnTo>
                <a:lnTo>
                  <a:pt x="37338" y="43700"/>
                </a:lnTo>
                <a:lnTo>
                  <a:pt x="38100" y="40208"/>
                </a:lnTo>
                <a:lnTo>
                  <a:pt x="38989" y="36715"/>
                </a:lnTo>
                <a:lnTo>
                  <a:pt x="39370" y="32816"/>
                </a:lnTo>
                <a:lnTo>
                  <a:pt x="39370" y="28511"/>
                </a:lnTo>
                <a:lnTo>
                  <a:pt x="39370" y="24206"/>
                </a:lnTo>
                <a:lnTo>
                  <a:pt x="38989" y="20281"/>
                </a:lnTo>
                <a:lnTo>
                  <a:pt x="38100" y="16763"/>
                </a:lnTo>
                <a:lnTo>
                  <a:pt x="37338" y="13233"/>
                </a:lnTo>
                <a:lnTo>
                  <a:pt x="36068" y="10223"/>
                </a:lnTo>
                <a:lnTo>
                  <a:pt x="34417" y="7734"/>
                </a:lnTo>
                <a:lnTo>
                  <a:pt x="32893" y="5245"/>
                </a:lnTo>
                <a:lnTo>
                  <a:pt x="30734" y="3340"/>
                </a:lnTo>
                <a:lnTo>
                  <a:pt x="28321" y="1993"/>
                </a:lnTo>
                <a:lnTo>
                  <a:pt x="25908" y="660"/>
                </a:lnTo>
                <a:lnTo>
                  <a:pt x="22987" y="0"/>
                </a:lnTo>
                <a:lnTo>
                  <a:pt x="19685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07336" y="6300939"/>
            <a:ext cx="54610" cy="70485"/>
          </a:xfrm>
          <a:custGeom>
            <a:avLst/>
            <a:gdLst/>
            <a:ahLst/>
            <a:cxnLst/>
            <a:rect l="l" t="t" r="r" b="b"/>
            <a:pathLst>
              <a:path w="54610" h="70485">
                <a:moveTo>
                  <a:pt x="27050" y="0"/>
                </a:moveTo>
                <a:lnTo>
                  <a:pt x="31368" y="0"/>
                </a:lnTo>
                <a:lnTo>
                  <a:pt x="35306" y="863"/>
                </a:lnTo>
                <a:lnTo>
                  <a:pt x="54101" y="29997"/>
                </a:lnTo>
                <a:lnTo>
                  <a:pt x="54101" y="35280"/>
                </a:lnTo>
                <a:lnTo>
                  <a:pt x="54101" y="40563"/>
                </a:lnTo>
                <a:lnTo>
                  <a:pt x="38607" y="67919"/>
                </a:lnTo>
                <a:lnTo>
                  <a:pt x="35306" y="69595"/>
                </a:lnTo>
                <a:lnTo>
                  <a:pt x="31368" y="70434"/>
                </a:lnTo>
                <a:lnTo>
                  <a:pt x="27050" y="70434"/>
                </a:lnTo>
                <a:lnTo>
                  <a:pt x="22732" y="70434"/>
                </a:lnTo>
                <a:lnTo>
                  <a:pt x="18795" y="69595"/>
                </a:lnTo>
                <a:lnTo>
                  <a:pt x="15493" y="67919"/>
                </a:lnTo>
                <a:lnTo>
                  <a:pt x="12192" y="66255"/>
                </a:lnTo>
                <a:lnTo>
                  <a:pt x="9270" y="63868"/>
                </a:lnTo>
                <a:lnTo>
                  <a:pt x="6985" y="60782"/>
                </a:lnTo>
                <a:lnTo>
                  <a:pt x="4699" y="57696"/>
                </a:lnTo>
                <a:lnTo>
                  <a:pt x="2920" y="53987"/>
                </a:lnTo>
                <a:lnTo>
                  <a:pt x="1777" y="49669"/>
                </a:lnTo>
                <a:lnTo>
                  <a:pt x="635" y="45351"/>
                </a:lnTo>
                <a:lnTo>
                  <a:pt x="0" y="40563"/>
                </a:lnTo>
                <a:lnTo>
                  <a:pt x="0" y="35280"/>
                </a:lnTo>
                <a:lnTo>
                  <a:pt x="0" y="29997"/>
                </a:lnTo>
                <a:lnTo>
                  <a:pt x="6985" y="9766"/>
                </a:lnTo>
                <a:lnTo>
                  <a:pt x="9270" y="6680"/>
                </a:lnTo>
                <a:lnTo>
                  <a:pt x="12192" y="4279"/>
                </a:lnTo>
                <a:lnTo>
                  <a:pt x="15493" y="2565"/>
                </a:lnTo>
                <a:lnTo>
                  <a:pt x="18795" y="863"/>
                </a:lnTo>
                <a:lnTo>
                  <a:pt x="22732" y="0"/>
                </a:lnTo>
                <a:lnTo>
                  <a:pt x="2705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22652" y="6297701"/>
            <a:ext cx="73660" cy="41275"/>
          </a:xfrm>
          <a:custGeom>
            <a:avLst/>
            <a:gdLst/>
            <a:ahLst/>
            <a:cxnLst/>
            <a:rect l="l" t="t" r="r" b="b"/>
            <a:pathLst>
              <a:path w="73660" h="41275">
                <a:moveTo>
                  <a:pt x="0" y="0"/>
                </a:moveTo>
                <a:lnTo>
                  <a:pt x="70358" y="0"/>
                </a:lnTo>
                <a:lnTo>
                  <a:pt x="70358" y="24231"/>
                </a:lnTo>
                <a:lnTo>
                  <a:pt x="7747" y="24231"/>
                </a:lnTo>
                <a:lnTo>
                  <a:pt x="7747" y="34721"/>
                </a:lnTo>
                <a:lnTo>
                  <a:pt x="42672" y="34721"/>
                </a:lnTo>
                <a:lnTo>
                  <a:pt x="45847" y="34721"/>
                </a:lnTo>
                <a:lnTo>
                  <a:pt x="48768" y="34696"/>
                </a:lnTo>
                <a:lnTo>
                  <a:pt x="51435" y="34658"/>
                </a:lnTo>
                <a:lnTo>
                  <a:pt x="54229" y="34620"/>
                </a:lnTo>
                <a:lnTo>
                  <a:pt x="56769" y="34531"/>
                </a:lnTo>
                <a:lnTo>
                  <a:pt x="59055" y="34378"/>
                </a:lnTo>
                <a:lnTo>
                  <a:pt x="61468" y="34239"/>
                </a:lnTo>
                <a:lnTo>
                  <a:pt x="63754" y="34048"/>
                </a:lnTo>
                <a:lnTo>
                  <a:pt x="66040" y="33820"/>
                </a:lnTo>
                <a:lnTo>
                  <a:pt x="68326" y="33604"/>
                </a:lnTo>
                <a:lnTo>
                  <a:pt x="70612" y="33299"/>
                </a:lnTo>
                <a:lnTo>
                  <a:pt x="72771" y="32931"/>
                </a:lnTo>
                <a:lnTo>
                  <a:pt x="73533" y="39408"/>
                </a:lnTo>
                <a:lnTo>
                  <a:pt x="69469" y="40081"/>
                </a:lnTo>
                <a:lnTo>
                  <a:pt x="65024" y="40538"/>
                </a:lnTo>
                <a:lnTo>
                  <a:pt x="60198" y="40805"/>
                </a:lnTo>
                <a:lnTo>
                  <a:pt x="55372" y="41059"/>
                </a:lnTo>
                <a:lnTo>
                  <a:pt x="49530" y="41186"/>
                </a:lnTo>
                <a:lnTo>
                  <a:pt x="42545" y="41186"/>
                </a:lnTo>
                <a:lnTo>
                  <a:pt x="0" y="41186"/>
                </a:lnTo>
                <a:lnTo>
                  <a:pt x="0" y="17754"/>
                </a:lnTo>
                <a:lnTo>
                  <a:pt x="62611" y="17754"/>
                </a:lnTo>
                <a:lnTo>
                  <a:pt x="62611" y="6476"/>
                </a:lnTo>
                <a:lnTo>
                  <a:pt x="0" y="647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602613" y="6297142"/>
            <a:ext cx="71120" cy="36195"/>
          </a:xfrm>
          <a:custGeom>
            <a:avLst/>
            <a:gdLst/>
            <a:ahLst/>
            <a:cxnLst/>
            <a:rect l="l" t="t" r="r" b="b"/>
            <a:pathLst>
              <a:path w="71119" h="36195">
                <a:moveTo>
                  <a:pt x="0" y="0"/>
                </a:moveTo>
                <a:lnTo>
                  <a:pt x="7746" y="0"/>
                </a:lnTo>
                <a:lnTo>
                  <a:pt x="7746" y="13169"/>
                </a:lnTo>
                <a:lnTo>
                  <a:pt x="63245" y="13169"/>
                </a:lnTo>
                <a:lnTo>
                  <a:pt x="63245" y="0"/>
                </a:lnTo>
                <a:lnTo>
                  <a:pt x="70866" y="0"/>
                </a:lnTo>
                <a:lnTo>
                  <a:pt x="70866" y="35610"/>
                </a:lnTo>
                <a:lnTo>
                  <a:pt x="0" y="3561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27173" y="6297040"/>
            <a:ext cx="33020" cy="8890"/>
          </a:xfrm>
          <a:custGeom>
            <a:avLst/>
            <a:gdLst/>
            <a:ahLst/>
            <a:cxnLst/>
            <a:rect l="l" t="t" r="r" b="b"/>
            <a:pathLst>
              <a:path w="33019" h="8889">
                <a:moveTo>
                  <a:pt x="1269" y="0"/>
                </a:moveTo>
                <a:lnTo>
                  <a:pt x="19812" y="2743"/>
                </a:lnTo>
                <a:lnTo>
                  <a:pt x="22478" y="2743"/>
                </a:lnTo>
                <a:lnTo>
                  <a:pt x="25145" y="2679"/>
                </a:lnTo>
                <a:lnTo>
                  <a:pt x="27812" y="2603"/>
                </a:lnTo>
                <a:lnTo>
                  <a:pt x="30352" y="2565"/>
                </a:lnTo>
                <a:lnTo>
                  <a:pt x="32893" y="2565"/>
                </a:lnTo>
                <a:lnTo>
                  <a:pt x="32893" y="8585"/>
                </a:lnTo>
                <a:lnTo>
                  <a:pt x="30099" y="8661"/>
                </a:lnTo>
                <a:lnTo>
                  <a:pt x="27177" y="8724"/>
                </a:lnTo>
                <a:lnTo>
                  <a:pt x="24130" y="8763"/>
                </a:lnTo>
                <a:lnTo>
                  <a:pt x="21081" y="8788"/>
                </a:lnTo>
                <a:lnTo>
                  <a:pt x="18161" y="8737"/>
                </a:lnTo>
                <a:lnTo>
                  <a:pt x="15239" y="8585"/>
                </a:lnTo>
                <a:lnTo>
                  <a:pt x="12318" y="8445"/>
                </a:lnTo>
                <a:lnTo>
                  <a:pt x="9525" y="8166"/>
                </a:lnTo>
                <a:lnTo>
                  <a:pt x="6984" y="7747"/>
                </a:lnTo>
                <a:lnTo>
                  <a:pt x="4318" y="7340"/>
                </a:lnTo>
                <a:lnTo>
                  <a:pt x="2031" y="6731"/>
                </a:lnTo>
                <a:lnTo>
                  <a:pt x="0" y="5905"/>
                </a:lnTo>
                <a:lnTo>
                  <a:pt x="1269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075179" y="6294361"/>
            <a:ext cx="29845" cy="95885"/>
          </a:xfrm>
          <a:custGeom>
            <a:avLst/>
            <a:gdLst/>
            <a:ahLst/>
            <a:cxnLst/>
            <a:rect l="l" t="t" r="r" b="b"/>
            <a:pathLst>
              <a:path w="29844" h="95885">
                <a:moveTo>
                  <a:pt x="21843" y="0"/>
                </a:moveTo>
                <a:lnTo>
                  <a:pt x="29463" y="0"/>
                </a:lnTo>
                <a:lnTo>
                  <a:pt x="29463" y="95770"/>
                </a:lnTo>
                <a:lnTo>
                  <a:pt x="21843" y="95770"/>
                </a:lnTo>
                <a:lnTo>
                  <a:pt x="21843" y="46316"/>
                </a:lnTo>
                <a:lnTo>
                  <a:pt x="7746" y="46316"/>
                </a:lnTo>
                <a:lnTo>
                  <a:pt x="7746" y="94094"/>
                </a:lnTo>
                <a:lnTo>
                  <a:pt x="0" y="94094"/>
                </a:lnTo>
                <a:lnTo>
                  <a:pt x="0" y="1117"/>
                </a:lnTo>
                <a:lnTo>
                  <a:pt x="7746" y="1117"/>
                </a:lnTo>
                <a:lnTo>
                  <a:pt x="7746" y="39623"/>
                </a:lnTo>
                <a:lnTo>
                  <a:pt x="21843" y="39623"/>
                </a:lnTo>
                <a:lnTo>
                  <a:pt x="2184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79980" y="6294361"/>
            <a:ext cx="26670" cy="95885"/>
          </a:xfrm>
          <a:custGeom>
            <a:avLst/>
            <a:gdLst/>
            <a:ahLst/>
            <a:cxnLst/>
            <a:rect l="l" t="t" r="r" b="b"/>
            <a:pathLst>
              <a:path w="26669" h="95885">
                <a:moveTo>
                  <a:pt x="0" y="0"/>
                </a:moveTo>
                <a:lnTo>
                  <a:pt x="7746" y="0"/>
                </a:lnTo>
                <a:lnTo>
                  <a:pt x="7746" y="38506"/>
                </a:lnTo>
                <a:lnTo>
                  <a:pt x="26162" y="38506"/>
                </a:lnTo>
                <a:lnTo>
                  <a:pt x="26162" y="45199"/>
                </a:lnTo>
                <a:lnTo>
                  <a:pt x="7746" y="45199"/>
                </a:lnTo>
                <a:lnTo>
                  <a:pt x="7746" y="95770"/>
                </a:lnTo>
                <a:lnTo>
                  <a:pt x="0" y="9577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702561" y="6294361"/>
            <a:ext cx="97155" cy="57785"/>
          </a:xfrm>
          <a:custGeom>
            <a:avLst/>
            <a:gdLst/>
            <a:ahLst/>
            <a:cxnLst/>
            <a:rect l="l" t="t" r="r" b="b"/>
            <a:pathLst>
              <a:path w="97155" h="57785">
                <a:moveTo>
                  <a:pt x="70485" y="0"/>
                </a:moveTo>
                <a:lnTo>
                  <a:pt x="78231" y="0"/>
                </a:lnTo>
                <a:lnTo>
                  <a:pt x="78231" y="27343"/>
                </a:lnTo>
                <a:lnTo>
                  <a:pt x="96646" y="27343"/>
                </a:lnTo>
                <a:lnTo>
                  <a:pt x="96646" y="34035"/>
                </a:lnTo>
                <a:lnTo>
                  <a:pt x="78231" y="34035"/>
                </a:lnTo>
                <a:lnTo>
                  <a:pt x="78231" y="57251"/>
                </a:lnTo>
                <a:lnTo>
                  <a:pt x="70485" y="57251"/>
                </a:lnTo>
                <a:lnTo>
                  <a:pt x="70485" y="46989"/>
                </a:lnTo>
                <a:lnTo>
                  <a:pt x="65024" y="48590"/>
                </a:lnTo>
                <a:lnTo>
                  <a:pt x="24002" y="51231"/>
                </a:lnTo>
                <a:lnTo>
                  <a:pt x="0" y="51231"/>
                </a:lnTo>
                <a:lnTo>
                  <a:pt x="0" y="4457"/>
                </a:lnTo>
                <a:lnTo>
                  <a:pt x="51054" y="4457"/>
                </a:lnTo>
                <a:lnTo>
                  <a:pt x="51054" y="11163"/>
                </a:lnTo>
                <a:lnTo>
                  <a:pt x="7746" y="11163"/>
                </a:lnTo>
                <a:lnTo>
                  <a:pt x="7746" y="44526"/>
                </a:lnTo>
                <a:lnTo>
                  <a:pt x="24130" y="44526"/>
                </a:lnTo>
                <a:lnTo>
                  <a:pt x="31581" y="44473"/>
                </a:lnTo>
                <a:lnTo>
                  <a:pt x="70485" y="40297"/>
                </a:lnTo>
                <a:lnTo>
                  <a:pt x="70485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473451" y="6370320"/>
            <a:ext cx="574548" cy="18135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515870" y="6413284"/>
            <a:ext cx="490220" cy="95885"/>
          </a:xfrm>
          <a:custGeom>
            <a:avLst/>
            <a:gdLst/>
            <a:ahLst/>
            <a:cxnLst/>
            <a:rect l="l" t="t" r="r" b="b"/>
            <a:pathLst>
              <a:path w="490219" h="95884">
                <a:moveTo>
                  <a:pt x="296291" y="78803"/>
                </a:moveTo>
                <a:lnTo>
                  <a:pt x="202437" y="78803"/>
                </a:lnTo>
                <a:lnTo>
                  <a:pt x="202437" y="85496"/>
                </a:lnTo>
                <a:lnTo>
                  <a:pt x="296291" y="85496"/>
                </a:lnTo>
                <a:lnTo>
                  <a:pt x="296291" y="78803"/>
                </a:lnTo>
                <a:close/>
              </a:path>
              <a:path w="490219" h="95884">
                <a:moveTo>
                  <a:pt x="62992" y="43078"/>
                </a:moveTo>
                <a:lnTo>
                  <a:pt x="55372" y="43078"/>
                </a:lnTo>
                <a:lnTo>
                  <a:pt x="55372" y="94094"/>
                </a:lnTo>
                <a:lnTo>
                  <a:pt x="62992" y="94094"/>
                </a:lnTo>
                <a:lnTo>
                  <a:pt x="62992" y="43078"/>
                </a:lnTo>
                <a:close/>
              </a:path>
              <a:path w="490219" h="95884">
                <a:moveTo>
                  <a:pt x="40259" y="7810"/>
                </a:moveTo>
                <a:lnTo>
                  <a:pt x="0" y="7810"/>
                </a:lnTo>
                <a:lnTo>
                  <a:pt x="0" y="73672"/>
                </a:lnTo>
                <a:lnTo>
                  <a:pt x="40259" y="73672"/>
                </a:lnTo>
                <a:lnTo>
                  <a:pt x="40259" y="66967"/>
                </a:lnTo>
                <a:lnTo>
                  <a:pt x="7619" y="66967"/>
                </a:lnTo>
                <a:lnTo>
                  <a:pt x="7619" y="14503"/>
                </a:lnTo>
                <a:lnTo>
                  <a:pt x="40259" y="14503"/>
                </a:lnTo>
                <a:lnTo>
                  <a:pt x="40259" y="7810"/>
                </a:lnTo>
                <a:close/>
              </a:path>
              <a:path w="490219" h="95884">
                <a:moveTo>
                  <a:pt x="40259" y="14503"/>
                </a:moveTo>
                <a:lnTo>
                  <a:pt x="32638" y="14503"/>
                </a:lnTo>
                <a:lnTo>
                  <a:pt x="32638" y="66967"/>
                </a:lnTo>
                <a:lnTo>
                  <a:pt x="40259" y="66967"/>
                </a:lnTo>
                <a:lnTo>
                  <a:pt x="40259" y="43078"/>
                </a:lnTo>
                <a:lnTo>
                  <a:pt x="62992" y="43078"/>
                </a:lnTo>
                <a:lnTo>
                  <a:pt x="62992" y="36385"/>
                </a:lnTo>
                <a:lnTo>
                  <a:pt x="40259" y="36385"/>
                </a:lnTo>
                <a:lnTo>
                  <a:pt x="40259" y="14503"/>
                </a:lnTo>
                <a:close/>
              </a:path>
              <a:path w="490219" h="95884">
                <a:moveTo>
                  <a:pt x="62992" y="1117"/>
                </a:moveTo>
                <a:lnTo>
                  <a:pt x="55372" y="1117"/>
                </a:lnTo>
                <a:lnTo>
                  <a:pt x="55372" y="36385"/>
                </a:lnTo>
                <a:lnTo>
                  <a:pt x="62992" y="36385"/>
                </a:lnTo>
                <a:lnTo>
                  <a:pt x="62992" y="1117"/>
                </a:lnTo>
                <a:close/>
              </a:path>
              <a:path w="490219" h="95884">
                <a:moveTo>
                  <a:pt x="489838" y="72212"/>
                </a:moveTo>
                <a:lnTo>
                  <a:pt x="482092" y="72212"/>
                </a:lnTo>
                <a:lnTo>
                  <a:pt x="482092" y="95770"/>
                </a:lnTo>
                <a:lnTo>
                  <a:pt x="489838" y="95770"/>
                </a:lnTo>
                <a:lnTo>
                  <a:pt x="489838" y="72212"/>
                </a:lnTo>
                <a:close/>
              </a:path>
              <a:path w="490219" h="95884">
                <a:moveTo>
                  <a:pt x="458216" y="13398"/>
                </a:moveTo>
                <a:lnTo>
                  <a:pt x="450723" y="13398"/>
                </a:lnTo>
                <a:lnTo>
                  <a:pt x="450596" y="31102"/>
                </a:lnTo>
                <a:lnTo>
                  <a:pt x="450342" y="41020"/>
                </a:lnTo>
                <a:lnTo>
                  <a:pt x="450332" y="46202"/>
                </a:lnTo>
                <a:lnTo>
                  <a:pt x="449829" y="56032"/>
                </a:lnTo>
                <a:lnTo>
                  <a:pt x="449682" y="61175"/>
                </a:lnTo>
                <a:lnTo>
                  <a:pt x="449453" y="65163"/>
                </a:lnTo>
                <a:lnTo>
                  <a:pt x="449072" y="69087"/>
                </a:lnTo>
                <a:lnTo>
                  <a:pt x="446531" y="69164"/>
                </a:lnTo>
                <a:lnTo>
                  <a:pt x="444119" y="69202"/>
                </a:lnTo>
                <a:lnTo>
                  <a:pt x="408940" y="69202"/>
                </a:lnTo>
                <a:lnTo>
                  <a:pt x="408940" y="75895"/>
                </a:lnTo>
                <a:lnTo>
                  <a:pt x="433959" y="75895"/>
                </a:lnTo>
                <a:lnTo>
                  <a:pt x="440868" y="75849"/>
                </a:lnTo>
                <a:lnTo>
                  <a:pt x="482092" y="72212"/>
                </a:lnTo>
                <a:lnTo>
                  <a:pt x="489838" y="72212"/>
                </a:lnTo>
                <a:lnTo>
                  <a:pt x="489838" y="68757"/>
                </a:lnTo>
                <a:lnTo>
                  <a:pt x="456311" y="68757"/>
                </a:lnTo>
                <a:lnTo>
                  <a:pt x="456565" y="64973"/>
                </a:lnTo>
                <a:lnTo>
                  <a:pt x="457078" y="55867"/>
                </a:lnTo>
                <a:lnTo>
                  <a:pt x="457200" y="51409"/>
                </a:lnTo>
                <a:lnTo>
                  <a:pt x="457693" y="42024"/>
                </a:lnTo>
                <a:lnTo>
                  <a:pt x="458212" y="22301"/>
                </a:lnTo>
                <a:lnTo>
                  <a:pt x="458216" y="13398"/>
                </a:lnTo>
                <a:close/>
              </a:path>
              <a:path w="490219" h="95884">
                <a:moveTo>
                  <a:pt x="430530" y="13398"/>
                </a:moveTo>
                <a:lnTo>
                  <a:pt x="423037" y="13398"/>
                </a:lnTo>
                <a:lnTo>
                  <a:pt x="423037" y="22301"/>
                </a:lnTo>
                <a:lnTo>
                  <a:pt x="423544" y="42024"/>
                </a:lnTo>
                <a:lnTo>
                  <a:pt x="424053" y="51765"/>
                </a:lnTo>
                <a:lnTo>
                  <a:pt x="424180" y="56476"/>
                </a:lnTo>
                <a:lnTo>
                  <a:pt x="424757" y="66446"/>
                </a:lnTo>
                <a:lnTo>
                  <a:pt x="424942" y="69202"/>
                </a:lnTo>
                <a:lnTo>
                  <a:pt x="432181" y="69202"/>
                </a:lnTo>
                <a:lnTo>
                  <a:pt x="431782" y="64973"/>
                </a:lnTo>
                <a:lnTo>
                  <a:pt x="431542" y="60756"/>
                </a:lnTo>
                <a:lnTo>
                  <a:pt x="431410" y="55867"/>
                </a:lnTo>
                <a:lnTo>
                  <a:pt x="430911" y="46202"/>
                </a:lnTo>
                <a:lnTo>
                  <a:pt x="430908" y="41020"/>
                </a:lnTo>
                <a:lnTo>
                  <a:pt x="430656" y="31102"/>
                </a:lnTo>
                <a:lnTo>
                  <a:pt x="430530" y="13398"/>
                </a:lnTo>
                <a:close/>
              </a:path>
              <a:path w="490219" h="95884">
                <a:moveTo>
                  <a:pt x="489838" y="0"/>
                </a:moveTo>
                <a:lnTo>
                  <a:pt x="482092" y="0"/>
                </a:lnTo>
                <a:lnTo>
                  <a:pt x="482092" y="65519"/>
                </a:lnTo>
                <a:lnTo>
                  <a:pt x="478155" y="66446"/>
                </a:lnTo>
                <a:lnTo>
                  <a:pt x="474091" y="67157"/>
                </a:lnTo>
                <a:lnTo>
                  <a:pt x="465455" y="68160"/>
                </a:lnTo>
                <a:lnTo>
                  <a:pt x="460882" y="68529"/>
                </a:lnTo>
                <a:lnTo>
                  <a:pt x="456311" y="68757"/>
                </a:lnTo>
                <a:lnTo>
                  <a:pt x="489838" y="68757"/>
                </a:lnTo>
                <a:lnTo>
                  <a:pt x="489838" y="0"/>
                </a:lnTo>
                <a:close/>
              </a:path>
              <a:path w="490219" h="95884">
                <a:moveTo>
                  <a:pt x="469011" y="6692"/>
                </a:moveTo>
                <a:lnTo>
                  <a:pt x="411099" y="6692"/>
                </a:lnTo>
                <a:lnTo>
                  <a:pt x="411099" y="13398"/>
                </a:lnTo>
                <a:lnTo>
                  <a:pt x="469011" y="13398"/>
                </a:lnTo>
                <a:lnTo>
                  <a:pt x="469011" y="6692"/>
                </a:lnTo>
                <a:close/>
              </a:path>
              <a:path w="490219" h="95884">
                <a:moveTo>
                  <a:pt x="284480" y="7810"/>
                </a:moveTo>
                <a:lnTo>
                  <a:pt x="214249" y="7810"/>
                </a:lnTo>
                <a:lnTo>
                  <a:pt x="214249" y="61391"/>
                </a:lnTo>
                <a:lnTo>
                  <a:pt x="253873" y="61391"/>
                </a:lnTo>
                <a:lnTo>
                  <a:pt x="257810" y="61328"/>
                </a:lnTo>
                <a:lnTo>
                  <a:pt x="286512" y="58381"/>
                </a:lnTo>
                <a:lnTo>
                  <a:pt x="285958" y="54914"/>
                </a:lnTo>
                <a:lnTo>
                  <a:pt x="221869" y="54914"/>
                </a:lnTo>
                <a:lnTo>
                  <a:pt x="221869" y="37833"/>
                </a:lnTo>
                <a:lnTo>
                  <a:pt x="283463" y="37833"/>
                </a:lnTo>
                <a:lnTo>
                  <a:pt x="283463" y="31470"/>
                </a:lnTo>
                <a:lnTo>
                  <a:pt x="221869" y="31470"/>
                </a:lnTo>
                <a:lnTo>
                  <a:pt x="221869" y="14287"/>
                </a:lnTo>
                <a:lnTo>
                  <a:pt x="284480" y="14287"/>
                </a:lnTo>
                <a:lnTo>
                  <a:pt x="284480" y="7810"/>
                </a:lnTo>
                <a:close/>
              </a:path>
              <a:path w="490219" h="95884">
                <a:moveTo>
                  <a:pt x="285496" y="52019"/>
                </a:moveTo>
                <a:lnTo>
                  <a:pt x="253492" y="54914"/>
                </a:lnTo>
                <a:lnTo>
                  <a:pt x="285958" y="54914"/>
                </a:lnTo>
                <a:lnTo>
                  <a:pt x="285496" y="52019"/>
                </a:lnTo>
                <a:close/>
              </a:path>
              <a:path w="490219" h="95884">
                <a:moveTo>
                  <a:pt x="147193" y="6692"/>
                </a:moveTo>
                <a:lnTo>
                  <a:pt x="98171" y="6692"/>
                </a:lnTo>
                <a:lnTo>
                  <a:pt x="98171" y="13398"/>
                </a:lnTo>
                <a:lnTo>
                  <a:pt x="139573" y="13398"/>
                </a:lnTo>
                <a:lnTo>
                  <a:pt x="139553" y="16903"/>
                </a:lnTo>
                <a:lnTo>
                  <a:pt x="139319" y="20751"/>
                </a:lnTo>
                <a:lnTo>
                  <a:pt x="138937" y="25869"/>
                </a:lnTo>
                <a:lnTo>
                  <a:pt x="138684" y="31000"/>
                </a:lnTo>
                <a:lnTo>
                  <a:pt x="130937" y="72821"/>
                </a:lnTo>
                <a:lnTo>
                  <a:pt x="128905" y="78244"/>
                </a:lnTo>
                <a:lnTo>
                  <a:pt x="136652" y="79806"/>
                </a:lnTo>
                <a:lnTo>
                  <a:pt x="145542" y="35534"/>
                </a:lnTo>
                <a:lnTo>
                  <a:pt x="147102" y="13398"/>
                </a:lnTo>
                <a:lnTo>
                  <a:pt x="147193" y="6692"/>
                </a:lnTo>
                <a:close/>
              </a:path>
              <a:path w="490219" h="95884">
                <a:moveTo>
                  <a:pt x="398399" y="78803"/>
                </a:moveTo>
                <a:lnTo>
                  <a:pt x="304546" y="78803"/>
                </a:lnTo>
                <a:lnTo>
                  <a:pt x="304546" y="85496"/>
                </a:lnTo>
                <a:lnTo>
                  <a:pt x="398399" y="85496"/>
                </a:lnTo>
                <a:lnTo>
                  <a:pt x="398399" y="78803"/>
                </a:lnTo>
                <a:close/>
              </a:path>
              <a:path w="490219" h="95884">
                <a:moveTo>
                  <a:pt x="355346" y="60274"/>
                </a:moveTo>
                <a:lnTo>
                  <a:pt x="347599" y="60274"/>
                </a:lnTo>
                <a:lnTo>
                  <a:pt x="347599" y="78803"/>
                </a:lnTo>
                <a:lnTo>
                  <a:pt x="355346" y="78803"/>
                </a:lnTo>
                <a:lnTo>
                  <a:pt x="355346" y="60274"/>
                </a:lnTo>
                <a:close/>
              </a:path>
              <a:path w="490219" h="95884">
                <a:moveTo>
                  <a:pt x="386588" y="6134"/>
                </a:moveTo>
                <a:lnTo>
                  <a:pt x="316356" y="6134"/>
                </a:lnTo>
                <a:lnTo>
                  <a:pt x="316356" y="12611"/>
                </a:lnTo>
                <a:lnTo>
                  <a:pt x="379094" y="12611"/>
                </a:lnTo>
                <a:lnTo>
                  <a:pt x="379094" y="29692"/>
                </a:lnTo>
                <a:lnTo>
                  <a:pt x="316356" y="29692"/>
                </a:lnTo>
                <a:lnTo>
                  <a:pt x="316356" y="60274"/>
                </a:lnTo>
                <a:lnTo>
                  <a:pt x="359410" y="60274"/>
                </a:lnTo>
                <a:lnTo>
                  <a:pt x="363219" y="60223"/>
                </a:lnTo>
                <a:lnTo>
                  <a:pt x="390779" y="57264"/>
                </a:lnTo>
                <a:lnTo>
                  <a:pt x="390225" y="53797"/>
                </a:lnTo>
                <a:lnTo>
                  <a:pt x="323977" y="53797"/>
                </a:lnTo>
                <a:lnTo>
                  <a:pt x="323977" y="36169"/>
                </a:lnTo>
                <a:lnTo>
                  <a:pt x="386588" y="36169"/>
                </a:lnTo>
                <a:lnTo>
                  <a:pt x="386588" y="6134"/>
                </a:lnTo>
                <a:close/>
              </a:path>
              <a:path w="490219" h="95884">
                <a:moveTo>
                  <a:pt x="389763" y="50901"/>
                </a:moveTo>
                <a:lnTo>
                  <a:pt x="357759" y="53797"/>
                </a:lnTo>
                <a:lnTo>
                  <a:pt x="390225" y="53797"/>
                </a:lnTo>
                <a:lnTo>
                  <a:pt x="389763" y="50901"/>
                </a:lnTo>
                <a:close/>
              </a:path>
              <a:path w="490219" h="95884">
                <a:moveTo>
                  <a:pt x="179578" y="0"/>
                </a:moveTo>
                <a:lnTo>
                  <a:pt x="171957" y="0"/>
                </a:lnTo>
                <a:lnTo>
                  <a:pt x="171957" y="95770"/>
                </a:lnTo>
                <a:lnTo>
                  <a:pt x="179578" y="95770"/>
                </a:lnTo>
                <a:lnTo>
                  <a:pt x="179578" y="42976"/>
                </a:lnTo>
                <a:lnTo>
                  <a:pt x="197993" y="42976"/>
                </a:lnTo>
                <a:lnTo>
                  <a:pt x="197993" y="36271"/>
                </a:lnTo>
                <a:lnTo>
                  <a:pt x="179578" y="36271"/>
                </a:lnTo>
                <a:lnTo>
                  <a:pt x="179578" y="0"/>
                </a:lnTo>
                <a:close/>
              </a:path>
              <a:path w="490219" h="95884">
                <a:moveTo>
                  <a:pt x="83693" y="0"/>
                </a:moveTo>
                <a:lnTo>
                  <a:pt x="75946" y="0"/>
                </a:lnTo>
                <a:lnTo>
                  <a:pt x="75946" y="95770"/>
                </a:lnTo>
                <a:lnTo>
                  <a:pt x="83693" y="95770"/>
                </a:lnTo>
                <a:lnTo>
                  <a:pt x="836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511298" y="6408711"/>
            <a:ext cx="498983" cy="10491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988820" y="4712208"/>
            <a:ext cx="240792" cy="2407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014727" y="4738115"/>
            <a:ext cx="134112" cy="1341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87067" y="4654296"/>
            <a:ext cx="240792" cy="2407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712976" y="4680203"/>
            <a:ext cx="134112" cy="1341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908048" y="5006340"/>
            <a:ext cx="240792" cy="2407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33955" y="5032247"/>
            <a:ext cx="134112" cy="1341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02791" y="4668011"/>
            <a:ext cx="690372" cy="18440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45819" y="4711191"/>
            <a:ext cx="605790" cy="99695"/>
          </a:xfrm>
          <a:custGeom>
            <a:avLst/>
            <a:gdLst/>
            <a:ahLst/>
            <a:cxnLst/>
            <a:rect l="l" t="t" r="r" b="b"/>
            <a:pathLst>
              <a:path w="605789" h="99695">
                <a:moveTo>
                  <a:pt x="402742" y="78739"/>
                </a:moveTo>
                <a:lnTo>
                  <a:pt x="309016" y="78739"/>
                </a:lnTo>
                <a:lnTo>
                  <a:pt x="309016" y="85470"/>
                </a:lnTo>
                <a:lnTo>
                  <a:pt x="402742" y="85470"/>
                </a:lnTo>
                <a:lnTo>
                  <a:pt x="402742" y="78739"/>
                </a:lnTo>
                <a:close/>
              </a:path>
              <a:path w="605789" h="99695">
                <a:moveTo>
                  <a:pt x="189877" y="63880"/>
                </a:moveTo>
                <a:lnTo>
                  <a:pt x="119900" y="63880"/>
                </a:lnTo>
                <a:lnTo>
                  <a:pt x="119900" y="70611"/>
                </a:lnTo>
                <a:lnTo>
                  <a:pt x="182181" y="70611"/>
                </a:lnTo>
                <a:lnTo>
                  <a:pt x="182181" y="77977"/>
                </a:lnTo>
                <a:lnTo>
                  <a:pt x="119900" y="77977"/>
                </a:lnTo>
                <a:lnTo>
                  <a:pt x="119900" y="99186"/>
                </a:lnTo>
                <a:lnTo>
                  <a:pt x="193230" y="99186"/>
                </a:lnTo>
                <a:lnTo>
                  <a:pt x="193230" y="92455"/>
                </a:lnTo>
                <a:lnTo>
                  <a:pt x="127596" y="92455"/>
                </a:lnTo>
                <a:lnTo>
                  <a:pt x="127596" y="84708"/>
                </a:lnTo>
                <a:lnTo>
                  <a:pt x="189877" y="84708"/>
                </a:lnTo>
                <a:lnTo>
                  <a:pt x="189877" y="63880"/>
                </a:lnTo>
                <a:close/>
              </a:path>
              <a:path w="605789" h="99695">
                <a:moveTo>
                  <a:pt x="256946" y="66039"/>
                </a:moveTo>
                <a:lnTo>
                  <a:pt x="249326" y="66039"/>
                </a:lnTo>
                <a:lnTo>
                  <a:pt x="249326" y="96900"/>
                </a:lnTo>
                <a:lnTo>
                  <a:pt x="256946" y="96900"/>
                </a:lnTo>
                <a:lnTo>
                  <a:pt x="256946" y="66039"/>
                </a:lnTo>
                <a:close/>
              </a:path>
              <a:path w="605789" h="99695">
                <a:moveTo>
                  <a:pt x="299491" y="59308"/>
                </a:moveTo>
                <a:lnTo>
                  <a:pt x="206857" y="59308"/>
                </a:lnTo>
                <a:lnTo>
                  <a:pt x="206857" y="66039"/>
                </a:lnTo>
                <a:lnTo>
                  <a:pt x="299491" y="66039"/>
                </a:lnTo>
                <a:lnTo>
                  <a:pt x="299491" y="59308"/>
                </a:lnTo>
                <a:close/>
              </a:path>
              <a:path w="605789" h="99695">
                <a:moveTo>
                  <a:pt x="133172" y="45973"/>
                </a:moveTo>
                <a:lnTo>
                  <a:pt x="125475" y="45973"/>
                </a:lnTo>
                <a:lnTo>
                  <a:pt x="125457" y="52704"/>
                </a:lnTo>
                <a:lnTo>
                  <a:pt x="125256" y="55498"/>
                </a:lnTo>
                <a:lnTo>
                  <a:pt x="124802" y="58800"/>
                </a:lnTo>
                <a:lnTo>
                  <a:pt x="132626" y="59181"/>
                </a:lnTo>
                <a:lnTo>
                  <a:pt x="132842" y="57530"/>
                </a:lnTo>
                <a:lnTo>
                  <a:pt x="132994" y="55879"/>
                </a:lnTo>
                <a:lnTo>
                  <a:pt x="133146" y="52704"/>
                </a:lnTo>
                <a:lnTo>
                  <a:pt x="133172" y="45973"/>
                </a:lnTo>
                <a:close/>
              </a:path>
              <a:path w="605789" h="99695">
                <a:moveTo>
                  <a:pt x="171907" y="1142"/>
                </a:moveTo>
                <a:lnTo>
                  <a:pt x="164541" y="1142"/>
                </a:lnTo>
                <a:lnTo>
                  <a:pt x="164541" y="49275"/>
                </a:lnTo>
                <a:lnTo>
                  <a:pt x="146354" y="49275"/>
                </a:lnTo>
                <a:lnTo>
                  <a:pt x="146354" y="55498"/>
                </a:lnTo>
                <a:lnTo>
                  <a:pt x="164541" y="55498"/>
                </a:lnTo>
                <a:lnTo>
                  <a:pt x="164541" y="58927"/>
                </a:lnTo>
                <a:lnTo>
                  <a:pt x="171907" y="58927"/>
                </a:lnTo>
                <a:lnTo>
                  <a:pt x="171907" y="1142"/>
                </a:lnTo>
                <a:close/>
              </a:path>
              <a:path w="605789" h="99695">
                <a:moveTo>
                  <a:pt x="158851" y="36829"/>
                </a:moveTo>
                <a:lnTo>
                  <a:pt x="152450" y="37972"/>
                </a:lnTo>
                <a:lnTo>
                  <a:pt x="145605" y="38734"/>
                </a:lnTo>
                <a:lnTo>
                  <a:pt x="138315" y="39115"/>
                </a:lnTo>
                <a:lnTo>
                  <a:pt x="123621" y="39623"/>
                </a:lnTo>
                <a:lnTo>
                  <a:pt x="101701" y="39623"/>
                </a:lnTo>
                <a:lnTo>
                  <a:pt x="101701" y="46100"/>
                </a:lnTo>
                <a:lnTo>
                  <a:pt x="122085" y="46100"/>
                </a:lnTo>
                <a:lnTo>
                  <a:pt x="123761" y="45973"/>
                </a:lnTo>
                <a:lnTo>
                  <a:pt x="133172" y="45973"/>
                </a:lnTo>
                <a:lnTo>
                  <a:pt x="133172" y="45719"/>
                </a:lnTo>
                <a:lnTo>
                  <a:pt x="138087" y="45592"/>
                </a:lnTo>
                <a:lnTo>
                  <a:pt x="142773" y="45338"/>
                </a:lnTo>
                <a:lnTo>
                  <a:pt x="147243" y="44830"/>
                </a:lnTo>
                <a:lnTo>
                  <a:pt x="151701" y="44449"/>
                </a:lnTo>
                <a:lnTo>
                  <a:pt x="155917" y="43941"/>
                </a:lnTo>
                <a:lnTo>
                  <a:pt x="159854" y="43179"/>
                </a:lnTo>
                <a:lnTo>
                  <a:pt x="158851" y="36829"/>
                </a:lnTo>
                <a:close/>
              </a:path>
              <a:path w="605789" h="99695">
                <a:moveTo>
                  <a:pt x="138645" y="2285"/>
                </a:moveTo>
                <a:lnTo>
                  <a:pt x="124282" y="2285"/>
                </a:lnTo>
                <a:lnTo>
                  <a:pt x="118681" y="3682"/>
                </a:lnTo>
                <a:lnTo>
                  <a:pt x="114706" y="6349"/>
                </a:lnTo>
                <a:lnTo>
                  <a:pt x="110718" y="9143"/>
                </a:lnTo>
                <a:lnTo>
                  <a:pt x="108737" y="12826"/>
                </a:lnTo>
                <a:lnTo>
                  <a:pt x="108737" y="22351"/>
                </a:lnTo>
                <a:lnTo>
                  <a:pt x="110718" y="26161"/>
                </a:lnTo>
                <a:lnTo>
                  <a:pt x="118681" y="31495"/>
                </a:lnTo>
                <a:lnTo>
                  <a:pt x="124282" y="32892"/>
                </a:lnTo>
                <a:lnTo>
                  <a:pt x="138645" y="32892"/>
                </a:lnTo>
                <a:lnTo>
                  <a:pt x="144208" y="31495"/>
                </a:lnTo>
                <a:lnTo>
                  <a:pt x="150844" y="27050"/>
                </a:lnTo>
                <a:lnTo>
                  <a:pt x="126822" y="27050"/>
                </a:lnTo>
                <a:lnTo>
                  <a:pt x="123037" y="26415"/>
                </a:lnTo>
                <a:lnTo>
                  <a:pt x="120180" y="24891"/>
                </a:lnTo>
                <a:lnTo>
                  <a:pt x="117309" y="23494"/>
                </a:lnTo>
                <a:lnTo>
                  <a:pt x="115874" y="20954"/>
                </a:lnTo>
                <a:lnTo>
                  <a:pt x="115874" y="14096"/>
                </a:lnTo>
                <a:lnTo>
                  <a:pt x="117309" y="11683"/>
                </a:lnTo>
                <a:lnTo>
                  <a:pt x="123037" y="8635"/>
                </a:lnTo>
                <a:lnTo>
                  <a:pt x="126822" y="7873"/>
                </a:lnTo>
                <a:lnTo>
                  <a:pt x="150364" y="7873"/>
                </a:lnTo>
                <a:lnTo>
                  <a:pt x="148196" y="6349"/>
                </a:lnTo>
                <a:lnTo>
                  <a:pt x="144208" y="3682"/>
                </a:lnTo>
                <a:lnTo>
                  <a:pt x="138645" y="2285"/>
                </a:lnTo>
                <a:close/>
              </a:path>
              <a:path w="605789" h="99695">
                <a:moveTo>
                  <a:pt x="150364" y="7873"/>
                </a:moveTo>
                <a:lnTo>
                  <a:pt x="136118" y="7873"/>
                </a:lnTo>
                <a:lnTo>
                  <a:pt x="139852" y="8635"/>
                </a:lnTo>
                <a:lnTo>
                  <a:pt x="145592" y="11683"/>
                </a:lnTo>
                <a:lnTo>
                  <a:pt x="147015" y="14096"/>
                </a:lnTo>
                <a:lnTo>
                  <a:pt x="147015" y="20954"/>
                </a:lnTo>
                <a:lnTo>
                  <a:pt x="145592" y="23494"/>
                </a:lnTo>
                <a:lnTo>
                  <a:pt x="142722" y="24891"/>
                </a:lnTo>
                <a:lnTo>
                  <a:pt x="139852" y="26415"/>
                </a:lnTo>
                <a:lnTo>
                  <a:pt x="136118" y="27050"/>
                </a:lnTo>
                <a:lnTo>
                  <a:pt x="150844" y="27050"/>
                </a:lnTo>
                <a:lnTo>
                  <a:pt x="152171" y="26161"/>
                </a:lnTo>
                <a:lnTo>
                  <a:pt x="154165" y="22351"/>
                </a:lnTo>
                <a:lnTo>
                  <a:pt x="154165" y="12826"/>
                </a:lnTo>
                <a:lnTo>
                  <a:pt x="152171" y="9143"/>
                </a:lnTo>
                <a:lnTo>
                  <a:pt x="150364" y="7873"/>
                </a:lnTo>
                <a:close/>
              </a:path>
              <a:path w="605789" h="99695">
                <a:moveTo>
                  <a:pt x="605434" y="78739"/>
                </a:moveTo>
                <a:lnTo>
                  <a:pt x="511708" y="78739"/>
                </a:lnTo>
                <a:lnTo>
                  <a:pt x="511708" y="85470"/>
                </a:lnTo>
                <a:lnTo>
                  <a:pt x="605434" y="85470"/>
                </a:lnTo>
                <a:lnTo>
                  <a:pt x="605434" y="78739"/>
                </a:lnTo>
                <a:close/>
              </a:path>
              <a:path w="605789" h="99695">
                <a:moveTo>
                  <a:pt x="564667" y="5206"/>
                </a:moveTo>
                <a:lnTo>
                  <a:pt x="552348" y="5206"/>
                </a:lnTo>
                <a:lnTo>
                  <a:pt x="547014" y="5841"/>
                </a:lnTo>
                <a:lnTo>
                  <a:pt x="521868" y="27431"/>
                </a:lnTo>
                <a:lnTo>
                  <a:pt x="521868" y="38607"/>
                </a:lnTo>
                <a:lnTo>
                  <a:pt x="554634" y="57276"/>
                </a:lnTo>
                <a:lnTo>
                  <a:pt x="554634" y="78739"/>
                </a:lnTo>
                <a:lnTo>
                  <a:pt x="562381" y="78739"/>
                </a:lnTo>
                <a:lnTo>
                  <a:pt x="562381" y="57276"/>
                </a:lnTo>
                <a:lnTo>
                  <a:pt x="570051" y="56419"/>
                </a:lnTo>
                <a:lnTo>
                  <a:pt x="576684" y="54800"/>
                </a:lnTo>
                <a:lnTo>
                  <a:pt x="582294" y="52419"/>
                </a:lnTo>
                <a:lnTo>
                  <a:pt x="585034" y="50545"/>
                </a:lnTo>
                <a:lnTo>
                  <a:pt x="549554" y="50545"/>
                </a:lnTo>
                <a:lnTo>
                  <a:pt x="542442" y="48894"/>
                </a:lnTo>
                <a:lnTo>
                  <a:pt x="537235" y="45592"/>
                </a:lnTo>
                <a:lnTo>
                  <a:pt x="532155" y="42163"/>
                </a:lnTo>
                <a:lnTo>
                  <a:pt x="529488" y="37464"/>
                </a:lnTo>
                <a:lnTo>
                  <a:pt x="529488" y="25018"/>
                </a:lnTo>
                <a:lnTo>
                  <a:pt x="532155" y="20319"/>
                </a:lnTo>
                <a:lnTo>
                  <a:pt x="542442" y="13588"/>
                </a:lnTo>
                <a:lnTo>
                  <a:pt x="549554" y="11937"/>
                </a:lnTo>
                <a:lnTo>
                  <a:pt x="585199" y="11937"/>
                </a:lnTo>
                <a:lnTo>
                  <a:pt x="582828" y="10159"/>
                </a:lnTo>
                <a:lnTo>
                  <a:pt x="579018" y="8381"/>
                </a:lnTo>
                <a:lnTo>
                  <a:pt x="570001" y="5841"/>
                </a:lnTo>
                <a:lnTo>
                  <a:pt x="564667" y="5206"/>
                </a:lnTo>
                <a:close/>
              </a:path>
              <a:path w="605789" h="99695">
                <a:moveTo>
                  <a:pt x="585199" y="11937"/>
                </a:moveTo>
                <a:lnTo>
                  <a:pt x="563016" y="11937"/>
                </a:lnTo>
                <a:lnTo>
                  <a:pt x="567080" y="12318"/>
                </a:lnTo>
                <a:lnTo>
                  <a:pt x="574192" y="14096"/>
                </a:lnTo>
                <a:lnTo>
                  <a:pt x="577240" y="15239"/>
                </a:lnTo>
                <a:lnTo>
                  <a:pt x="579653" y="17017"/>
                </a:lnTo>
                <a:lnTo>
                  <a:pt x="582193" y="18668"/>
                </a:lnTo>
                <a:lnTo>
                  <a:pt x="587333" y="37464"/>
                </a:lnTo>
                <a:lnTo>
                  <a:pt x="584860" y="42163"/>
                </a:lnTo>
                <a:lnTo>
                  <a:pt x="579653" y="45465"/>
                </a:lnTo>
                <a:lnTo>
                  <a:pt x="574573" y="48894"/>
                </a:lnTo>
                <a:lnTo>
                  <a:pt x="567461" y="50545"/>
                </a:lnTo>
                <a:lnTo>
                  <a:pt x="585034" y="50545"/>
                </a:lnTo>
                <a:lnTo>
                  <a:pt x="586892" y="49275"/>
                </a:lnTo>
                <a:lnTo>
                  <a:pt x="592353" y="44576"/>
                </a:lnTo>
                <a:lnTo>
                  <a:pt x="595020" y="38607"/>
                </a:lnTo>
                <a:lnTo>
                  <a:pt x="595020" y="27431"/>
                </a:lnTo>
                <a:lnTo>
                  <a:pt x="594258" y="23875"/>
                </a:lnTo>
                <a:lnTo>
                  <a:pt x="591210" y="17525"/>
                </a:lnTo>
                <a:lnTo>
                  <a:pt x="588924" y="14731"/>
                </a:lnTo>
                <a:lnTo>
                  <a:pt x="585199" y="11937"/>
                </a:lnTo>
                <a:close/>
              </a:path>
              <a:path w="605789" h="99695">
                <a:moveTo>
                  <a:pt x="290474" y="38607"/>
                </a:moveTo>
                <a:lnTo>
                  <a:pt x="216458" y="38607"/>
                </a:lnTo>
                <a:lnTo>
                  <a:pt x="216458" y="45338"/>
                </a:lnTo>
                <a:lnTo>
                  <a:pt x="290474" y="45338"/>
                </a:lnTo>
                <a:lnTo>
                  <a:pt x="290474" y="38607"/>
                </a:lnTo>
                <a:close/>
              </a:path>
              <a:path w="605789" h="99695">
                <a:moveTo>
                  <a:pt x="240690" y="10921"/>
                </a:moveTo>
                <a:lnTo>
                  <a:pt x="233070" y="10921"/>
                </a:lnTo>
                <a:lnTo>
                  <a:pt x="233197" y="15112"/>
                </a:lnTo>
                <a:lnTo>
                  <a:pt x="233324" y="17525"/>
                </a:lnTo>
                <a:lnTo>
                  <a:pt x="233324" y="19811"/>
                </a:lnTo>
                <a:lnTo>
                  <a:pt x="233451" y="22224"/>
                </a:lnTo>
                <a:lnTo>
                  <a:pt x="233705" y="24637"/>
                </a:lnTo>
                <a:lnTo>
                  <a:pt x="234340" y="36448"/>
                </a:lnTo>
                <a:lnTo>
                  <a:pt x="234594" y="38607"/>
                </a:lnTo>
                <a:lnTo>
                  <a:pt x="242087" y="38607"/>
                </a:lnTo>
                <a:lnTo>
                  <a:pt x="241566" y="29463"/>
                </a:lnTo>
                <a:lnTo>
                  <a:pt x="241318" y="27050"/>
                </a:lnTo>
                <a:lnTo>
                  <a:pt x="241069" y="22224"/>
                </a:lnTo>
                <a:lnTo>
                  <a:pt x="240944" y="17525"/>
                </a:lnTo>
                <a:lnTo>
                  <a:pt x="240810" y="15112"/>
                </a:lnTo>
                <a:lnTo>
                  <a:pt x="240690" y="10921"/>
                </a:lnTo>
                <a:close/>
              </a:path>
              <a:path w="605789" h="99695">
                <a:moveTo>
                  <a:pt x="273456" y="10921"/>
                </a:moveTo>
                <a:lnTo>
                  <a:pt x="265963" y="10921"/>
                </a:lnTo>
                <a:lnTo>
                  <a:pt x="265455" y="19811"/>
                </a:lnTo>
                <a:lnTo>
                  <a:pt x="265455" y="22224"/>
                </a:lnTo>
                <a:lnTo>
                  <a:pt x="264947" y="31876"/>
                </a:lnTo>
                <a:lnTo>
                  <a:pt x="264693" y="34289"/>
                </a:lnTo>
                <a:lnTo>
                  <a:pt x="264439" y="38607"/>
                </a:lnTo>
                <a:lnTo>
                  <a:pt x="272059" y="38607"/>
                </a:lnTo>
                <a:lnTo>
                  <a:pt x="272440" y="31876"/>
                </a:lnTo>
                <a:lnTo>
                  <a:pt x="272694" y="29463"/>
                </a:lnTo>
                <a:lnTo>
                  <a:pt x="272814" y="27177"/>
                </a:lnTo>
                <a:lnTo>
                  <a:pt x="272821" y="24637"/>
                </a:lnTo>
                <a:lnTo>
                  <a:pt x="273339" y="15112"/>
                </a:lnTo>
                <a:lnTo>
                  <a:pt x="273456" y="10921"/>
                </a:lnTo>
                <a:close/>
              </a:path>
              <a:path w="605789" h="99695">
                <a:moveTo>
                  <a:pt x="288442" y="4444"/>
                </a:moveTo>
                <a:lnTo>
                  <a:pt x="218135" y="4444"/>
                </a:lnTo>
                <a:lnTo>
                  <a:pt x="218135" y="10921"/>
                </a:lnTo>
                <a:lnTo>
                  <a:pt x="288442" y="10921"/>
                </a:lnTo>
                <a:lnTo>
                  <a:pt x="288442" y="4444"/>
                </a:lnTo>
                <a:close/>
              </a:path>
              <a:path w="605789" h="99695">
                <a:moveTo>
                  <a:pt x="391058" y="7238"/>
                </a:moveTo>
                <a:lnTo>
                  <a:pt x="320700" y="7238"/>
                </a:lnTo>
                <a:lnTo>
                  <a:pt x="320700" y="13715"/>
                </a:lnTo>
                <a:lnTo>
                  <a:pt x="383438" y="13715"/>
                </a:lnTo>
                <a:lnTo>
                  <a:pt x="383438" y="30733"/>
                </a:lnTo>
                <a:lnTo>
                  <a:pt x="320700" y="30733"/>
                </a:lnTo>
                <a:lnTo>
                  <a:pt x="320700" y="61340"/>
                </a:lnTo>
                <a:lnTo>
                  <a:pt x="366420" y="61340"/>
                </a:lnTo>
                <a:lnTo>
                  <a:pt x="376707" y="60959"/>
                </a:lnTo>
                <a:lnTo>
                  <a:pt x="385470" y="60197"/>
                </a:lnTo>
                <a:lnTo>
                  <a:pt x="390423" y="59435"/>
                </a:lnTo>
                <a:lnTo>
                  <a:pt x="392836" y="58927"/>
                </a:lnTo>
                <a:lnTo>
                  <a:pt x="395122" y="58292"/>
                </a:lnTo>
                <a:lnTo>
                  <a:pt x="394573" y="54863"/>
                </a:lnTo>
                <a:lnTo>
                  <a:pt x="328447" y="54863"/>
                </a:lnTo>
                <a:lnTo>
                  <a:pt x="328447" y="37210"/>
                </a:lnTo>
                <a:lnTo>
                  <a:pt x="391058" y="37210"/>
                </a:lnTo>
                <a:lnTo>
                  <a:pt x="391058" y="7238"/>
                </a:lnTo>
                <a:close/>
              </a:path>
              <a:path w="605789" h="99695">
                <a:moveTo>
                  <a:pt x="394106" y="51942"/>
                </a:moveTo>
                <a:lnTo>
                  <a:pt x="371881" y="54736"/>
                </a:lnTo>
                <a:lnTo>
                  <a:pt x="368706" y="54736"/>
                </a:lnTo>
                <a:lnTo>
                  <a:pt x="365531" y="54863"/>
                </a:lnTo>
                <a:lnTo>
                  <a:pt x="394573" y="54863"/>
                </a:lnTo>
                <a:lnTo>
                  <a:pt x="394106" y="51942"/>
                </a:lnTo>
                <a:close/>
              </a:path>
              <a:path w="605789" h="99695">
                <a:moveTo>
                  <a:pt x="447954" y="13334"/>
                </a:moveTo>
                <a:lnTo>
                  <a:pt x="440588" y="13334"/>
                </a:lnTo>
                <a:lnTo>
                  <a:pt x="440588" y="19303"/>
                </a:lnTo>
                <a:lnTo>
                  <a:pt x="440092" y="26588"/>
                </a:lnTo>
                <a:lnTo>
                  <a:pt x="423221" y="60912"/>
                </a:lnTo>
                <a:lnTo>
                  <a:pt x="409981" y="73024"/>
                </a:lnTo>
                <a:lnTo>
                  <a:pt x="415188" y="77850"/>
                </a:lnTo>
                <a:lnTo>
                  <a:pt x="433857" y="59181"/>
                </a:lnTo>
                <a:lnTo>
                  <a:pt x="436016" y="56260"/>
                </a:lnTo>
                <a:lnTo>
                  <a:pt x="437734" y="53593"/>
                </a:lnTo>
                <a:lnTo>
                  <a:pt x="440207" y="48894"/>
                </a:lnTo>
                <a:lnTo>
                  <a:pt x="441096" y="46862"/>
                </a:lnTo>
                <a:lnTo>
                  <a:pt x="441604" y="45084"/>
                </a:lnTo>
                <a:lnTo>
                  <a:pt x="442112" y="43814"/>
                </a:lnTo>
                <a:lnTo>
                  <a:pt x="443255" y="39750"/>
                </a:lnTo>
                <a:lnTo>
                  <a:pt x="443509" y="38607"/>
                </a:lnTo>
                <a:lnTo>
                  <a:pt x="443509" y="37972"/>
                </a:lnTo>
                <a:lnTo>
                  <a:pt x="451258" y="37972"/>
                </a:lnTo>
                <a:lnTo>
                  <a:pt x="449780" y="33543"/>
                </a:lnTo>
                <a:lnTo>
                  <a:pt x="448408" y="26489"/>
                </a:lnTo>
                <a:lnTo>
                  <a:pt x="447954" y="19303"/>
                </a:lnTo>
                <a:lnTo>
                  <a:pt x="447954" y="13334"/>
                </a:lnTo>
                <a:close/>
              </a:path>
              <a:path w="605789" h="99695">
                <a:moveTo>
                  <a:pt x="451258" y="37972"/>
                </a:moveTo>
                <a:lnTo>
                  <a:pt x="445287" y="37972"/>
                </a:lnTo>
                <a:lnTo>
                  <a:pt x="445414" y="38607"/>
                </a:lnTo>
                <a:lnTo>
                  <a:pt x="445541" y="39750"/>
                </a:lnTo>
                <a:lnTo>
                  <a:pt x="446049" y="42417"/>
                </a:lnTo>
                <a:lnTo>
                  <a:pt x="446557" y="43814"/>
                </a:lnTo>
                <a:lnTo>
                  <a:pt x="447065" y="45338"/>
                </a:lnTo>
                <a:lnTo>
                  <a:pt x="447573" y="47116"/>
                </a:lnTo>
                <a:lnTo>
                  <a:pt x="448462" y="49021"/>
                </a:lnTo>
                <a:lnTo>
                  <a:pt x="449732" y="51307"/>
                </a:lnTo>
                <a:lnTo>
                  <a:pt x="450875" y="53593"/>
                </a:lnTo>
                <a:lnTo>
                  <a:pt x="471195" y="76072"/>
                </a:lnTo>
                <a:lnTo>
                  <a:pt x="476656" y="70992"/>
                </a:lnTo>
                <a:lnTo>
                  <a:pt x="470107" y="65565"/>
                </a:lnTo>
                <a:lnTo>
                  <a:pt x="464369" y="59769"/>
                </a:lnTo>
                <a:lnTo>
                  <a:pt x="459426" y="53593"/>
                </a:lnTo>
                <a:lnTo>
                  <a:pt x="455320" y="47116"/>
                </a:lnTo>
                <a:lnTo>
                  <a:pt x="452079" y="40431"/>
                </a:lnTo>
                <a:lnTo>
                  <a:pt x="451258" y="37972"/>
                </a:lnTo>
                <a:close/>
              </a:path>
              <a:path w="605789" h="99695">
                <a:moveTo>
                  <a:pt x="473227" y="6603"/>
                </a:moveTo>
                <a:lnTo>
                  <a:pt x="414045" y="6603"/>
                </a:lnTo>
                <a:lnTo>
                  <a:pt x="414045" y="13334"/>
                </a:lnTo>
                <a:lnTo>
                  <a:pt x="473227" y="13334"/>
                </a:lnTo>
                <a:lnTo>
                  <a:pt x="473227" y="6603"/>
                </a:lnTo>
                <a:close/>
              </a:path>
              <a:path w="605789" h="99695">
                <a:moveTo>
                  <a:pt x="37947" y="13334"/>
                </a:moveTo>
                <a:lnTo>
                  <a:pt x="30581" y="13334"/>
                </a:lnTo>
                <a:lnTo>
                  <a:pt x="30581" y="19303"/>
                </a:lnTo>
                <a:lnTo>
                  <a:pt x="30097" y="26588"/>
                </a:lnTo>
                <a:lnTo>
                  <a:pt x="13239" y="60912"/>
                </a:lnTo>
                <a:lnTo>
                  <a:pt x="0" y="73024"/>
                </a:lnTo>
                <a:lnTo>
                  <a:pt x="5245" y="77850"/>
                </a:lnTo>
                <a:lnTo>
                  <a:pt x="30200" y="48894"/>
                </a:lnTo>
                <a:lnTo>
                  <a:pt x="33604" y="37972"/>
                </a:lnTo>
                <a:lnTo>
                  <a:pt x="41297" y="37972"/>
                </a:lnTo>
                <a:lnTo>
                  <a:pt x="39804" y="33543"/>
                </a:lnTo>
                <a:lnTo>
                  <a:pt x="38411" y="26489"/>
                </a:lnTo>
                <a:lnTo>
                  <a:pt x="37947" y="19303"/>
                </a:lnTo>
                <a:lnTo>
                  <a:pt x="37947" y="13334"/>
                </a:lnTo>
                <a:close/>
              </a:path>
              <a:path w="605789" h="99695">
                <a:moveTo>
                  <a:pt x="41297" y="37972"/>
                </a:moveTo>
                <a:lnTo>
                  <a:pt x="35267" y="37972"/>
                </a:lnTo>
                <a:lnTo>
                  <a:pt x="35420" y="38607"/>
                </a:lnTo>
                <a:lnTo>
                  <a:pt x="36144" y="42417"/>
                </a:lnTo>
                <a:lnTo>
                  <a:pt x="44488" y="58546"/>
                </a:lnTo>
                <a:lnTo>
                  <a:pt x="46456" y="61213"/>
                </a:lnTo>
                <a:lnTo>
                  <a:pt x="61277" y="76072"/>
                </a:lnTo>
                <a:lnTo>
                  <a:pt x="66751" y="70992"/>
                </a:lnTo>
                <a:lnTo>
                  <a:pt x="60184" y="65565"/>
                </a:lnTo>
                <a:lnTo>
                  <a:pt x="54430" y="59769"/>
                </a:lnTo>
                <a:lnTo>
                  <a:pt x="49479" y="53593"/>
                </a:lnTo>
                <a:lnTo>
                  <a:pt x="45377" y="47116"/>
                </a:lnTo>
                <a:lnTo>
                  <a:pt x="42126" y="40431"/>
                </a:lnTo>
                <a:lnTo>
                  <a:pt x="41297" y="37972"/>
                </a:lnTo>
                <a:close/>
              </a:path>
              <a:path w="605789" h="99695">
                <a:moveTo>
                  <a:pt x="63284" y="6603"/>
                </a:moveTo>
                <a:lnTo>
                  <a:pt x="4127" y="6603"/>
                </a:lnTo>
                <a:lnTo>
                  <a:pt x="4127" y="13334"/>
                </a:lnTo>
                <a:lnTo>
                  <a:pt x="63284" y="13334"/>
                </a:lnTo>
                <a:lnTo>
                  <a:pt x="63284" y="6603"/>
                </a:lnTo>
                <a:close/>
              </a:path>
              <a:path w="605789" h="99695">
                <a:moveTo>
                  <a:pt x="494817" y="0"/>
                </a:moveTo>
                <a:lnTo>
                  <a:pt x="487070" y="0"/>
                </a:lnTo>
                <a:lnTo>
                  <a:pt x="487070" y="95757"/>
                </a:lnTo>
                <a:lnTo>
                  <a:pt x="494817" y="95757"/>
                </a:lnTo>
                <a:lnTo>
                  <a:pt x="494817" y="0"/>
                </a:lnTo>
                <a:close/>
              </a:path>
              <a:path w="605789" h="99695">
                <a:moveTo>
                  <a:pt x="189877" y="0"/>
                </a:moveTo>
                <a:lnTo>
                  <a:pt x="182511" y="0"/>
                </a:lnTo>
                <a:lnTo>
                  <a:pt x="182511" y="58927"/>
                </a:lnTo>
                <a:lnTo>
                  <a:pt x="189877" y="58927"/>
                </a:lnTo>
                <a:lnTo>
                  <a:pt x="189877" y="0"/>
                </a:lnTo>
                <a:close/>
              </a:path>
              <a:path w="605789" h="99695">
                <a:moveTo>
                  <a:pt x="84836" y="0"/>
                </a:moveTo>
                <a:lnTo>
                  <a:pt x="77127" y="0"/>
                </a:lnTo>
                <a:lnTo>
                  <a:pt x="77127" y="95757"/>
                </a:lnTo>
                <a:lnTo>
                  <a:pt x="84836" y="95757"/>
                </a:lnTo>
                <a:lnTo>
                  <a:pt x="848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50263" y="4793297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869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65720" y="4775072"/>
            <a:ext cx="73660" cy="35560"/>
          </a:xfrm>
          <a:custGeom>
            <a:avLst/>
            <a:gdLst/>
            <a:ahLst/>
            <a:cxnLst/>
            <a:rect l="l" t="t" r="r" b="b"/>
            <a:pathLst>
              <a:path w="73659" h="35560">
                <a:moveTo>
                  <a:pt x="0" y="0"/>
                </a:moveTo>
                <a:lnTo>
                  <a:pt x="69977" y="0"/>
                </a:lnTo>
                <a:lnTo>
                  <a:pt x="69977" y="20827"/>
                </a:lnTo>
                <a:lnTo>
                  <a:pt x="7696" y="20827"/>
                </a:lnTo>
                <a:lnTo>
                  <a:pt x="7696" y="28575"/>
                </a:lnTo>
                <a:lnTo>
                  <a:pt x="73329" y="28575"/>
                </a:lnTo>
                <a:lnTo>
                  <a:pt x="73329" y="35306"/>
                </a:lnTo>
                <a:lnTo>
                  <a:pt x="0" y="35306"/>
                </a:lnTo>
                <a:lnTo>
                  <a:pt x="0" y="14096"/>
                </a:lnTo>
                <a:lnTo>
                  <a:pt x="62280" y="14096"/>
                </a:lnTo>
                <a:lnTo>
                  <a:pt x="62280" y="6731"/>
                </a:lnTo>
                <a:lnTo>
                  <a:pt x="0" y="6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252677" y="4770501"/>
            <a:ext cx="92710" cy="38100"/>
          </a:xfrm>
          <a:custGeom>
            <a:avLst/>
            <a:gdLst/>
            <a:ahLst/>
            <a:cxnLst/>
            <a:rect l="l" t="t" r="r" b="b"/>
            <a:pathLst>
              <a:path w="92709" h="38100">
                <a:moveTo>
                  <a:pt x="0" y="0"/>
                </a:moveTo>
                <a:lnTo>
                  <a:pt x="92633" y="0"/>
                </a:lnTo>
                <a:lnTo>
                  <a:pt x="92633" y="6731"/>
                </a:lnTo>
                <a:lnTo>
                  <a:pt x="50088" y="6731"/>
                </a:lnTo>
                <a:lnTo>
                  <a:pt x="50088" y="37592"/>
                </a:lnTo>
                <a:lnTo>
                  <a:pt x="42468" y="37592"/>
                </a:lnTo>
                <a:lnTo>
                  <a:pt x="42468" y="6731"/>
                </a:lnTo>
                <a:lnTo>
                  <a:pt x="0" y="6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47521" y="4748021"/>
            <a:ext cx="58419" cy="22860"/>
          </a:xfrm>
          <a:custGeom>
            <a:avLst/>
            <a:gdLst/>
            <a:ahLst/>
            <a:cxnLst/>
            <a:rect l="l" t="t" r="r" b="b"/>
            <a:pathLst>
              <a:path w="58419" h="22860">
                <a:moveTo>
                  <a:pt x="57150" y="0"/>
                </a:moveTo>
                <a:lnTo>
                  <a:pt x="58153" y="6350"/>
                </a:lnTo>
                <a:lnTo>
                  <a:pt x="54216" y="7111"/>
                </a:lnTo>
                <a:lnTo>
                  <a:pt x="49999" y="7619"/>
                </a:lnTo>
                <a:lnTo>
                  <a:pt x="45542" y="8000"/>
                </a:lnTo>
                <a:lnTo>
                  <a:pt x="41071" y="8508"/>
                </a:lnTo>
                <a:lnTo>
                  <a:pt x="36385" y="8762"/>
                </a:lnTo>
                <a:lnTo>
                  <a:pt x="31470" y="8889"/>
                </a:lnTo>
                <a:lnTo>
                  <a:pt x="31470" y="12318"/>
                </a:lnTo>
                <a:lnTo>
                  <a:pt x="31470" y="14096"/>
                </a:lnTo>
                <a:lnTo>
                  <a:pt x="31445" y="15875"/>
                </a:lnTo>
                <a:lnTo>
                  <a:pt x="31368" y="17398"/>
                </a:lnTo>
                <a:lnTo>
                  <a:pt x="31292" y="19050"/>
                </a:lnTo>
                <a:lnTo>
                  <a:pt x="31140" y="20700"/>
                </a:lnTo>
                <a:lnTo>
                  <a:pt x="30924" y="22351"/>
                </a:lnTo>
                <a:lnTo>
                  <a:pt x="23101" y="21970"/>
                </a:lnTo>
                <a:lnTo>
                  <a:pt x="23545" y="18795"/>
                </a:lnTo>
                <a:lnTo>
                  <a:pt x="23774" y="15620"/>
                </a:lnTo>
                <a:lnTo>
                  <a:pt x="23774" y="12318"/>
                </a:lnTo>
                <a:lnTo>
                  <a:pt x="23774" y="9143"/>
                </a:lnTo>
                <a:lnTo>
                  <a:pt x="22059" y="9143"/>
                </a:lnTo>
                <a:lnTo>
                  <a:pt x="20383" y="9270"/>
                </a:lnTo>
                <a:lnTo>
                  <a:pt x="18757" y="9270"/>
                </a:lnTo>
                <a:lnTo>
                  <a:pt x="17119" y="9270"/>
                </a:lnTo>
                <a:lnTo>
                  <a:pt x="15443" y="9270"/>
                </a:lnTo>
                <a:lnTo>
                  <a:pt x="13728" y="9270"/>
                </a:lnTo>
                <a:lnTo>
                  <a:pt x="0" y="9270"/>
                </a:lnTo>
                <a:lnTo>
                  <a:pt x="0" y="2793"/>
                </a:lnTo>
                <a:lnTo>
                  <a:pt x="14401" y="2793"/>
                </a:lnTo>
                <a:lnTo>
                  <a:pt x="21920" y="2793"/>
                </a:lnTo>
                <a:lnTo>
                  <a:pt x="29324" y="2539"/>
                </a:lnTo>
                <a:lnTo>
                  <a:pt x="36614" y="2285"/>
                </a:lnTo>
                <a:lnTo>
                  <a:pt x="43903" y="1904"/>
                </a:lnTo>
                <a:lnTo>
                  <a:pt x="50749" y="1142"/>
                </a:lnTo>
                <a:lnTo>
                  <a:pt x="5715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575308" y="4723129"/>
            <a:ext cx="58419" cy="38735"/>
          </a:xfrm>
          <a:custGeom>
            <a:avLst/>
            <a:gdLst/>
            <a:ahLst/>
            <a:cxnLst/>
            <a:rect l="l" t="t" r="r" b="b"/>
            <a:pathLst>
              <a:path w="58419" h="38735">
                <a:moveTo>
                  <a:pt x="29082" y="0"/>
                </a:moveTo>
                <a:lnTo>
                  <a:pt x="20065" y="0"/>
                </a:lnTo>
                <a:lnTo>
                  <a:pt x="12953" y="1651"/>
                </a:lnTo>
                <a:lnTo>
                  <a:pt x="7746" y="5080"/>
                </a:lnTo>
                <a:lnTo>
                  <a:pt x="2666" y="8382"/>
                </a:lnTo>
                <a:lnTo>
                  <a:pt x="0" y="13081"/>
                </a:lnTo>
                <a:lnTo>
                  <a:pt x="0" y="19304"/>
                </a:lnTo>
                <a:lnTo>
                  <a:pt x="0" y="25527"/>
                </a:lnTo>
                <a:lnTo>
                  <a:pt x="2666" y="30226"/>
                </a:lnTo>
                <a:lnTo>
                  <a:pt x="7746" y="33655"/>
                </a:lnTo>
                <a:lnTo>
                  <a:pt x="12953" y="36957"/>
                </a:lnTo>
                <a:lnTo>
                  <a:pt x="20065" y="38608"/>
                </a:lnTo>
                <a:lnTo>
                  <a:pt x="29082" y="38608"/>
                </a:lnTo>
                <a:lnTo>
                  <a:pt x="37972" y="38608"/>
                </a:lnTo>
                <a:lnTo>
                  <a:pt x="45084" y="36957"/>
                </a:lnTo>
                <a:lnTo>
                  <a:pt x="50164" y="33528"/>
                </a:lnTo>
                <a:lnTo>
                  <a:pt x="55371" y="30226"/>
                </a:lnTo>
                <a:lnTo>
                  <a:pt x="57911" y="25400"/>
                </a:lnTo>
                <a:lnTo>
                  <a:pt x="57911" y="19304"/>
                </a:lnTo>
                <a:lnTo>
                  <a:pt x="57911" y="16256"/>
                </a:lnTo>
                <a:lnTo>
                  <a:pt x="50164" y="5080"/>
                </a:lnTo>
                <a:lnTo>
                  <a:pt x="47751" y="3302"/>
                </a:lnTo>
                <a:lnTo>
                  <a:pt x="44703" y="2159"/>
                </a:lnTo>
                <a:lnTo>
                  <a:pt x="41147" y="1270"/>
                </a:lnTo>
                <a:lnTo>
                  <a:pt x="37591" y="381"/>
                </a:lnTo>
                <a:lnTo>
                  <a:pt x="33528" y="0"/>
                </a:lnTo>
                <a:lnTo>
                  <a:pt x="29082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286510" y="4722114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0" y="0"/>
                </a:moveTo>
                <a:lnTo>
                  <a:pt x="0" y="2031"/>
                </a:lnTo>
                <a:lnTo>
                  <a:pt x="127" y="4318"/>
                </a:lnTo>
                <a:lnTo>
                  <a:pt x="253" y="6604"/>
                </a:lnTo>
                <a:lnTo>
                  <a:pt x="253" y="8890"/>
                </a:lnTo>
                <a:lnTo>
                  <a:pt x="381" y="11303"/>
                </a:lnTo>
                <a:lnTo>
                  <a:pt x="508" y="13716"/>
                </a:lnTo>
                <a:lnTo>
                  <a:pt x="634" y="16256"/>
                </a:lnTo>
                <a:lnTo>
                  <a:pt x="889" y="18668"/>
                </a:lnTo>
                <a:lnTo>
                  <a:pt x="1015" y="20955"/>
                </a:lnTo>
                <a:lnTo>
                  <a:pt x="1143" y="23368"/>
                </a:lnTo>
                <a:lnTo>
                  <a:pt x="1270" y="25527"/>
                </a:lnTo>
                <a:lnTo>
                  <a:pt x="1396" y="27686"/>
                </a:lnTo>
                <a:lnTo>
                  <a:pt x="23749" y="27686"/>
                </a:lnTo>
                <a:lnTo>
                  <a:pt x="23876" y="25527"/>
                </a:lnTo>
                <a:lnTo>
                  <a:pt x="24003" y="23368"/>
                </a:lnTo>
                <a:lnTo>
                  <a:pt x="24256" y="20955"/>
                </a:lnTo>
                <a:lnTo>
                  <a:pt x="24384" y="18668"/>
                </a:lnTo>
                <a:lnTo>
                  <a:pt x="24511" y="16256"/>
                </a:lnTo>
                <a:lnTo>
                  <a:pt x="24637" y="13716"/>
                </a:lnTo>
                <a:lnTo>
                  <a:pt x="24765" y="11303"/>
                </a:lnTo>
                <a:lnTo>
                  <a:pt x="24765" y="8890"/>
                </a:lnTo>
                <a:lnTo>
                  <a:pt x="24892" y="6604"/>
                </a:lnTo>
                <a:lnTo>
                  <a:pt x="25018" y="4318"/>
                </a:lnTo>
                <a:lnTo>
                  <a:pt x="25146" y="2031"/>
                </a:lnTo>
                <a:lnTo>
                  <a:pt x="2527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61694" y="4719065"/>
            <a:ext cx="31750" cy="19685"/>
          </a:xfrm>
          <a:custGeom>
            <a:avLst/>
            <a:gdLst/>
            <a:ahLst/>
            <a:cxnLst/>
            <a:rect l="l" t="t" r="r" b="b"/>
            <a:pathLst>
              <a:path w="31750" h="19685">
                <a:moveTo>
                  <a:pt x="15633" y="0"/>
                </a:moveTo>
                <a:lnTo>
                  <a:pt x="10947" y="0"/>
                </a:lnTo>
                <a:lnTo>
                  <a:pt x="7162" y="761"/>
                </a:lnTo>
                <a:lnTo>
                  <a:pt x="4305" y="2285"/>
                </a:lnTo>
                <a:lnTo>
                  <a:pt x="1435" y="3809"/>
                </a:lnTo>
                <a:lnTo>
                  <a:pt x="0" y="6222"/>
                </a:lnTo>
                <a:lnTo>
                  <a:pt x="0" y="9651"/>
                </a:lnTo>
                <a:lnTo>
                  <a:pt x="0" y="13080"/>
                </a:lnTo>
                <a:lnTo>
                  <a:pt x="1435" y="15620"/>
                </a:lnTo>
                <a:lnTo>
                  <a:pt x="4305" y="17017"/>
                </a:lnTo>
                <a:lnTo>
                  <a:pt x="7162" y="18541"/>
                </a:lnTo>
                <a:lnTo>
                  <a:pt x="10947" y="19176"/>
                </a:lnTo>
                <a:lnTo>
                  <a:pt x="15633" y="19176"/>
                </a:lnTo>
                <a:lnTo>
                  <a:pt x="20243" y="19176"/>
                </a:lnTo>
                <a:lnTo>
                  <a:pt x="23977" y="18541"/>
                </a:lnTo>
                <a:lnTo>
                  <a:pt x="26847" y="17017"/>
                </a:lnTo>
                <a:lnTo>
                  <a:pt x="29718" y="15620"/>
                </a:lnTo>
                <a:lnTo>
                  <a:pt x="31140" y="13080"/>
                </a:lnTo>
                <a:lnTo>
                  <a:pt x="31140" y="9651"/>
                </a:lnTo>
                <a:lnTo>
                  <a:pt x="31140" y="6222"/>
                </a:lnTo>
                <a:lnTo>
                  <a:pt x="29718" y="3809"/>
                </a:lnTo>
                <a:lnTo>
                  <a:pt x="26847" y="2285"/>
                </a:lnTo>
                <a:lnTo>
                  <a:pt x="23977" y="761"/>
                </a:lnTo>
                <a:lnTo>
                  <a:pt x="20243" y="0"/>
                </a:lnTo>
                <a:lnTo>
                  <a:pt x="1563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366519" y="4718430"/>
            <a:ext cx="74930" cy="54610"/>
          </a:xfrm>
          <a:custGeom>
            <a:avLst/>
            <a:gdLst/>
            <a:ahLst/>
            <a:cxnLst/>
            <a:rect l="l" t="t" r="r" b="b"/>
            <a:pathLst>
              <a:path w="74930" h="54610">
                <a:moveTo>
                  <a:pt x="0" y="0"/>
                </a:moveTo>
                <a:lnTo>
                  <a:pt x="70358" y="0"/>
                </a:lnTo>
                <a:lnTo>
                  <a:pt x="70358" y="29972"/>
                </a:lnTo>
                <a:lnTo>
                  <a:pt x="7746" y="29972"/>
                </a:lnTo>
                <a:lnTo>
                  <a:pt x="7746" y="47625"/>
                </a:lnTo>
                <a:lnTo>
                  <a:pt x="37592" y="47625"/>
                </a:lnTo>
                <a:lnTo>
                  <a:pt x="41402" y="47625"/>
                </a:lnTo>
                <a:lnTo>
                  <a:pt x="44831" y="47625"/>
                </a:lnTo>
                <a:lnTo>
                  <a:pt x="48006" y="47498"/>
                </a:lnTo>
                <a:lnTo>
                  <a:pt x="51181" y="47498"/>
                </a:lnTo>
                <a:lnTo>
                  <a:pt x="54229" y="47371"/>
                </a:lnTo>
                <a:lnTo>
                  <a:pt x="73406" y="44704"/>
                </a:lnTo>
                <a:lnTo>
                  <a:pt x="74422" y="51054"/>
                </a:lnTo>
                <a:lnTo>
                  <a:pt x="72136" y="51689"/>
                </a:lnTo>
                <a:lnTo>
                  <a:pt x="69723" y="52197"/>
                </a:lnTo>
                <a:lnTo>
                  <a:pt x="67183" y="52578"/>
                </a:lnTo>
                <a:lnTo>
                  <a:pt x="64770" y="52959"/>
                </a:lnTo>
                <a:lnTo>
                  <a:pt x="49276" y="53975"/>
                </a:lnTo>
                <a:lnTo>
                  <a:pt x="45720" y="54102"/>
                </a:lnTo>
                <a:lnTo>
                  <a:pt x="41783" y="54102"/>
                </a:lnTo>
                <a:lnTo>
                  <a:pt x="37465" y="54102"/>
                </a:lnTo>
                <a:lnTo>
                  <a:pt x="0" y="54102"/>
                </a:lnTo>
                <a:lnTo>
                  <a:pt x="0" y="23495"/>
                </a:lnTo>
                <a:lnTo>
                  <a:pt x="62738" y="23495"/>
                </a:lnTo>
                <a:lnTo>
                  <a:pt x="62738" y="6477"/>
                </a:lnTo>
                <a:lnTo>
                  <a:pt x="0" y="647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455800" y="4717796"/>
            <a:ext cx="66675" cy="71755"/>
          </a:xfrm>
          <a:custGeom>
            <a:avLst/>
            <a:gdLst/>
            <a:ahLst/>
            <a:cxnLst/>
            <a:rect l="l" t="t" r="r" b="b"/>
            <a:pathLst>
              <a:path w="66675" h="71754">
                <a:moveTo>
                  <a:pt x="4064" y="0"/>
                </a:moveTo>
                <a:lnTo>
                  <a:pt x="63246" y="0"/>
                </a:lnTo>
                <a:lnTo>
                  <a:pt x="63246" y="6730"/>
                </a:lnTo>
                <a:lnTo>
                  <a:pt x="37973" y="6730"/>
                </a:lnTo>
                <a:lnTo>
                  <a:pt x="37973" y="12699"/>
                </a:lnTo>
                <a:lnTo>
                  <a:pt x="54387" y="53165"/>
                </a:lnTo>
                <a:lnTo>
                  <a:pt x="66675" y="64388"/>
                </a:lnTo>
                <a:lnTo>
                  <a:pt x="61214" y="69468"/>
                </a:lnTo>
                <a:lnTo>
                  <a:pt x="39751" y="44703"/>
                </a:lnTo>
                <a:lnTo>
                  <a:pt x="38481" y="42417"/>
                </a:lnTo>
                <a:lnTo>
                  <a:pt x="37592" y="40512"/>
                </a:lnTo>
                <a:lnTo>
                  <a:pt x="37084" y="38734"/>
                </a:lnTo>
                <a:lnTo>
                  <a:pt x="36576" y="37210"/>
                </a:lnTo>
                <a:lnTo>
                  <a:pt x="36068" y="35813"/>
                </a:lnTo>
                <a:lnTo>
                  <a:pt x="35814" y="34543"/>
                </a:lnTo>
                <a:lnTo>
                  <a:pt x="35560" y="33146"/>
                </a:lnTo>
                <a:lnTo>
                  <a:pt x="35433" y="32003"/>
                </a:lnTo>
                <a:lnTo>
                  <a:pt x="35306" y="31368"/>
                </a:lnTo>
                <a:lnTo>
                  <a:pt x="33528" y="31368"/>
                </a:lnTo>
                <a:lnTo>
                  <a:pt x="33528" y="32003"/>
                </a:lnTo>
                <a:lnTo>
                  <a:pt x="33274" y="33146"/>
                </a:lnTo>
                <a:lnTo>
                  <a:pt x="32893" y="34543"/>
                </a:lnTo>
                <a:lnTo>
                  <a:pt x="32512" y="35813"/>
                </a:lnTo>
                <a:lnTo>
                  <a:pt x="32131" y="37210"/>
                </a:lnTo>
                <a:lnTo>
                  <a:pt x="31623" y="38480"/>
                </a:lnTo>
                <a:lnTo>
                  <a:pt x="31115" y="40258"/>
                </a:lnTo>
                <a:lnTo>
                  <a:pt x="30226" y="42290"/>
                </a:lnTo>
                <a:lnTo>
                  <a:pt x="28956" y="44703"/>
                </a:lnTo>
                <a:lnTo>
                  <a:pt x="27686" y="47116"/>
                </a:lnTo>
                <a:lnTo>
                  <a:pt x="26035" y="49656"/>
                </a:lnTo>
                <a:lnTo>
                  <a:pt x="23876" y="52577"/>
                </a:lnTo>
                <a:lnTo>
                  <a:pt x="21843" y="55371"/>
                </a:lnTo>
                <a:lnTo>
                  <a:pt x="19177" y="58292"/>
                </a:lnTo>
                <a:lnTo>
                  <a:pt x="16129" y="61467"/>
                </a:lnTo>
                <a:lnTo>
                  <a:pt x="13081" y="64642"/>
                </a:lnTo>
                <a:lnTo>
                  <a:pt x="9525" y="67944"/>
                </a:lnTo>
                <a:lnTo>
                  <a:pt x="5207" y="71246"/>
                </a:lnTo>
                <a:lnTo>
                  <a:pt x="0" y="66420"/>
                </a:lnTo>
                <a:lnTo>
                  <a:pt x="7072" y="60489"/>
                </a:lnTo>
                <a:lnTo>
                  <a:pt x="13239" y="54308"/>
                </a:lnTo>
                <a:lnTo>
                  <a:pt x="30110" y="19984"/>
                </a:lnTo>
                <a:lnTo>
                  <a:pt x="30607" y="12699"/>
                </a:lnTo>
                <a:lnTo>
                  <a:pt x="30607" y="6730"/>
                </a:lnTo>
                <a:lnTo>
                  <a:pt x="4064" y="6730"/>
                </a:lnTo>
                <a:lnTo>
                  <a:pt x="4064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45819" y="4717796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09" h="71754">
                <a:moveTo>
                  <a:pt x="4127" y="0"/>
                </a:moveTo>
                <a:lnTo>
                  <a:pt x="63284" y="0"/>
                </a:lnTo>
                <a:lnTo>
                  <a:pt x="63284" y="6730"/>
                </a:lnTo>
                <a:lnTo>
                  <a:pt x="37947" y="6730"/>
                </a:lnTo>
                <a:lnTo>
                  <a:pt x="37947" y="12699"/>
                </a:lnTo>
                <a:lnTo>
                  <a:pt x="54430" y="53165"/>
                </a:lnTo>
                <a:lnTo>
                  <a:pt x="66751" y="64388"/>
                </a:lnTo>
                <a:lnTo>
                  <a:pt x="61277" y="69468"/>
                </a:lnTo>
                <a:lnTo>
                  <a:pt x="44488" y="51942"/>
                </a:lnTo>
                <a:lnTo>
                  <a:pt x="42506" y="49402"/>
                </a:lnTo>
                <a:lnTo>
                  <a:pt x="40932" y="46989"/>
                </a:lnTo>
                <a:lnTo>
                  <a:pt x="39738" y="44703"/>
                </a:lnTo>
                <a:lnTo>
                  <a:pt x="38544" y="42417"/>
                </a:lnTo>
                <a:lnTo>
                  <a:pt x="37655" y="40512"/>
                </a:lnTo>
                <a:lnTo>
                  <a:pt x="37058" y="38734"/>
                </a:lnTo>
                <a:lnTo>
                  <a:pt x="36537" y="37210"/>
                </a:lnTo>
                <a:lnTo>
                  <a:pt x="36144" y="35813"/>
                </a:lnTo>
                <a:lnTo>
                  <a:pt x="35890" y="34543"/>
                </a:lnTo>
                <a:lnTo>
                  <a:pt x="35623" y="33146"/>
                </a:lnTo>
                <a:lnTo>
                  <a:pt x="35420" y="32003"/>
                </a:lnTo>
                <a:lnTo>
                  <a:pt x="35267" y="31368"/>
                </a:lnTo>
                <a:lnTo>
                  <a:pt x="33604" y="31368"/>
                </a:lnTo>
                <a:lnTo>
                  <a:pt x="33528" y="32003"/>
                </a:lnTo>
                <a:lnTo>
                  <a:pt x="33299" y="33146"/>
                </a:lnTo>
                <a:lnTo>
                  <a:pt x="32931" y="34543"/>
                </a:lnTo>
                <a:lnTo>
                  <a:pt x="32562" y="35813"/>
                </a:lnTo>
                <a:lnTo>
                  <a:pt x="32143" y="37210"/>
                </a:lnTo>
                <a:lnTo>
                  <a:pt x="31699" y="38480"/>
                </a:lnTo>
                <a:lnTo>
                  <a:pt x="31102" y="40258"/>
                </a:lnTo>
                <a:lnTo>
                  <a:pt x="16179" y="61467"/>
                </a:lnTo>
                <a:lnTo>
                  <a:pt x="13131" y="64642"/>
                </a:lnTo>
                <a:lnTo>
                  <a:pt x="9486" y="67944"/>
                </a:lnTo>
                <a:lnTo>
                  <a:pt x="5245" y="71246"/>
                </a:lnTo>
                <a:lnTo>
                  <a:pt x="0" y="66420"/>
                </a:lnTo>
                <a:lnTo>
                  <a:pt x="7077" y="60489"/>
                </a:lnTo>
                <a:lnTo>
                  <a:pt x="13239" y="54308"/>
                </a:lnTo>
                <a:lnTo>
                  <a:pt x="30097" y="19984"/>
                </a:lnTo>
                <a:lnTo>
                  <a:pt x="30581" y="12699"/>
                </a:lnTo>
                <a:lnTo>
                  <a:pt x="30581" y="6730"/>
                </a:lnTo>
                <a:lnTo>
                  <a:pt x="4127" y="6730"/>
                </a:lnTo>
                <a:lnTo>
                  <a:pt x="4127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557527" y="4716398"/>
            <a:ext cx="93980" cy="80645"/>
          </a:xfrm>
          <a:custGeom>
            <a:avLst/>
            <a:gdLst/>
            <a:ahLst/>
            <a:cxnLst/>
            <a:rect l="l" t="t" r="r" b="b"/>
            <a:pathLst>
              <a:path w="93980" h="80645">
                <a:moveTo>
                  <a:pt x="46862" y="0"/>
                </a:moveTo>
                <a:lnTo>
                  <a:pt x="52959" y="0"/>
                </a:lnTo>
                <a:lnTo>
                  <a:pt x="58293" y="634"/>
                </a:lnTo>
                <a:lnTo>
                  <a:pt x="62737" y="1905"/>
                </a:lnTo>
                <a:lnTo>
                  <a:pt x="67309" y="3175"/>
                </a:lnTo>
                <a:lnTo>
                  <a:pt x="71120" y="4952"/>
                </a:lnTo>
                <a:lnTo>
                  <a:pt x="74167" y="7238"/>
                </a:lnTo>
                <a:lnTo>
                  <a:pt x="77215" y="9525"/>
                </a:lnTo>
                <a:lnTo>
                  <a:pt x="79502" y="12318"/>
                </a:lnTo>
                <a:lnTo>
                  <a:pt x="81026" y="15493"/>
                </a:lnTo>
                <a:lnTo>
                  <a:pt x="82549" y="18668"/>
                </a:lnTo>
                <a:lnTo>
                  <a:pt x="83311" y="22225"/>
                </a:lnTo>
                <a:lnTo>
                  <a:pt x="83311" y="26034"/>
                </a:lnTo>
                <a:lnTo>
                  <a:pt x="83311" y="33400"/>
                </a:lnTo>
                <a:lnTo>
                  <a:pt x="50672" y="52069"/>
                </a:lnTo>
                <a:lnTo>
                  <a:pt x="50672" y="73532"/>
                </a:lnTo>
                <a:lnTo>
                  <a:pt x="93726" y="73532"/>
                </a:lnTo>
                <a:lnTo>
                  <a:pt x="93726" y="80263"/>
                </a:lnTo>
                <a:lnTo>
                  <a:pt x="0" y="80263"/>
                </a:lnTo>
                <a:lnTo>
                  <a:pt x="0" y="73532"/>
                </a:lnTo>
                <a:lnTo>
                  <a:pt x="42925" y="73532"/>
                </a:lnTo>
                <a:lnTo>
                  <a:pt x="42925" y="52069"/>
                </a:lnTo>
                <a:lnTo>
                  <a:pt x="10159" y="33400"/>
                </a:lnTo>
                <a:lnTo>
                  <a:pt x="10159" y="26034"/>
                </a:lnTo>
                <a:lnTo>
                  <a:pt x="10159" y="22225"/>
                </a:lnTo>
                <a:lnTo>
                  <a:pt x="10921" y="18668"/>
                </a:lnTo>
                <a:lnTo>
                  <a:pt x="12446" y="15493"/>
                </a:lnTo>
                <a:lnTo>
                  <a:pt x="13969" y="12318"/>
                </a:lnTo>
                <a:lnTo>
                  <a:pt x="30734" y="1905"/>
                </a:lnTo>
                <a:lnTo>
                  <a:pt x="35306" y="634"/>
                </a:lnTo>
                <a:lnTo>
                  <a:pt x="40640" y="0"/>
                </a:lnTo>
                <a:lnTo>
                  <a:pt x="46862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262278" y="4715636"/>
            <a:ext cx="74295" cy="41275"/>
          </a:xfrm>
          <a:custGeom>
            <a:avLst/>
            <a:gdLst/>
            <a:ahLst/>
            <a:cxnLst/>
            <a:rect l="l" t="t" r="r" b="b"/>
            <a:pathLst>
              <a:path w="74294" h="41275">
                <a:moveTo>
                  <a:pt x="1676" y="0"/>
                </a:moveTo>
                <a:lnTo>
                  <a:pt x="71983" y="0"/>
                </a:lnTo>
                <a:lnTo>
                  <a:pt x="71983" y="6476"/>
                </a:lnTo>
                <a:lnTo>
                  <a:pt x="56997" y="6476"/>
                </a:lnTo>
                <a:lnTo>
                  <a:pt x="56997" y="8508"/>
                </a:lnTo>
                <a:lnTo>
                  <a:pt x="56870" y="10668"/>
                </a:lnTo>
                <a:lnTo>
                  <a:pt x="56743" y="13081"/>
                </a:lnTo>
                <a:lnTo>
                  <a:pt x="56616" y="15367"/>
                </a:lnTo>
                <a:lnTo>
                  <a:pt x="56489" y="17780"/>
                </a:lnTo>
                <a:lnTo>
                  <a:pt x="56362" y="20193"/>
                </a:lnTo>
                <a:lnTo>
                  <a:pt x="56362" y="22606"/>
                </a:lnTo>
                <a:lnTo>
                  <a:pt x="56235" y="25018"/>
                </a:lnTo>
                <a:lnTo>
                  <a:pt x="55981" y="27431"/>
                </a:lnTo>
                <a:lnTo>
                  <a:pt x="55854" y="29844"/>
                </a:lnTo>
                <a:lnTo>
                  <a:pt x="55727" y="32004"/>
                </a:lnTo>
                <a:lnTo>
                  <a:pt x="55600" y="34162"/>
                </a:lnTo>
                <a:lnTo>
                  <a:pt x="74015" y="34162"/>
                </a:lnTo>
                <a:lnTo>
                  <a:pt x="74015" y="40893"/>
                </a:lnTo>
                <a:lnTo>
                  <a:pt x="0" y="40893"/>
                </a:lnTo>
                <a:lnTo>
                  <a:pt x="0" y="34162"/>
                </a:lnTo>
                <a:lnTo>
                  <a:pt x="18135" y="34162"/>
                </a:lnTo>
                <a:lnTo>
                  <a:pt x="17881" y="32004"/>
                </a:lnTo>
                <a:lnTo>
                  <a:pt x="17754" y="29844"/>
                </a:lnTo>
                <a:lnTo>
                  <a:pt x="17627" y="27431"/>
                </a:lnTo>
                <a:lnTo>
                  <a:pt x="17500" y="25018"/>
                </a:lnTo>
                <a:lnTo>
                  <a:pt x="17373" y="22606"/>
                </a:lnTo>
                <a:lnTo>
                  <a:pt x="17246" y="20193"/>
                </a:lnTo>
                <a:lnTo>
                  <a:pt x="16992" y="17780"/>
                </a:lnTo>
                <a:lnTo>
                  <a:pt x="16865" y="15367"/>
                </a:lnTo>
                <a:lnTo>
                  <a:pt x="16865" y="13081"/>
                </a:lnTo>
                <a:lnTo>
                  <a:pt x="16738" y="10668"/>
                </a:lnTo>
                <a:lnTo>
                  <a:pt x="16738" y="8508"/>
                </a:lnTo>
                <a:lnTo>
                  <a:pt x="16611" y="6476"/>
                </a:lnTo>
                <a:lnTo>
                  <a:pt x="1676" y="6476"/>
                </a:lnTo>
                <a:lnTo>
                  <a:pt x="1676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54557" y="4713478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19" h="31114">
                <a:moveTo>
                  <a:pt x="22771" y="0"/>
                </a:moveTo>
                <a:lnTo>
                  <a:pt x="29908" y="0"/>
                </a:lnTo>
                <a:lnTo>
                  <a:pt x="35471" y="1397"/>
                </a:lnTo>
                <a:lnTo>
                  <a:pt x="39458" y="4064"/>
                </a:lnTo>
                <a:lnTo>
                  <a:pt x="43434" y="6858"/>
                </a:lnTo>
                <a:lnTo>
                  <a:pt x="45427" y="10541"/>
                </a:lnTo>
                <a:lnTo>
                  <a:pt x="45427" y="15240"/>
                </a:lnTo>
                <a:lnTo>
                  <a:pt x="45427" y="20066"/>
                </a:lnTo>
                <a:lnTo>
                  <a:pt x="43434" y="23876"/>
                </a:lnTo>
                <a:lnTo>
                  <a:pt x="39458" y="26543"/>
                </a:lnTo>
                <a:lnTo>
                  <a:pt x="35471" y="29210"/>
                </a:lnTo>
                <a:lnTo>
                  <a:pt x="29908" y="30607"/>
                </a:lnTo>
                <a:lnTo>
                  <a:pt x="22771" y="30607"/>
                </a:lnTo>
                <a:lnTo>
                  <a:pt x="15544" y="30607"/>
                </a:lnTo>
                <a:lnTo>
                  <a:pt x="9944" y="29210"/>
                </a:lnTo>
                <a:lnTo>
                  <a:pt x="5968" y="26543"/>
                </a:lnTo>
                <a:lnTo>
                  <a:pt x="1981" y="23876"/>
                </a:lnTo>
                <a:lnTo>
                  <a:pt x="0" y="20066"/>
                </a:lnTo>
                <a:lnTo>
                  <a:pt x="0" y="15240"/>
                </a:lnTo>
                <a:lnTo>
                  <a:pt x="0" y="10541"/>
                </a:lnTo>
                <a:lnTo>
                  <a:pt x="1981" y="6858"/>
                </a:lnTo>
                <a:lnTo>
                  <a:pt x="5968" y="4064"/>
                </a:lnTo>
                <a:lnTo>
                  <a:pt x="9944" y="1397"/>
                </a:lnTo>
                <a:lnTo>
                  <a:pt x="15544" y="0"/>
                </a:lnTo>
                <a:lnTo>
                  <a:pt x="22771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92174" y="4712334"/>
            <a:ext cx="26034" cy="57785"/>
          </a:xfrm>
          <a:custGeom>
            <a:avLst/>
            <a:gdLst/>
            <a:ahLst/>
            <a:cxnLst/>
            <a:rect l="l" t="t" r="r" b="b"/>
            <a:pathLst>
              <a:path w="26034" h="57785">
                <a:moveTo>
                  <a:pt x="18186" y="0"/>
                </a:moveTo>
                <a:lnTo>
                  <a:pt x="25552" y="0"/>
                </a:lnTo>
                <a:lnTo>
                  <a:pt x="25552" y="57784"/>
                </a:lnTo>
                <a:lnTo>
                  <a:pt x="18186" y="57784"/>
                </a:lnTo>
                <a:lnTo>
                  <a:pt x="18186" y="54356"/>
                </a:lnTo>
                <a:lnTo>
                  <a:pt x="0" y="54356"/>
                </a:lnTo>
                <a:lnTo>
                  <a:pt x="0" y="48132"/>
                </a:lnTo>
                <a:lnTo>
                  <a:pt x="18186" y="48132"/>
                </a:lnTo>
                <a:lnTo>
                  <a:pt x="18186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536763" y="470662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4901"/>
                </a:lnTo>
              </a:path>
            </a:pathLst>
          </a:custGeom>
          <a:ln w="1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28331" y="4711191"/>
            <a:ext cx="7620" cy="59055"/>
          </a:xfrm>
          <a:custGeom>
            <a:avLst/>
            <a:gdLst/>
            <a:ahLst/>
            <a:cxnLst/>
            <a:rect l="l" t="t" r="r" b="b"/>
            <a:pathLst>
              <a:path w="7619" h="59054">
                <a:moveTo>
                  <a:pt x="0" y="0"/>
                </a:moveTo>
                <a:lnTo>
                  <a:pt x="7366" y="0"/>
                </a:lnTo>
                <a:lnTo>
                  <a:pt x="7366" y="58927"/>
                </a:lnTo>
                <a:lnTo>
                  <a:pt x="0" y="589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26801" y="470662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4901"/>
                </a:lnTo>
              </a:path>
            </a:pathLst>
          </a:custGeom>
          <a:ln w="168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156460" y="4721352"/>
            <a:ext cx="688848" cy="1828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99385" y="4764785"/>
            <a:ext cx="603885" cy="97155"/>
          </a:xfrm>
          <a:custGeom>
            <a:avLst/>
            <a:gdLst/>
            <a:ahLst/>
            <a:cxnLst/>
            <a:rect l="l" t="t" r="r" b="b"/>
            <a:pathLst>
              <a:path w="603885" h="97154">
                <a:moveTo>
                  <a:pt x="400938" y="78739"/>
                </a:moveTo>
                <a:lnTo>
                  <a:pt x="307086" y="78739"/>
                </a:lnTo>
                <a:lnTo>
                  <a:pt x="307086" y="85470"/>
                </a:lnTo>
                <a:lnTo>
                  <a:pt x="400938" y="85470"/>
                </a:lnTo>
                <a:lnTo>
                  <a:pt x="400938" y="78739"/>
                </a:lnTo>
                <a:close/>
              </a:path>
              <a:path w="603885" h="97154">
                <a:moveTo>
                  <a:pt x="255143" y="66039"/>
                </a:moveTo>
                <a:lnTo>
                  <a:pt x="247395" y="66039"/>
                </a:lnTo>
                <a:lnTo>
                  <a:pt x="247395" y="96900"/>
                </a:lnTo>
                <a:lnTo>
                  <a:pt x="255143" y="96900"/>
                </a:lnTo>
                <a:lnTo>
                  <a:pt x="255143" y="66039"/>
                </a:lnTo>
                <a:close/>
              </a:path>
              <a:path w="603885" h="97154">
                <a:moveTo>
                  <a:pt x="297688" y="59308"/>
                </a:moveTo>
                <a:lnTo>
                  <a:pt x="204977" y="59308"/>
                </a:lnTo>
                <a:lnTo>
                  <a:pt x="204977" y="66039"/>
                </a:lnTo>
                <a:lnTo>
                  <a:pt x="297688" y="66039"/>
                </a:lnTo>
                <a:lnTo>
                  <a:pt x="297688" y="59308"/>
                </a:lnTo>
                <a:close/>
              </a:path>
              <a:path w="603885" h="97154">
                <a:moveTo>
                  <a:pt x="79756" y="72136"/>
                </a:moveTo>
                <a:lnTo>
                  <a:pt x="72136" y="72136"/>
                </a:lnTo>
                <a:lnTo>
                  <a:pt x="72136" y="95757"/>
                </a:lnTo>
                <a:lnTo>
                  <a:pt x="79756" y="95757"/>
                </a:lnTo>
                <a:lnTo>
                  <a:pt x="79756" y="72136"/>
                </a:lnTo>
                <a:close/>
              </a:path>
              <a:path w="603885" h="97154">
                <a:moveTo>
                  <a:pt x="48259" y="13334"/>
                </a:moveTo>
                <a:lnTo>
                  <a:pt x="40639" y="13334"/>
                </a:lnTo>
                <a:lnTo>
                  <a:pt x="40512" y="26288"/>
                </a:lnTo>
                <a:lnTo>
                  <a:pt x="40484" y="37083"/>
                </a:lnTo>
                <a:lnTo>
                  <a:pt x="40278" y="45212"/>
                </a:lnTo>
                <a:lnTo>
                  <a:pt x="39998" y="51181"/>
                </a:lnTo>
                <a:lnTo>
                  <a:pt x="39877" y="55880"/>
                </a:lnTo>
                <a:lnTo>
                  <a:pt x="39361" y="65277"/>
                </a:lnTo>
                <a:lnTo>
                  <a:pt x="39115" y="69087"/>
                </a:lnTo>
                <a:lnTo>
                  <a:pt x="36575" y="69087"/>
                </a:lnTo>
                <a:lnTo>
                  <a:pt x="34036" y="69214"/>
                </a:lnTo>
                <a:lnTo>
                  <a:pt x="0" y="69214"/>
                </a:lnTo>
                <a:lnTo>
                  <a:pt x="0" y="75818"/>
                </a:lnTo>
                <a:lnTo>
                  <a:pt x="23875" y="75818"/>
                </a:lnTo>
                <a:lnTo>
                  <a:pt x="30805" y="75791"/>
                </a:lnTo>
                <a:lnTo>
                  <a:pt x="72136" y="72136"/>
                </a:lnTo>
                <a:lnTo>
                  <a:pt x="79756" y="72136"/>
                </a:lnTo>
                <a:lnTo>
                  <a:pt x="79756" y="68706"/>
                </a:lnTo>
                <a:lnTo>
                  <a:pt x="46227" y="68706"/>
                </a:lnTo>
                <a:lnTo>
                  <a:pt x="46736" y="60706"/>
                </a:lnTo>
                <a:lnTo>
                  <a:pt x="47230" y="51688"/>
                </a:lnTo>
                <a:lnTo>
                  <a:pt x="47370" y="46608"/>
                </a:lnTo>
                <a:lnTo>
                  <a:pt x="47611" y="42037"/>
                </a:lnTo>
                <a:lnTo>
                  <a:pt x="48159" y="21462"/>
                </a:lnTo>
                <a:lnTo>
                  <a:pt x="48259" y="13334"/>
                </a:lnTo>
                <a:close/>
              </a:path>
              <a:path w="603885" h="97154">
                <a:moveTo>
                  <a:pt x="21589" y="13334"/>
                </a:moveTo>
                <a:lnTo>
                  <a:pt x="14096" y="13334"/>
                </a:lnTo>
                <a:lnTo>
                  <a:pt x="14201" y="26288"/>
                </a:lnTo>
                <a:lnTo>
                  <a:pt x="14448" y="35940"/>
                </a:lnTo>
                <a:lnTo>
                  <a:pt x="14549" y="38481"/>
                </a:lnTo>
                <a:lnTo>
                  <a:pt x="14731" y="42037"/>
                </a:lnTo>
                <a:lnTo>
                  <a:pt x="14858" y="46989"/>
                </a:lnTo>
                <a:lnTo>
                  <a:pt x="15112" y="51688"/>
                </a:lnTo>
                <a:lnTo>
                  <a:pt x="15239" y="56514"/>
                </a:lnTo>
                <a:lnTo>
                  <a:pt x="15493" y="61213"/>
                </a:lnTo>
                <a:lnTo>
                  <a:pt x="16001" y="69214"/>
                </a:lnTo>
                <a:lnTo>
                  <a:pt x="23240" y="69214"/>
                </a:lnTo>
                <a:lnTo>
                  <a:pt x="22852" y="65150"/>
                </a:lnTo>
                <a:lnTo>
                  <a:pt x="22602" y="60706"/>
                </a:lnTo>
                <a:lnTo>
                  <a:pt x="22472" y="55880"/>
                </a:lnTo>
                <a:lnTo>
                  <a:pt x="22218" y="50926"/>
                </a:lnTo>
                <a:lnTo>
                  <a:pt x="21839" y="35940"/>
                </a:lnTo>
                <a:lnTo>
                  <a:pt x="21716" y="21462"/>
                </a:lnTo>
                <a:lnTo>
                  <a:pt x="21589" y="13334"/>
                </a:lnTo>
                <a:close/>
              </a:path>
              <a:path w="603885" h="97154">
                <a:moveTo>
                  <a:pt x="79756" y="0"/>
                </a:moveTo>
                <a:lnTo>
                  <a:pt x="72136" y="0"/>
                </a:lnTo>
                <a:lnTo>
                  <a:pt x="72136" y="65531"/>
                </a:lnTo>
                <a:lnTo>
                  <a:pt x="68199" y="66420"/>
                </a:lnTo>
                <a:lnTo>
                  <a:pt x="64007" y="67182"/>
                </a:lnTo>
                <a:lnTo>
                  <a:pt x="55371" y="68199"/>
                </a:lnTo>
                <a:lnTo>
                  <a:pt x="46227" y="68706"/>
                </a:lnTo>
                <a:lnTo>
                  <a:pt x="79756" y="68706"/>
                </a:lnTo>
                <a:lnTo>
                  <a:pt x="79756" y="45212"/>
                </a:lnTo>
                <a:lnTo>
                  <a:pt x="98170" y="45212"/>
                </a:lnTo>
                <a:lnTo>
                  <a:pt x="98170" y="38481"/>
                </a:lnTo>
                <a:lnTo>
                  <a:pt x="79756" y="38481"/>
                </a:lnTo>
                <a:lnTo>
                  <a:pt x="79756" y="0"/>
                </a:lnTo>
                <a:close/>
              </a:path>
              <a:path w="603885" h="97154">
                <a:moveTo>
                  <a:pt x="58927" y="6731"/>
                </a:moveTo>
                <a:lnTo>
                  <a:pt x="2286" y="6731"/>
                </a:lnTo>
                <a:lnTo>
                  <a:pt x="2286" y="13334"/>
                </a:lnTo>
                <a:lnTo>
                  <a:pt x="58927" y="13334"/>
                </a:lnTo>
                <a:lnTo>
                  <a:pt x="58927" y="6731"/>
                </a:lnTo>
                <a:close/>
              </a:path>
              <a:path w="603885" h="97154">
                <a:moveTo>
                  <a:pt x="603631" y="78739"/>
                </a:moveTo>
                <a:lnTo>
                  <a:pt x="509777" y="78739"/>
                </a:lnTo>
                <a:lnTo>
                  <a:pt x="509777" y="85470"/>
                </a:lnTo>
                <a:lnTo>
                  <a:pt x="603631" y="85470"/>
                </a:lnTo>
                <a:lnTo>
                  <a:pt x="603631" y="78739"/>
                </a:lnTo>
                <a:close/>
              </a:path>
              <a:path w="603885" h="97154">
                <a:moveTo>
                  <a:pt x="562863" y="5206"/>
                </a:moveTo>
                <a:lnTo>
                  <a:pt x="550544" y="5206"/>
                </a:lnTo>
                <a:lnTo>
                  <a:pt x="545211" y="5841"/>
                </a:lnTo>
                <a:lnTo>
                  <a:pt x="520064" y="27431"/>
                </a:lnTo>
                <a:lnTo>
                  <a:pt x="520064" y="38607"/>
                </a:lnTo>
                <a:lnTo>
                  <a:pt x="552831" y="57276"/>
                </a:lnTo>
                <a:lnTo>
                  <a:pt x="552831" y="78739"/>
                </a:lnTo>
                <a:lnTo>
                  <a:pt x="560577" y="78739"/>
                </a:lnTo>
                <a:lnTo>
                  <a:pt x="560577" y="57276"/>
                </a:lnTo>
                <a:lnTo>
                  <a:pt x="568247" y="56419"/>
                </a:lnTo>
                <a:lnTo>
                  <a:pt x="574881" y="54800"/>
                </a:lnTo>
                <a:lnTo>
                  <a:pt x="580491" y="52419"/>
                </a:lnTo>
                <a:lnTo>
                  <a:pt x="583231" y="50545"/>
                </a:lnTo>
                <a:lnTo>
                  <a:pt x="547751" y="50545"/>
                </a:lnTo>
                <a:lnTo>
                  <a:pt x="540638" y="48894"/>
                </a:lnTo>
                <a:lnTo>
                  <a:pt x="535432" y="45593"/>
                </a:lnTo>
                <a:lnTo>
                  <a:pt x="530225" y="42163"/>
                </a:lnTo>
                <a:lnTo>
                  <a:pt x="527684" y="37464"/>
                </a:lnTo>
                <a:lnTo>
                  <a:pt x="527684" y="25145"/>
                </a:lnTo>
                <a:lnTo>
                  <a:pt x="530225" y="20319"/>
                </a:lnTo>
                <a:lnTo>
                  <a:pt x="535432" y="17018"/>
                </a:lnTo>
                <a:lnTo>
                  <a:pt x="540638" y="13588"/>
                </a:lnTo>
                <a:lnTo>
                  <a:pt x="547751" y="11937"/>
                </a:lnTo>
                <a:lnTo>
                  <a:pt x="583395" y="11937"/>
                </a:lnTo>
                <a:lnTo>
                  <a:pt x="581025" y="10159"/>
                </a:lnTo>
                <a:lnTo>
                  <a:pt x="577214" y="8381"/>
                </a:lnTo>
                <a:lnTo>
                  <a:pt x="568070" y="5841"/>
                </a:lnTo>
                <a:lnTo>
                  <a:pt x="562863" y="5206"/>
                </a:lnTo>
                <a:close/>
              </a:path>
              <a:path w="603885" h="97154">
                <a:moveTo>
                  <a:pt x="583395" y="11937"/>
                </a:moveTo>
                <a:lnTo>
                  <a:pt x="561213" y="11937"/>
                </a:lnTo>
                <a:lnTo>
                  <a:pt x="565150" y="12318"/>
                </a:lnTo>
                <a:lnTo>
                  <a:pt x="572388" y="14096"/>
                </a:lnTo>
                <a:lnTo>
                  <a:pt x="575309" y="15366"/>
                </a:lnTo>
                <a:lnTo>
                  <a:pt x="580389" y="18668"/>
                </a:lnTo>
                <a:lnTo>
                  <a:pt x="582294" y="20700"/>
                </a:lnTo>
                <a:lnTo>
                  <a:pt x="583564" y="23113"/>
                </a:lnTo>
                <a:lnTo>
                  <a:pt x="584962" y="25526"/>
                </a:lnTo>
                <a:lnTo>
                  <a:pt x="585415" y="27431"/>
                </a:lnTo>
                <a:lnTo>
                  <a:pt x="585530" y="37464"/>
                </a:lnTo>
                <a:lnTo>
                  <a:pt x="583057" y="42163"/>
                </a:lnTo>
                <a:lnTo>
                  <a:pt x="577850" y="45465"/>
                </a:lnTo>
                <a:lnTo>
                  <a:pt x="572643" y="48894"/>
                </a:lnTo>
                <a:lnTo>
                  <a:pt x="565657" y="50545"/>
                </a:lnTo>
                <a:lnTo>
                  <a:pt x="583231" y="50545"/>
                </a:lnTo>
                <a:lnTo>
                  <a:pt x="585088" y="49275"/>
                </a:lnTo>
                <a:lnTo>
                  <a:pt x="590550" y="44576"/>
                </a:lnTo>
                <a:lnTo>
                  <a:pt x="593216" y="38607"/>
                </a:lnTo>
                <a:lnTo>
                  <a:pt x="593216" y="27431"/>
                </a:lnTo>
                <a:lnTo>
                  <a:pt x="592455" y="23875"/>
                </a:lnTo>
                <a:lnTo>
                  <a:pt x="589407" y="17525"/>
                </a:lnTo>
                <a:lnTo>
                  <a:pt x="587120" y="14731"/>
                </a:lnTo>
                <a:lnTo>
                  <a:pt x="583395" y="11937"/>
                </a:lnTo>
                <a:close/>
              </a:path>
              <a:path w="603885" h="97154">
                <a:moveTo>
                  <a:pt x="288670" y="38607"/>
                </a:moveTo>
                <a:lnTo>
                  <a:pt x="214630" y="38607"/>
                </a:lnTo>
                <a:lnTo>
                  <a:pt x="214630" y="45338"/>
                </a:lnTo>
                <a:lnTo>
                  <a:pt x="288670" y="45338"/>
                </a:lnTo>
                <a:lnTo>
                  <a:pt x="288670" y="38607"/>
                </a:lnTo>
                <a:close/>
              </a:path>
              <a:path w="603885" h="97154">
                <a:moveTo>
                  <a:pt x="238887" y="10921"/>
                </a:moveTo>
                <a:lnTo>
                  <a:pt x="231266" y="10921"/>
                </a:lnTo>
                <a:lnTo>
                  <a:pt x="231393" y="15239"/>
                </a:lnTo>
                <a:lnTo>
                  <a:pt x="231520" y="17525"/>
                </a:lnTo>
                <a:lnTo>
                  <a:pt x="231520" y="19812"/>
                </a:lnTo>
                <a:lnTo>
                  <a:pt x="231915" y="27177"/>
                </a:lnTo>
                <a:lnTo>
                  <a:pt x="232163" y="29590"/>
                </a:lnTo>
                <a:lnTo>
                  <a:pt x="232663" y="38607"/>
                </a:lnTo>
                <a:lnTo>
                  <a:pt x="240283" y="38607"/>
                </a:lnTo>
                <a:lnTo>
                  <a:pt x="239902" y="31876"/>
                </a:lnTo>
                <a:lnTo>
                  <a:pt x="239649" y="29590"/>
                </a:lnTo>
                <a:lnTo>
                  <a:pt x="239134" y="19812"/>
                </a:lnTo>
                <a:lnTo>
                  <a:pt x="238887" y="10921"/>
                </a:lnTo>
                <a:close/>
              </a:path>
              <a:path w="603885" h="97154">
                <a:moveTo>
                  <a:pt x="271652" y="10921"/>
                </a:moveTo>
                <a:lnTo>
                  <a:pt x="264032" y="10921"/>
                </a:lnTo>
                <a:lnTo>
                  <a:pt x="263910" y="15239"/>
                </a:lnTo>
                <a:lnTo>
                  <a:pt x="263397" y="24764"/>
                </a:lnTo>
                <a:lnTo>
                  <a:pt x="263270" y="29590"/>
                </a:lnTo>
                <a:lnTo>
                  <a:pt x="263016" y="31876"/>
                </a:lnTo>
                <a:lnTo>
                  <a:pt x="262636" y="38607"/>
                </a:lnTo>
                <a:lnTo>
                  <a:pt x="270256" y="38607"/>
                </a:lnTo>
                <a:lnTo>
                  <a:pt x="270382" y="36575"/>
                </a:lnTo>
                <a:lnTo>
                  <a:pt x="271519" y="15239"/>
                </a:lnTo>
                <a:lnTo>
                  <a:pt x="271525" y="12953"/>
                </a:lnTo>
                <a:lnTo>
                  <a:pt x="271652" y="10921"/>
                </a:lnTo>
                <a:close/>
              </a:path>
              <a:path w="603885" h="97154">
                <a:moveTo>
                  <a:pt x="286638" y="4444"/>
                </a:moveTo>
                <a:lnTo>
                  <a:pt x="216281" y="4444"/>
                </a:lnTo>
                <a:lnTo>
                  <a:pt x="216281" y="10921"/>
                </a:lnTo>
                <a:lnTo>
                  <a:pt x="286638" y="10921"/>
                </a:lnTo>
                <a:lnTo>
                  <a:pt x="286638" y="4444"/>
                </a:lnTo>
                <a:close/>
              </a:path>
              <a:path w="603885" h="97154">
                <a:moveTo>
                  <a:pt x="196722" y="78739"/>
                </a:moveTo>
                <a:lnTo>
                  <a:pt x="102869" y="78739"/>
                </a:lnTo>
                <a:lnTo>
                  <a:pt x="102869" y="85470"/>
                </a:lnTo>
                <a:lnTo>
                  <a:pt x="196722" y="85470"/>
                </a:lnTo>
                <a:lnTo>
                  <a:pt x="196722" y="78739"/>
                </a:lnTo>
                <a:close/>
              </a:path>
              <a:path w="603885" h="97154">
                <a:moveTo>
                  <a:pt x="184064" y="44576"/>
                </a:moveTo>
                <a:lnTo>
                  <a:pt x="176530" y="44576"/>
                </a:lnTo>
                <a:lnTo>
                  <a:pt x="176149" y="50672"/>
                </a:lnTo>
                <a:lnTo>
                  <a:pt x="175640" y="56641"/>
                </a:lnTo>
                <a:lnTo>
                  <a:pt x="174370" y="68325"/>
                </a:lnTo>
                <a:lnTo>
                  <a:pt x="173429" y="74040"/>
                </a:lnTo>
                <a:lnTo>
                  <a:pt x="172465" y="78739"/>
                </a:lnTo>
                <a:lnTo>
                  <a:pt x="180212" y="78739"/>
                </a:lnTo>
                <a:lnTo>
                  <a:pt x="181101" y="74040"/>
                </a:lnTo>
                <a:lnTo>
                  <a:pt x="181809" y="68325"/>
                </a:lnTo>
                <a:lnTo>
                  <a:pt x="183006" y="57912"/>
                </a:lnTo>
                <a:lnTo>
                  <a:pt x="183514" y="52450"/>
                </a:lnTo>
                <a:lnTo>
                  <a:pt x="184064" y="44576"/>
                </a:lnTo>
                <a:close/>
              </a:path>
              <a:path w="603885" h="97154">
                <a:moveTo>
                  <a:pt x="184912" y="7746"/>
                </a:moveTo>
                <a:lnTo>
                  <a:pt x="113537" y="7746"/>
                </a:lnTo>
                <a:lnTo>
                  <a:pt x="113537" y="14477"/>
                </a:lnTo>
                <a:lnTo>
                  <a:pt x="177419" y="14477"/>
                </a:lnTo>
                <a:lnTo>
                  <a:pt x="177419" y="18033"/>
                </a:lnTo>
                <a:lnTo>
                  <a:pt x="144652" y="40893"/>
                </a:lnTo>
                <a:lnTo>
                  <a:pt x="138811" y="41147"/>
                </a:lnTo>
                <a:lnTo>
                  <a:pt x="133095" y="41275"/>
                </a:lnTo>
                <a:lnTo>
                  <a:pt x="127507" y="41275"/>
                </a:lnTo>
                <a:lnTo>
                  <a:pt x="121919" y="41401"/>
                </a:lnTo>
                <a:lnTo>
                  <a:pt x="112394" y="41401"/>
                </a:lnTo>
                <a:lnTo>
                  <a:pt x="112394" y="47625"/>
                </a:lnTo>
                <a:lnTo>
                  <a:pt x="124078" y="47625"/>
                </a:lnTo>
                <a:lnTo>
                  <a:pt x="129920" y="47497"/>
                </a:lnTo>
                <a:lnTo>
                  <a:pt x="135889" y="47497"/>
                </a:lnTo>
                <a:lnTo>
                  <a:pt x="141605" y="47370"/>
                </a:lnTo>
                <a:lnTo>
                  <a:pt x="147193" y="47116"/>
                </a:lnTo>
                <a:lnTo>
                  <a:pt x="152653" y="46989"/>
                </a:lnTo>
                <a:lnTo>
                  <a:pt x="167894" y="45846"/>
                </a:lnTo>
                <a:lnTo>
                  <a:pt x="172465" y="45338"/>
                </a:lnTo>
                <a:lnTo>
                  <a:pt x="176530" y="44576"/>
                </a:lnTo>
                <a:lnTo>
                  <a:pt x="184064" y="44576"/>
                </a:lnTo>
                <a:lnTo>
                  <a:pt x="184276" y="41528"/>
                </a:lnTo>
                <a:lnTo>
                  <a:pt x="184784" y="31495"/>
                </a:lnTo>
                <a:lnTo>
                  <a:pt x="184912" y="26669"/>
                </a:lnTo>
                <a:lnTo>
                  <a:pt x="184912" y="7746"/>
                </a:lnTo>
                <a:close/>
              </a:path>
              <a:path w="603885" h="97154">
                <a:moveTo>
                  <a:pt x="389127" y="7238"/>
                </a:moveTo>
                <a:lnTo>
                  <a:pt x="318896" y="7238"/>
                </a:lnTo>
                <a:lnTo>
                  <a:pt x="318896" y="13715"/>
                </a:lnTo>
                <a:lnTo>
                  <a:pt x="381634" y="13715"/>
                </a:lnTo>
                <a:lnTo>
                  <a:pt x="381634" y="30733"/>
                </a:lnTo>
                <a:lnTo>
                  <a:pt x="318896" y="30733"/>
                </a:lnTo>
                <a:lnTo>
                  <a:pt x="318896" y="61340"/>
                </a:lnTo>
                <a:lnTo>
                  <a:pt x="364616" y="61340"/>
                </a:lnTo>
                <a:lnTo>
                  <a:pt x="374903" y="60959"/>
                </a:lnTo>
                <a:lnTo>
                  <a:pt x="383666" y="60197"/>
                </a:lnTo>
                <a:lnTo>
                  <a:pt x="388619" y="59436"/>
                </a:lnTo>
                <a:lnTo>
                  <a:pt x="391032" y="58927"/>
                </a:lnTo>
                <a:lnTo>
                  <a:pt x="393319" y="58293"/>
                </a:lnTo>
                <a:lnTo>
                  <a:pt x="392770" y="54863"/>
                </a:lnTo>
                <a:lnTo>
                  <a:pt x="326516" y="54863"/>
                </a:lnTo>
                <a:lnTo>
                  <a:pt x="326516" y="37211"/>
                </a:lnTo>
                <a:lnTo>
                  <a:pt x="389127" y="37211"/>
                </a:lnTo>
                <a:lnTo>
                  <a:pt x="389127" y="7238"/>
                </a:lnTo>
                <a:close/>
              </a:path>
              <a:path w="603885" h="97154">
                <a:moveTo>
                  <a:pt x="392302" y="51943"/>
                </a:moveTo>
                <a:lnTo>
                  <a:pt x="370077" y="54737"/>
                </a:lnTo>
                <a:lnTo>
                  <a:pt x="366902" y="54737"/>
                </a:lnTo>
                <a:lnTo>
                  <a:pt x="363727" y="54863"/>
                </a:lnTo>
                <a:lnTo>
                  <a:pt x="392770" y="54863"/>
                </a:lnTo>
                <a:lnTo>
                  <a:pt x="392302" y="51943"/>
                </a:lnTo>
                <a:close/>
              </a:path>
              <a:path w="603885" h="97154">
                <a:moveTo>
                  <a:pt x="446024" y="13334"/>
                </a:moveTo>
                <a:lnTo>
                  <a:pt x="438657" y="13334"/>
                </a:lnTo>
                <a:lnTo>
                  <a:pt x="438657" y="19303"/>
                </a:lnTo>
                <a:lnTo>
                  <a:pt x="438179" y="26642"/>
                </a:lnTo>
                <a:lnTo>
                  <a:pt x="421401" y="60912"/>
                </a:lnTo>
                <a:lnTo>
                  <a:pt x="408177" y="73025"/>
                </a:lnTo>
                <a:lnTo>
                  <a:pt x="413384" y="77850"/>
                </a:lnTo>
                <a:lnTo>
                  <a:pt x="438276" y="48894"/>
                </a:lnTo>
                <a:lnTo>
                  <a:pt x="439800" y="45084"/>
                </a:lnTo>
                <a:lnTo>
                  <a:pt x="440308" y="43814"/>
                </a:lnTo>
                <a:lnTo>
                  <a:pt x="440689" y="42544"/>
                </a:lnTo>
                <a:lnTo>
                  <a:pt x="441451" y="39750"/>
                </a:lnTo>
                <a:lnTo>
                  <a:pt x="441706" y="38734"/>
                </a:lnTo>
                <a:lnTo>
                  <a:pt x="441706" y="37972"/>
                </a:lnTo>
                <a:lnTo>
                  <a:pt x="449406" y="37972"/>
                </a:lnTo>
                <a:lnTo>
                  <a:pt x="447913" y="33559"/>
                </a:lnTo>
                <a:lnTo>
                  <a:pt x="446498" y="26491"/>
                </a:lnTo>
                <a:lnTo>
                  <a:pt x="446024" y="19303"/>
                </a:lnTo>
                <a:lnTo>
                  <a:pt x="446024" y="13334"/>
                </a:lnTo>
                <a:close/>
              </a:path>
              <a:path w="603885" h="97154">
                <a:moveTo>
                  <a:pt x="449406" y="37972"/>
                </a:moveTo>
                <a:lnTo>
                  <a:pt x="443356" y="37972"/>
                </a:lnTo>
                <a:lnTo>
                  <a:pt x="443483" y="38734"/>
                </a:lnTo>
                <a:lnTo>
                  <a:pt x="443738" y="39750"/>
                </a:lnTo>
                <a:lnTo>
                  <a:pt x="444245" y="42544"/>
                </a:lnTo>
                <a:lnTo>
                  <a:pt x="452627" y="58546"/>
                </a:lnTo>
                <a:lnTo>
                  <a:pt x="454532" y="61213"/>
                </a:lnTo>
                <a:lnTo>
                  <a:pt x="456945" y="64007"/>
                </a:lnTo>
                <a:lnTo>
                  <a:pt x="459739" y="66928"/>
                </a:lnTo>
                <a:lnTo>
                  <a:pt x="462406" y="69850"/>
                </a:lnTo>
                <a:lnTo>
                  <a:pt x="465708" y="72897"/>
                </a:lnTo>
                <a:lnTo>
                  <a:pt x="469391" y="76072"/>
                </a:lnTo>
                <a:lnTo>
                  <a:pt x="474852" y="70993"/>
                </a:lnTo>
                <a:lnTo>
                  <a:pt x="468304" y="65567"/>
                </a:lnTo>
                <a:lnTo>
                  <a:pt x="462565" y="59785"/>
                </a:lnTo>
                <a:lnTo>
                  <a:pt x="457588" y="53593"/>
                </a:lnTo>
                <a:lnTo>
                  <a:pt x="453516" y="47243"/>
                </a:lnTo>
                <a:lnTo>
                  <a:pt x="450256" y="40485"/>
                </a:lnTo>
                <a:lnTo>
                  <a:pt x="449406" y="37972"/>
                </a:lnTo>
                <a:close/>
              </a:path>
              <a:path w="603885" h="97154">
                <a:moveTo>
                  <a:pt x="471424" y="6731"/>
                </a:moveTo>
                <a:lnTo>
                  <a:pt x="412241" y="6731"/>
                </a:lnTo>
                <a:lnTo>
                  <a:pt x="412241" y="13334"/>
                </a:lnTo>
                <a:lnTo>
                  <a:pt x="471424" y="13334"/>
                </a:lnTo>
                <a:lnTo>
                  <a:pt x="471424" y="6731"/>
                </a:lnTo>
                <a:close/>
              </a:path>
              <a:path w="603885" h="97154">
                <a:moveTo>
                  <a:pt x="493013" y="0"/>
                </a:moveTo>
                <a:lnTo>
                  <a:pt x="485266" y="0"/>
                </a:lnTo>
                <a:lnTo>
                  <a:pt x="485266" y="95757"/>
                </a:lnTo>
                <a:lnTo>
                  <a:pt x="493013" y="95757"/>
                </a:lnTo>
                <a:lnTo>
                  <a:pt x="493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501900" y="4846891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5">
                <a:moveTo>
                  <a:pt x="0" y="0"/>
                </a:moveTo>
                <a:lnTo>
                  <a:pt x="102997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404364" y="4824095"/>
            <a:ext cx="92710" cy="38100"/>
          </a:xfrm>
          <a:custGeom>
            <a:avLst/>
            <a:gdLst/>
            <a:ahLst/>
            <a:cxnLst/>
            <a:rect l="l" t="t" r="r" b="b"/>
            <a:pathLst>
              <a:path w="92710" h="38100">
                <a:moveTo>
                  <a:pt x="0" y="0"/>
                </a:moveTo>
                <a:lnTo>
                  <a:pt x="92710" y="0"/>
                </a:lnTo>
                <a:lnTo>
                  <a:pt x="92710" y="6730"/>
                </a:lnTo>
                <a:lnTo>
                  <a:pt x="50165" y="6730"/>
                </a:lnTo>
                <a:lnTo>
                  <a:pt x="50165" y="37591"/>
                </a:lnTo>
                <a:lnTo>
                  <a:pt x="42418" y="37591"/>
                </a:lnTo>
                <a:lnTo>
                  <a:pt x="42418" y="6730"/>
                </a:lnTo>
                <a:lnTo>
                  <a:pt x="0" y="673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20976" y="4778121"/>
            <a:ext cx="19050" cy="55880"/>
          </a:xfrm>
          <a:custGeom>
            <a:avLst/>
            <a:gdLst/>
            <a:ahLst/>
            <a:cxnLst/>
            <a:rect l="l" t="t" r="r" b="b"/>
            <a:pathLst>
              <a:path w="19050" h="55879">
                <a:moveTo>
                  <a:pt x="0" y="0"/>
                </a:moveTo>
                <a:lnTo>
                  <a:pt x="0" y="3809"/>
                </a:lnTo>
                <a:lnTo>
                  <a:pt x="126" y="8127"/>
                </a:lnTo>
                <a:lnTo>
                  <a:pt x="126" y="12953"/>
                </a:lnTo>
                <a:lnTo>
                  <a:pt x="126" y="17779"/>
                </a:lnTo>
                <a:lnTo>
                  <a:pt x="254" y="22732"/>
                </a:lnTo>
                <a:lnTo>
                  <a:pt x="381" y="27812"/>
                </a:lnTo>
                <a:lnTo>
                  <a:pt x="507" y="32892"/>
                </a:lnTo>
                <a:lnTo>
                  <a:pt x="635" y="37845"/>
                </a:lnTo>
                <a:lnTo>
                  <a:pt x="888" y="42671"/>
                </a:lnTo>
                <a:lnTo>
                  <a:pt x="1016" y="47497"/>
                </a:lnTo>
                <a:lnTo>
                  <a:pt x="1269" y="51942"/>
                </a:lnTo>
                <a:lnTo>
                  <a:pt x="1650" y="55879"/>
                </a:lnTo>
                <a:lnTo>
                  <a:pt x="2412" y="55879"/>
                </a:lnTo>
                <a:lnTo>
                  <a:pt x="4953" y="55879"/>
                </a:lnTo>
                <a:lnTo>
                  <a:pt x="7493" y="55879"/>
                </a:lnTo>
                <a:lnTo>
                  <a:pt x="9906" y="55879"/>
                </a:lnTo>
                <a:lnTo>
                  <a:pt x="12446" y="55879"/>
                </a:lnTo>
                <a:lnTo>
                  <a:pt x="14986" y="55752"/>
                </a:lnTo>
                <a:lnTo>
                  <a:pt x="17525" y="55752"/>
                </a:lnTo>
                <a:lnTo>
                  <a:pt x="17780" y="51815"/>
                </a:lnTo>
                <a:lnTo>
                  <a:pt x="18034" y="47370"/>
                </a:lnTo>
                <a:lnTo>
                  <a:pt x="18287" y="42544"/>
                </a:lnTo>
                <a:lnTo>
                  <a:pt x="18415" y="37591"/>
                </a:lnTo>
                <a:lnTo>
                  <a:pt x="18668" y="32638"/>
                </a:lnTo>
                <a:lnTo>
                  <a:pt x="18796" y="27685"/>
                </a:lnTo>
                <a:lnTo>
                  <a:pt x="18923" y="22605"/>
                </a:lnTo>
                <a:lnTo>
                  <a:pt x="18923" y="17779"/>
                </a:lnTo>
                <a:lnTo>
                  <a:pt x="18923" y="12953"/>
                </a:lnTo>
                <a:lnTo>
                  <a:pt x="19050" y="8127"/>
                </a:lnTo>
                <a:lnTo>
                  <a:pt x="19050" y="3809"/>
                </a:lnTo>
                <a:lnTo>
                  <a:pt x="1905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727070" y="4776723"/>
            <a:ext cx="58419" cy="38735"/>
          </a:xfrm>
          <a:custGeom>
            <a:avLst/>
            <a:gdLst/>
            <a:ahLst/>
            <a:cxnLst/>
            <a:rect l="l" t="t" r="r" b="b"/>
            <a:pathLst>
              <a:path w="58419" h="38735">
                <a:moveTo>
                  <a:pt x="29083" y="0"/>
                </a:moveTo>
                <a:lnTo>
                  <a:pt x="20066" y="0"/>
                </a:lnTo>
                <a:lnTo>
                  <a:pt x="12954" y="1650"/>
                </a:lnTo>
                <a:lnTo>
                  <a:pt x="7747" y="5080"/>
                </a:lnTo>
                <a:lnTo>
                  <a:pt x="2540" y="8381"/>
                </a:lnTo>
                <a:lnTo>
                  <a:pt x="0" y="13207"/>
                </a:lnTo>
                <a:lnTo>
                  <a:pt x="0" y="19303"/>
                </a:lnTo>
                <a:lnTo>
                  <a:pt x="0" y="25526"/>
                </a:lnTo>
                <a:lnTo>
                  <a:pt x="2540" y="30225"/>
                </a:lnTo>
                <a:lnTo>
                  <a:pt x="7747" y="33655"/>
                </a:lnTo>
                <a:lnTo>
                  <a:pt x="12954" y="36956"/>
                </a:lnTo>
                <a:lnTo>
                  <a:pt x="20066" y="38607"/>
                </a:lnTo>
                <a:lnTo>
                  <a:pt x="29083" y="38607"/>
                </a:lnTo>
                <a:lnTo>
                  <a:pt x="37973" y="38607"/>
                </a:lnTo>
                <a:lnTo>
                  <a:pt x="44958" y="36956"/>
                </a:lnTo>
                <a:lnTo>
                  <a:pt x="50165" y="33527"/>
                </a:lnTo>
                <a:lnTo>
                  <a:pt x="55372" y="30225"/>
                </a:lnTo>
                <a:lnTo>
                  <a:pt x="57912" y="25400"/>
                </a:lnTo>
                <a:lnTo>
                  <a:pt x="57912" y="19303"/>
                </a:lnTo>
                <a:lnTo>
                  <a:pt x="57912" y="16256"/>
                </a:lnTo>
                <a:lnTo>
                  <a:pt x="57277" y="13588"/>
                </a:lnTo>
                <a:lnTo>
                  <a:pt x="55880" y="11175"/>
                </a:lnTo>
                <a:lnTo>
                  <a:pt x="54610" y="8762"/>
                </a:lnTo>
                <a:lnTo>
                  <a:pt x="52705" y="6731"/>
                </a:lnTo>
                <a:lnTo>
                  <a:pt x="50165" y="5080"/>
                </a:lnTo>
                <a:lnTo>
                  <a:pt x="47625" y="3428"/>
                </a:lnTo>
                <a:lnTo>
                  <a:pt x="44704" y="2158"/>
                </a:lnTo>
                <a:lnTo>
                  <a:pt x="41021" y="1269"/>
                </a:lnTo>
                <a:lnTo>
                  <a:pt x="37465" y="381"/>
                </a:lnTo>
                <a:lnTo>
                  <a:pt x="33528" y="0"/>
                </a:lnTo>
                <a:lnTo>
                  <a:pt x="2908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438273" y="4775708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0" y="0"/>
                </a:moveTo>
                <a:lnTo>
                  <a:pt x="0" y="2032"/>
                </a:lnTo>
                <a:lnTo>
                  <a:pt x="126" y="4318"/>
                </a:lnTo>
                <a:lnTo>
                  <a:pt x="126" y="6604"/>
                </a:lnTo>
                <a:lnTo>
                  <a:pt x="253" y="8890"/>
                </a:lnTo>
                <a:lnTo>
                  <a:pt x="381" y="11303"/>
                </a:lnTo>
                <a:lnTo>
                  <a:pt x="507" y="13843"/>
                </a:lnTo>
                <a:lnTo>
                  <a:pt x="634" y="16256"/>
                </a:lnTo>
                <a:lnTo>
                  <a:pt x="762" y="18669"/>
                </a:lnTo>
                <a:lnTo>
                  <a:pt x="1015" y="20955"/>
                </a:lnTo>
                <a:lnTo>
                  <a:pt x="1143" y="23368"/>
                </a:lnTo>
                <a:lnTo>
                  <a:pt x="1269" y="25654"/>
                </a:lnTo>
                <a:lnTo>
                  <a:pt x="1396" y="27686"/>
                </a:lnTo>
                <a:lnTo>
                  <a:pt x="23749" y="27686"/>
                </a:lnTo>
                <a:lnTo>
                  <a:pt x="23875" y="25654"/>
                </a:lnTo>
                <a:lnTo>
                  <a:pt x="24002" y="23368"/>
                </a:lnTo>
                <a:lnTo>
                  <a:pt x="24129" y="20955"/>
                </a:lnTo>
                <a:lnTo>
                  <a:pt x="24383" y="18669"/>
                </a:lnTo>
                <a:lnTo>
                  <a:pt x="24510" y="16256"/>
                </a:lnTo>
                <a:lnTo>
                  <a:pt x="24510" y="13843"/>
                </a:lnTo>
                <a:lnTo>
                  <a:pt x="24637" y="11303"/>
                </a:lnTo>
                <a:lnTo>
                  <a:pt x="24764" y="8890"/>
                </a:lnTo>
                <a:lnTo>
                  <a:pt x="24891" y="6604"/>
                </a:lnTo>
                <a:lnTo>
                  <a:pt x="25018" y="4318"/>
                </a:lnTo>
                <a:lnTo>
                  <a:pt x="25145" y="2032"/>
                </a:lnTo>
                <a:lnTo>
                  <a:pt x="25145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302255" y="4772533"/>
            <a:ext cx="93980" cy="78105"/>
          </a:xfrm>
          <a:custGeom>
            <a:avLst/>
            <a:gdLst/>
            <a:ahLst/>
            <a:cxnLst/>
            <a:rect l="l" t="t" r="r" b="b"/>
            <a:pathLst>
              <a:path w="93980" h="78104">
                <a:moveTo>
                  <a:pt x="10668" y="0"/>
                </a:moveTo>
                <a:lnTo>
                  <a:pt x="82042" y="0"/>
                </a:lnTo>
                <a:lnTo>
                  <a:pt x="82042" y="11557"/>
                </a:lnTo>
                <a:lnTo>
                  <a:pt x="82042" y="14859"/>
                </a:lnTo>
                <a:lnTo>
                  <a:pt x="82042" y="18923"/>
                </a:lnTo>
                <a:lnTo>
                  <a:pt x="81914" y="23749"/>
                </a:lnTo>
                <a:lnTo>
                  <a:pt x="81661" y="28575"/>
                </a:lnTo>
                <a:lnTo>
                  <a:pt x="81406" y="33782"/>
                </a:lnTo>
                <a:lnTo>
                  <a:pt x="81025" y="39243"/>
                </a:lnTo>
                <a:lnTo>
                  <a:pt x="80644" y="44704"/>
                </a:lnTo>
                <a:lnTo>
                  <a:pt x="80137" y="50165"/>
                </a:lnTo>
                <a:lnTo>
                  <a:pt x="79501" y="55626"/>
                </a:lnTo>
                <a:lnTo>
                  <a:pt x="78867" y="61214"/>
                </a:lnTo>
                <a:lnTo>
                  <a:pt x="78231" y="66294"/>
                </a:lnTo>
                <a:lnTo>
                  <a:pt x="77343" y="70993"/>
                </a:lnTo>
                <a:lnTo>
                  <a:pt x="93852" y="70993"/>
                </a:lnTo>
                <a:lnTo>
                  <a:pt x="93852" y="77724"/>
                </a:lnTo>
                <a:lnTo>
                  <a:pt x="0" y="77724"/>
                </a:lnTo>
                <a:lnTo>
                  <a:pt x="0" y="70993"/>
                </a:lnTo>
                <a:lnTo>
                  <a:pt x="69595" y="70993"/>
                </a:lnTo>
                <a:lnTo>
                  <a:pt x="70612" y="66040"/>
                </a:lnTo>
                <a:lnTo>
                  <a:pt x="73660" y="36830"/>
                </a:lnTo>
                <a:lnTo>
                  <a:pt x="69595" y="37592"/>
                </a:lnTo>
                <a:lnTo>
                  <a:pt x="65024" y="38100"/>
                </a:lnTo>
                <a:lnTo>
                  <a:pt x="60070" y="38481"/>
                </a:lnTo>
                <a:lnTo>
                  <a:pt x="55118" y="38862"/>
                </a:lnTo>
                <a:lnTo>
                  <a:pt x="49783" y="39243"/>
                </a:lnTo>
                <a:lnTo>
                  <a:pt x="44323" y="39370"/>
                </a:lnTo>
                <a:lnTo>
                  <a:pt x="38735" y="39624"/>
                </a:lnTo>
                <a:lnTo>
                  <a:pt x="33019" y="39751"/>
                </a:lnTo>
                <a:lnTo>
                  <a:pt x="27050" y="39751"/>
                </a:lnTo>
                <a:lnTo>
                  <a:pt x="21208" y="39878"/>
                </a:lnTo>
                <a:lnTo>
                  <a:pt x="15367" y="39878"/>
                </a:lnTo>
                <a:lnTo>
                  <a:pt x="9525" y="39878"/>
                </a:lnTo>
                <a:lnTo>
                  <a:pt x="9525" y="33655"/>
                </a:lnTo>
                <a:lnTo>
                  <a:pt x="13969" y="33655"/>
                </a:lnTo>
                <a:lnTo>
                  <a:pt x="19050" y="33655"/>
                </a:lnTo>
                <a:lnTo>
                  <a:pt x="24637" y="33528"/>
                </a:lnTo>
                <a:lnTo>
                  <a:pt x="30225" y="33528"/>
                </a:lnTo>
                <a:lnTo>
                  <a:pt x="35941" y="33401"/>
                </a:lnTo>
                <a:lnTo>
                  <a:pt x="41782" y="33147"/>
                </a:lnTo>
                <a:lnTo>
                  <a:pt x="47625" y="33020"/>
                </a:lnTo>
                <a:lnTo>
                  <a:pt x="53339" y="32639"/>
                </a:lnTo>
                <a:lnTo>
                  <a:pt x="74168" y="22098"/>
                </a:lnTo>
                <a:lnTo>
                  <a:pt x="74294" y="18161"/>
                </a:lnTo>
                <a:lnTo>
                  <a:pt x="74421" y="14097"/>
                </a:lnTo>
                <a:lnTo>
                  <a:pt x="74549" y="10287"/>
                </a:lnTo>
                <a:lnTo>
                  <a:pt x="74549" y="6731"/>
                </a:lnTo>
                <a:lnTo>
                  <a:pt x="10668" y="6731"/>
                </a:lnTo>
                <a:lnTo>
                  <a:pt x="10668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518282" y="4772025"/>
            <a:ext cx="74930" cy="54610"/>
          </a:xfrm>
          <a:custGeom>
            <a:avLst/>
            <a:gdLst/>
            <a:ahLst/>
            <a:cxnLst/>
            <a:rect l="l" t="t" r="r" b="b"/>
            <a:pathLst>
              <a:path w="74930" h="54610">
                <a:moveTo>
                  <a:pt x="0" y="0"/>
                </a:moveTo>
                <a:lnTo>
                  <a:pt x="70231" y="0"/>
                </a:lnTo>
                <a:lnTo>
                  <a:pt x="70231" y="29972"/>
                </a:lnTo>
                <a:lnTo>
                  <a:pt x="7619" y="29972"/>
                </a:lnTo>
                <a:lnTo>
                  <a:pt x="7619" y="47625"/>
                </a:lnTo>
                <a:lnTo>
                  <a:pt x="37592" y="47625"/>
                </a:lnTo>
                <a:lnTo>
                  <a:pt x="41402" y="47625"/>
                </a:lnTo>
                <a:lnTo>
                  <a:pt x="44831" y="47625"/>
                </a:lnTo>
                <a:lnTo>
                  <a:pt x="48006" y="47498"/>
                </a:lnTo>
                <a:lnTo>
                  <a:pt x="51181" y="47498"/>
                </a:lnTo>
                <a:lnTo>
                  <a:pt x="54102" y="47370"/>
                </a:lnTo>
                <a:lnTo>
                  <a:pt x="56896" y="47117"/>
                </a:lnTo>
                <a:lnTo>
                  <a:pt x="59690" y="46862"/>
                </a:lnTo>
                <a:lnTo>
                  <a:pt x="62484" y="46608"/>
                </a:lnTo>
                <a:lnTo>
                  <a:pt x="65150" y="46227"/>
                </a:lnTo>
                <a:lnTo>
                  <a:pt x="67818" y="45847"/>
                </a:lnTo>
                <a:lnTo>
                  <a:pt x="70612" y="45338"/>
                </a:lnTo>
                <a:lnTo>
                  <a:pt x="73406" y="44704"/>
                </a:lnTo>
                <a:lnTo>
                  <a:pt x="74422" y="51054"/>
                </a:lnTo>
                <a:lnTo>
                  <a:pt x="72136" y="51688"/>
                </a:lnTo>
                <a:lnTo>
                  <a:pt x="69723" y="52197"/>
                </a:lnTo>
                <a:lnTo>
                  <a:pt x="67183" y="52577"/>
                </a:lnTo>
                <a:lnTo>
                  <a:pt x="64769" y="52958"/>
                </a:lnTo>
                <a:lnTo>
                  <a:pt x="49275" y="53975"/>
                </a:lnTo>
                <a:lnTo>
                  <a:pt x="45719" y="54101"/>
                </a:lnTo>
                <a:lnTo>
                  <a:pt x="41783" y="54101"/>
                </a:lnTo>
                <a:lnTo>
                  <a:pt x="37465" y="54101"/>
                </a:lnTo>
                <a:lnTo>
                  <a:pt x="0" y="54101"/>
                </a:lnTo>
                <a:lnTo>
                  <a:pt x="0" y="23494"/>
                </a:lnTo>
                <a:lnTo>
                  <a:pt x="62737" y="23494"/>
                </a:lnTo>
                <a:lnTo>
                  <a:pt x="62737" y="6476"/>
                </a:lnTo>
                <a:lnTo>
                  <a:pt x="0" y="647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607564" y="4771516"/>
            <a:ext cx="66675" cy="71120"/>
          </a:xfrm>
          <a:custGeom>
            <a:avLst/>
            <a:gdLst/>
            <a:ahLst/>
            <a:cxnLst/>
            <a:rect l="l" t="t" r="r" b="b"/>
            <a:pathLst>
              <a:path w="66675" h="71120">
                <a:moveTo>
                  <a:pt x="4063" y="0"/>
                </a:moveTo>
                <a:lnTo>
                  <a:pt x="63246" y="0"/>
                </a:lnTo>
                <a:lnTo>
                  <a:pt x="63246" y="6603"/>
                </a:lnTo>
                <a:lnTo>
                  <a:pt x="37846" y="6603"/>
                </a:lnTo>
                <a:lnTo>
                  <a:pt x="37846" y="12572"/>
                </a:lnTo>
                <a:lnTo>
                  <a:pt x="54387" y="53054"/>
                </a:lnTo>
                <a:lnTo>
                  <a:pt x="66675" y="64261"/>
                </a:lnTo>
                <a:lnTo>
                  <a:pt x="61213" y="69341"/>
                </a:lnTo>
                <a:lnTo>
                  <a:pt x="57531" y="66166"/>
                </a:lnTo>
                <a:lnTo>
                  <a:pt x="54229" y="63118"/>
                </a:lnTo>
                <a:lnTo>
                  <a:pt x="51562" y="60197"/>
                </a:lnTo>
                <a:lnTo>
                  <a:pt x="48768" y="57276"/>
                </a:lnTo>
                <a:lnTo>
                  <a:pt x="46355" y="54482"/>
                </a:lnTo>
                <a:lnTo>
                  <a:pt x="44450" y="51815"/>
                </a:lnTo>
                <a:lnTo>
                  <a:pt x="42418" y="49275"/>
                </a:lnTo>
                <a:lnTo>
                  <a:pt x="36956" y="38607"/>
                </a:lnTo>
                <a:lnTo>
                  <a:pt x="36449" y="37210"/>
                </a:lnTo>
                <a:lnTo>
                  <a:pt x="36068" y="35813"/>
                </a:lnTo>
                <a:lnTo>
                  <a:pt x="35813" y="34416"/>
                </a:lnTo>
                <a:lnTo>
                  <a:pt x="35560" y="33019"/>
                </a:lnTo>
                <a:lnTo>
                  <a:pt x="35306" y="32003"/>
                </a:lnTo>
                <a:lnTo>
                  <a:pt x="35179" y="31241"/>
                </a:lnTo>
                <a:lnTo>
                  <a:pt x="33528" y="31241"/>
                </a:lnTo>
                <a:lnTo>
                  <a:pt x="33528" y="32003"/>
                </a:lnTo>
                <a:lnTo>
                  <a:pt x="33274" y="33019"/>
                </a:lnTo>
                <a:lnTo>
                  <a:pt x="32893" y="34416"/>
                </a:lnTo>
                <a:lnTo>
                  <a:pt x="32512" y="35813"/>
                </a:lnTo>
                <a:lnTo>
                  <a:pt x="32131" y="37083"/>
                </a:lnTo>
                <a:lnTo>
                  <a:pt x="31623" y="38353"/>
                </a:lnTo>
                <a:lnTo>
                  <a:pt x="30987" y="40131"/>
                </a:lnTo>
                <a:lnTo>
                  <a:pt x="30099" y="42163"/>
                </a:lnTo>
                <a:lnTo>
                  <a:pt x="16129" y="61340"/>
                </a:lnTo>
                <a:lnTo>
                  <a:pt x="13081" y="64515"/>
                </a:lnTo>
                <a:lnTo>
                  <a:pt x="9398" y="67817"/>
                </a:lnTo>
                <a:lnTo>
                  <a:pt x="5206" y="71119"/>
                </a:lnTo>
                <a:lnTo>
                  <a:pt x="0" y="66293"/>
                </a:lnTo>
                <a:lnTo>
                  <a:pt x="7070" y="60362"/>
                </a:lnTo>
                <a:lnTo>
                  <a:pt x="13223" y="54181"/>
                </a:lnTo>
                <a:lnTo>
                  <a:pt x="30001" y="19911"/>
                </a:lnTo>
                <a:lnTo>
                  <a:pt x="30480" y="12572"/>
                </a:lnTo>
                <a:lnTo>
                  <a:pt x="30480" y="6603"/>
                </a:lnTo>
                <a:lnTo>
                  <a:pt x="4063" y="6603"/>
                </a:lnTo>
                <a:lnTo>
                  <a:pt x="406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709164" y="4769992"/>
            <a:ext cx="93980" cy="80645"/>
          </a:xfrm>
          <a:custGeom>
            <a:avLst/>
            <a:gdLst/>
            <a:ahLst/>
            <a:cxnLst/>
            <a:rect l="l" t="t" r="r" b="b"/>
            <a:pathLst>
              <a:path w="93980" h="80645">
                <a:moveTo>
                  <a:pt x="46990" y="0"/>
                </a:moveTo>
                <a:lnTo>
                  <a:pt x="53086" y="0"/>
                </a:lnTo>
                <a:lnTo>
                  <a:pt x="58293" y="634"/>
                </a:lnTo>
                <a:lnTo>
                  <a:pt x="62865" y="1904"/>
                </a:lnTo>
                <a:lnTo>
                  <a:pt x="67437" y="3174"/>
                </a:lnTo>
                <a:lnTo>
                  <a:pt x="71247" y="4952"/>
                </a:lnTo>
                <a:lnTo>
                  <a:pt x="74294" y="7238"/>
                </a:lnTo>
                <a:lnTo>
                  <a:pt x="77343" y="9524"/>
                </a:lnTo>
                <a:lnTo>
                  <a:pt x="79629" y="12318"/>
                </a:lnTo>
                <a:lnTo>
                  <a:pt x="81153" y="15493"/>
                </a:lnTo>
                <a:lnTo>
                  <a:pt x="82677" y="18668"/>
                </a:lnTo>
                <a:lnTo>
                  <a:pt x="83438" y="22224"/>
                </a:lnTo>
                <a:lnTo>
                  <a:pt x="83438" y="26034"/>
                </a:lnTo>
                <a:lnTo>
                  <a:pt x="83438" y="33400"/>
                </a:lnTo>
                <a:lnTo>
                  <a:pt x="50800" y="52069"/>
                </a:lnTo>
                <a:lnTo>
                  <a:pt x="50800" y="73532"/>
                </a:lnTo>
                <a:lnTo>
                  <a:pt x="93853" y="73532"/>
                </a:lnTo>
                <a:lnTo>
                  <a:pt x="93853" y="80263"/>
                </a:lnTo>
                <a:lnTo>
                  <a:pt x="0" y="80263"/>
                </a:lnTo>
                <a:lnTo>
                  <a:pt x="0" y="73532"/>
                </a:lnTo>
                <a:lnTo>
                  <a:pt x="43053" y="73532"/>
                </a:lnTo>
                <a:lnTo>
                  <a:pt x="43053" y="52069"/>
                </a:lnTo>
                <a:lnTo>
                  <a:pt x="10287" y="33400"/>
                </a:lnTo>
                <a:lnTo>
                  <a:pt x="10287" y="26034"/>
                </a:lnTo>
                <a:lnTo>
                  <a:pt x="10287" y="22224"/>
                </a:lnTo>
                <a:lnTo>
                  <a:pt x="11049" y="18668"/>
                </a:lnTo>
                <a:lnTo>
                  <a:pt x="12573" y="15493"/>
                </a:lnTo>
                <a:lnTo>
                  <a:pt x="14097" y="12318"/>
                </a:lnTo>
                <a:lnTo>
                  <a:pt x="16256" y="9524"/>
                </a:lnTo>
                <a:lnTo>
                  <a:pt x="19304" y="7238"/>
                </a:lnTo>
                <a:lnTo>
                  <a:pt x="22352" y="4952"/>
                </a:lnTo>
                <a:lnTo>
                  <a:pt x="26162" y="3174"/>
                </a:lnTo>
                <a:lnTo>
                  <a:pt x="30734" y="1904"/>
                </a:lnTo>
                <a:lnTo>
                  <a:pt x="35433" y="634"/>
                </a:lnTo>
                <a:lnTo>
                  <a:pt x="40767" y="0"/>
                </a:lnTo>
                <a:lnTo>
                  <a:pt x="4699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414016" y="4769230"/>
            <a:ext cx="74295" cy="41275"/>
          </a:xfrm>
          <a:custGeom>
            <a:avLst/>
            <a:gdLst/>
            <a:ahLst/>
            <a:cxnLst/>
            <a:rect l="l" t="t" r="r" b="b"/>
            <a:pathLst>
              <a:path w="74294" h="41275">
                <a:moveTo>
                  <a:pt x="1650" y="0"/>
                </a:moveTo>
                <a:lnTo>
                  <a:pt x="72008" y="0"/>
                </a:lnTo>
                <a:lnTo>
                  <a:pt x="72008" y="6477"/>
                </a:lnTo>
                <a:lnTo>
                  <a:pt x="57022" y="6477"/>
                </a:lnTo>
                <a:lnTo>
                  <a:pt x="56895" y="8509"/>
                </a:lnTo>
                <a:lnTo>
                  <a:pt x="56895" y="10668"/>
                </a:lnTo>
                <a:lnTo>
                  <a:pt x="56768" y="13081"/>
                </a:lnTo>
                <a:lnTo>
                  <a:pt x="56641" y="15367"/>
                </a:lnTo>
                <a:lnTo>
                  <a:pt x="56514" y="17780"/>
                </a:lnTo>
                <a:lnTo>
                  <a:pt x="56387" y="20193"/>
                </a:lnTo>
                <a:lnTo>
                  <a:pt x="56260" y="22606"/>
                </a:lnTo>
                <a:lnTo>
                  <a:pt x="56133" y="25019"/>
                </a:lnTo>
                <a:lnTo>
                  <a:pt x="56006" y="27432"/>
                </a:lnTo>
                <a:lnTo>
                  <a:pt x="55879" y="29845"/>
                </a:lnTo>
                <a:lnTo>
                  <a:pt x="55752" y="32131"/>
                </a:lnTo>
                <a:lnTo>
                  <a:pt x="55625" y="34163"/>
                </a:lnTo>
                <a:lnTo>
                  <a:pt x="74040" y="34163"/>
                </a:lnTo>
                <a:lnTo>
                  <a:pt x="74040" y="40894"/>
                </a:lnTo>
                <a:lnTo>
                  <a:pt x="0" y="40894"/>
                </a:lnTo>
                <a:lnTo>
                  <a:pt x="0" y="34163"/>
                </a:lnTo>
                <a:lnTo>
                  <a:pt x="18033" y="34163"/>
                </a:lnTo>
                <a:lnTo>
                  <a:pt x="17906" y="32131"/>
                </a:lnTo>
                <a:lnTo>
                  <a:pt x="17779" y="29845"/>
                </a:lnTo>
                <a:lnTo>
                  <a:pt x="17652" y="27432"/>
                </a:lnTo>
                <a:lnTo>
                  <a:pt x="17525" y="25019"/>
                </a:lnTo>
                <a:lnTo>
                  <a:pt x="17271" y="22606"/>
                </a:lnTo>
                <a:lnTo>
                  <a:pt x="17144" y="20193"/>
                </a:lnTo>
                <a:lnTo>
                  <a:pt x="17017" y="17780"/>
                </a:lnTo>
                <a:lnTo>
                  <a:pt x="16890" y="15367"/>
                </a:lnTo>
                <a:lnTo>
                  <a:pt x="16890" y="13081"/>
                </a:lnTo>
                <a:lnTo>
                  <a:pt x="16763" y="10668"/>
                </a:lnTo>
                <a:lnTo>
                  <a:pt x="16636" y="8509"/>
                </a:lnTo>
                <a:lnTo>
                  <a:pt x="16636" y="6477"/>
                </a:lnTo>
                <a:lnTo>
                  <a:pt x="1650" y="6477"/>
                </a:lnTo>
                <a:lnTo>
                  <a:pt x="165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88526" y="4760214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4902"/>
                </a:lnTo>
              </a:path>
            </a:pathLst>
          </a:custGeom>
          <a:ln w="16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199385" y="4764785"/>
            <a:ext cx="98425" cy="95885"/>
          </a:xfrm>
          <a:custGeom>
            <a:avLst/>
            <a:gdLst/>
            <a:ahLst/>
            <a:cxnLst/>
            <a:rect l="l" t="t" r="r" b="b"/>
            <a:pathLst>
              <a:path w="98425" h="95885">
                <a:moveTo>
                  <a:pt x="72136" y="0"/>
                </a:moveTo>
                <a:lnTo>
                  <a:pt x="79756" y="0"/>
                </a:lnTo>
                <a:lnTo>
                  <a:pt x="79756" y="38481"/>
                </a:lnTo>
                <a:lnTo>
                  <a:pt x="98170" y="38481"/>
                </a:lnTo>
                <a:lnTo>
                  <a:pt x="98170" y="45212"/>
                </a:lnTo>
                <a:lnTo>
                  <a:pt x="79756" y="45212"/>
                </a:lnTo>
                <a:lnTo>
                  <a:pt x="79756" y="95757"/>
                </a:lnTo>
                <a:lnTo>
                  <a:pt x="72136" y="95757"/>
                </a:lnTo>
                <a:lnTo>
                  <a:pt x="72136" y="72136"/>
                </a:lnTo>
                <a:lnTo>
                  <a:pt x="65531" y="73659"/>
                </a:lnTo>
                <a:lnTo>
                  <a:pt x="23875" y="75818"/>
                </a:lnTo>
                <a:lnTo>
                  <a:pt x="0" y="75818"/>
                </a:lnTo>
                <a:lnTo>
                  <a:pt x="0" y="69214"/>
                </a:lnTo>
                <a:lnTo>
                  <a:pt x="16001" y="69214"/>
                </a:lnTo>
                <a:lnTo>
                  <a:pt x="15747" y="65405"/>
                </a:lnTo>
                <a:lnTo>
                  <a:pt x="15493" y="61213"/>
                </a:lnTo>
                <a:lnTo>
                  <a:pt x="15239" y="56514"/>
                </a:lnTo>
                <a:lnTo>
                  <a:pt x="15112" y="51688"/>
                </a:lnTo>
                <a:lnTo>
                  <a:pt x="14858" y="46989"/>
                </a:lnTo>
                <a:lnTo>
                  <a:pt x="14731" y="42037"/>
                </a:lnTo>
                <a:lnTo>
                  <a:pt x="14477" y="37083"/>
                </a:lnTo>
                <a:lnTo>
                  <a:pt x="14350" y="32131"/>
                </a:lnTo>
                <a:lnTo>
                  <a:pt x="14224" y="27177"/>
                </a:lnTo>
                <a:lnTo>
                  <a:pt x="14096" y="22225"/>
                </a:lnTo>
                <a:lnTo>
                  <a:pt x="14096" y="17652"/>
                </a:lnTo>
                <a:lnTo>
                  <a:pt x="14096" y="13334"/>
                </a:lnTo>
                <a:lnTo>
                  <a:pt x="2286" y="13334"/>
                </a:lnTo>
                <a:lnTo>
                  <a:pt x="2286" y="6731"/>
                </a:lnTo>
                <a:lnTo>
                  <a:pt x="58927" y="6731"/>
                </a:lnTo>
                <a:lnTo>
                  <a:pt x="58927" y="13334"/>
                </a:lnTo>
                <a:lnTo>
                  <a:pt x="48259" y="13334"/>
                </a:lnTo>
                <a:lnTo>
                  <a:pt x="48259" y="17652"/>
                </a:lnTo>
                <a:lnTo>
                  <a:pt x="48132" y="22097"/>
                </a:lnTo>
                <a:lnTo>
                  <a:pt x="48006" y="27050"/>
                </a:lnTo>
                <a:lnTo>
                  <a:pt x="47878" y="31876"/>
                </a:lnTo>
                <a:lnTo>
                  <a:pt x="47751" y="36830"/>
                </a:lnTo>
                <a:lnTo>
                  <a:pt x="47625" y="41782"/>
                </a:lnTo>
                <a:lnTo>
                  <a:pt x="47370" y="46608"/>
                </a:lnTo>
                <a:lnTo>
                  <a:pt x="47243" y="51434"/>
                </a:lnTo>
                <a:lnTo>
                  <a:pt x="46989" y="56006"/>
                </a:lnTo>
                <a:lnTo>
                  <a:pt x="46736" y="60706"/>
                </a:lnTo>
                <a:lnTo>
                  <a:pt x="46481" y="64896"/>
                </a:lnTo>
                <a:lnTo>
                  <a:pt x="46227" y="68706"/>
                </a:lnTo>
                <a:lnTo>
                  <a:pt x="50926" y="68452"/>
                </a:lnTo>
                <a:lnTo>
                  <a:pt x="55371" y="68199"/>
                </a:lnTo>
                <a:lnTo>
                  <a:pt x="59689" y="67690"/>
                </a:lnTo>
                <a:lnTo>
                  <a:pt x="64007" y="67182"/>
                </a:lnTo>
                <a:lnTo>
                  <a:pt x="68199" y="66420"/>
                </a:lnTo>
                <a:lnTo>
                  <a:pt x="72136" y="65531"/>
                </a:lnTo>
                <a:lnTo>
                  <a:pt x="72136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772155" y="4730496"/>
            <a:ext cx="109728" cy="16459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814701" y="4773167"/>
            <a:ext cx="24765" cy="79375"/>
          </a:xfrm>
          <a:custGeom>
            <a:avLst/>
            <a:gdLst/>
            <a:ahLst/>
            <a:cxnLst/>
            <a:rect l="l" t="t" r="r" b="b"/>
            <a:pathLst>
              <a:path w="24764" h="79375">
                <a:moveTo>
                  <a:pt x="24511" y="8889"/>
                </a:moveTo>
                <a:lnTo>
                  <a:pt x="17272" y="8889"/>
                </a:lnTo>
                <a:lnTo>
                  <a:pt x="17272" y="79120"/>
                </a:lnTo>
                <a:lnTo>
                  <a:pt x="24511" y="79120"/>
                </a:lnTo>
                <a:lnTo>
                  <a:pt x="24511" y="8889"/>
                </a:lnTo>
                <a:close/>
              </a:path>
              <a:path w="24764" h="79375">
                <a:moveTo>
                  <a:pt x="24511" y="0"/>
                </a:moveTo>
                <a:lnTo>
                  <a:pt x="18034" y="0"/>
                </a:lnTo>
                <a:lnTo>
                  <a:pt x="0" y="14985"/>
                </a:lnTo>
                <a:lnTo>
                  <a:pt x="4318" y="20192"/>
                </a:lnTo>
                <a:lnTo>
                  <a:pt x="17272" y="8889"/>
                </a:lnTo>
                <a:lnTo>
                  <a:pt x="24511" y="8889"/>
                </a:lnTo>
                <a:lnTo>
                  <a:pt x="24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814701" y="4773167"/>
            <a:ext cx="24765" cy="79375"/>
          </a:xfrm>
          <a:custGeom>
            <a:avLst/>
            <a:gdLst/>
            <a:ahLst/>
            <a:cxnLst/>
            <a:rect l="l" t="t" r="r" b="b"/>
            <a:pathLst>
              <a:path w="24764" h="79375">
                <a:moveTo>
                  <a:pt x="18034" y="0"/>
                </a:moveTo>
                <a:lnTo>
                  <a:pt x="24511" y="0"/>
                </a:lnTo>
                <a:lnTo>
                  <a:pt x="24511" y="79120"/>
                </a:lnTo>
                <a:lnTo>
                  <a:pt x="17272" y="79120"/>
                </a:lnTo>
                <a:lnTo>
                  <a:pt x="17272" y="8889"/>
                </a:lnTo>
                <a:lnTo>
                  <a:pt x="4318" y="20192"/>
                </a:lnTo>
                <a:lnTo>
                  <a:pt x="0" y="14985"/>
                </a:lnTo>
                <a:lnTo>
                  <a:pt x="18034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19400" y="4721352"/>
            <a:ext cx="185927" cy="18135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62326" y="4764785"/>
            <a:ext cx="100330" cy="95885"/>
          </a:xfrm>
          <a:custGeom>
            <a:avLst/>
            <a:gdLst/>
            <a:ahLst/>
            <a:cxnLst/>
            <a:rect l="l" t="t" r="r" b="b"/>
            <a:pathLst>
              <a:path w="100330" h="95885">
                <a:moveTo>
                  <a:pt x="35560" y="29718"/>
                </a:moveTo>
                <a:lnTo>
                  <a:pt x="28193" y="29718"/>
                </a:lnTo>
                <a:lnTo>
                  <a:pt x="28193" y="34543"/>
                </a:lnTo>
                <a:lnTo>
                  <a:pt x="27940" y="37972"/>
                </a:lnTo>
                <a:lnTo>
                  <a:pt x="26416" y="45084"/>
                </a:lnTo>
                <a:lnTo>
                  <a:pt x="25146" y="48894"/>
                </a:lnTo>
                <a:lnTo>
                  <a:pt x="22987" y="52705"/>
                </a:lnTo>
                <a:lnTo>
                  <a:pt x="20955" y="56514"/>
                </a:lnTo>
                <a:lnTo>
                  <a:pt x="18161" y="60325"/>
                </a:lnTo>
                <a:lnTo>
                  <a:pt x="10794" y="68199"/>
                </a:lnTo>
                <a:lnTo>
                  <a:pt x="5968" y="72136"/>
                </a:lnTo>
                <a:lnTo>
                  <a:pt x="0" y="75818"/>
                </a:lnTo>
                <a:lnTo>
                  <a:pt x="4953" y="81280"/>
                </a:lnTo>
                <a:lnTo>
                  <a:pt x="29463" y="54356"/>
                </a:lnTo>
                <a:lnTo>
                  <a:pt x="30099" y="53086"/>
                </a:lnTo>
                <a:lnTo>
                  <a:pt x="30480" y="51943"/>
                </a:lnTo>
                <a:lnTo>
                  <a:pt x="30606" y="51053"/>
                </a:lnTo>
                <a:lnTo>
                  <a:pt x="30861" y="50164"/>
                </a:lnTo>
                <a:lnTo>
                  <a:pt x="31115" y="48640"/>
                </a:lnTo>
                <a:lnTo>
                  <a:pt x="38925" y="48640"/>
                </a:lnTo>
                <a:lnTo>
                  <a:pt x="38607" y="48006"/>
                </a:lnTo>
                <a:lnTo>
                  <a:pt x="37211" y="44450"/>
                </a:lnTo>
                <a:lnTo>
                  <a:pt x="35941" y="37464"/>
                </a:lnTo>
                <a:lnTo>
                  <a:pt x="35590" y="34543"/>
                </a:lnTo>
                <a:lnTo>
                  <a:pt x="35560" y="29718"/>
                </a:lnTo>
                <a:close/>
              </a:path>
              <a:path w="100330" h="95885">
                <a:moveTo>
                  <a:pt x="38925" y="48640"/>
                </a:moveTo>
                <a:lnTo>
                  <a:pt x="32638" y="48640"/>
                </a:lnTo>
                <a:lnTo>
                  <a:pt x="32893" y="50164"/>
                </a:lnTo>
                <a:lnTo>
                  <a:pt x="33528" y="51943"/>
                </a:lnTo>
                <a:lnTo>
                  <a:pt x="35051" y="55880"/>
                </a:lnTo>
                <a:lnTo>
                  <a:pt x="35941" y="57657"/>
                </a:lnTo>
                <a:lnTo>
                  <a:pt x="37211" y="59689"/>
                </a:lnTo>
                <a:lnTo>
                  <a:pt x="38354" y="61721"/>
                </a:lnTo>
                <a:lnTo>
                  <a:pt x="57276" y="79501"/>
                </a:lnTo>
                <a:lnTo>
                  <a:pt x="62230" y="74040"/>
                </a:lnTo>
                <a:lnTo>
                  <a:pt x="56642" y="70612"/>
                </a:lnTo>
                <a:lnTo>
                  <a:pt x="52197" y="66928"/>
                </a:lnTo>
                <a:lnTo>
                  <a:pt x="48641" y="63118"/>
                </a:lnTo>
                <a:lnTo>
                  <a:pt x="45212" y="59308"/>
                </a:lnTo>
                <a:lnTo>
                  <a:pt x="42418" y="55499"/>
                </a:lnTo>
                <a:lnTo>
                  <a:pt x="40512" y="51815"/>
                </a:lnTo>
                <a:lnTo>
                  <a:pt x="38925" y="48640"/>
                </a:lnTo>
                <a:close/>
              </a:path>
              <a:path w="100330" h="95885">
                <a:moveTo>
                  <a:pt x="61594" y="22987"/>
                </a:moveTo>
                <a:lnTo>
                  <a:pt x="1143" y="22987"/>
                </a:lnTo>
                <a:lnTo>
                  <a:pt x="1143" y="29718"/>
                </a:lnTo>
                <a:lnTo>
                  <a:pt x="61594" y="29718"/>
                </a:lnTo>
                <a:lnTo>
                  <a:pt x="61594" y="22987"/>
                </a:lnTo>
                <a:close/>
              </a:path>
              <a:path w="100330" h="95885">
                <a:moveTo>
                  <a:pt x="14224" y="1015"/>
                </a:moveTo>
                <a:lnTo>
                  <a:pt x="29718" y="9525"/>
                </a:lnTo>
                <a:lnTo>
                  <a:pt x="33019" y="9778"/>
                </a:lnTo>
                <a:lnTo>
                  <a:pt x="39624" y="9778"/>
                </a:lnTo>
                <a:lnTo>
                  <a:pt x="42925" y="9651"/>
                </a:lnTo>
                <a:lnTo>
                  <a:pt x="46228" y="9651"/>
                </a:lnTo>
                <a:lnTo>
                  <a:pt x="49275" y="9525"/>
                </a:lnTo>
                <a:lnTo>
                  <a:pt x="49275" y="3682"/>
                </a:lnTo>
                <a:lnTo>
                  <a:pt x="31876" y="3682"/>
                </a:lnTo>
                <a:lnTo>
                  <a:pt x="28956" y="3556"/>
                </a:lnTo>
                <a:lnTo>
                  <a:pt x="22987" y="3047"/>
                </a:lnTo>
                <a:lnTo>
                  <a:pt x="20066" y="2666"/>
                </a:lnTo>
                <a:lnTo>
                  <a:pt x="17144" y="1905"/>
                </a:lnTo>
                <a:lnTo>
                  <a:pt x="14224" y="1015"/>
                </a:lnTo>
                <a:close/>
              </a:path>
              <a:path w="100330" h="95885">
                <a:moveTo>
                  <a:pt x="49275" y="3556"/>
                </a:moveTo>
                <a:lnTo>
                  <a:pt x="43561" y="3556"/>
                </a:lnTo>
                <a:lnTo>
                  <a:pt x="40640" y="3682"/>
                </a:lnTo>
                <a:lnTo>
                  <a:pt x="49275" y="3682"/>
                </a:lnTo>
                <a:close/>
              </a:path>
              <a:path w="100330" h="95885">
                <a:moveTo>
                  <a:pt x="81534" y="0"/>
                </a:moveTo>
                <a:lnTo>
                  <a:pt x="73787" y="0"/>
                </a:lnTo>
                <a:lnTo>
                  <a:pt x="73787" y="95757"/>
                </a:lnTo>
                <a:lnTo>
                  <a:pt x="81534" y="95757"/>
                </a:lnTo>
                <a:lnTo>
                  <a:pt x="81534" y="47370"/>
                </a:lnTo>
                <a:lnTo>
                  <a:pt x="99949" y="47370"/>
                </a:lnTo>
                <a:lnTo>
                  <a:pt x="99949" y="40766"/>
                </a:lnTo>
                <a:lnTo>
                  <a:pt x="81534" y="40766"/>
                </a:lnTo>
                <a:lnTo>
                  <a:pt x="81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62326" y="4787772"/>
            <a:ext cx="62230" cy="58419"/>
          </a:xfrm>
          <a:custGeom>
            <a:avLst/>
            <a:gdLst/>
            <a:ahLst/>
            <a:cxnLst/>
            <a:rect l="l" t="t" r="r" b="b"/>
            <a:pathLst>
              <a:path w="62230" h="58420">
                <a:moveTo>
                  <a:pt x="1143" y="0"/>
                </a:moveTo>
                <a:lnTo>
                  <a:pt x="61594" y="0"/>
                </a:lnTo>
                <a:lnTo>
                  <a:pt x="61594" y="6731"/>
                </a:lnTo>
                <a:lnTo>
                  <a:pt x="35560" y="6731"/>
                </a:lnTo>
                <a:lnTo>
                  <a:pt x="35560" y="8381"/>
                </a:lnTo>
                <a:lnTo>
                  <a:pt x="35560" y="11302"/>
                </a:lnTo>
                <a:lnTo>
                  <a:pt x="35941" y="14477"/>
                </a:lnTo>
                <a:lnTo>
                  <a:pt x="36575" y="17906"/>
                </a:lnTo>
                <a:lnTo>
                  <a:pt x="37211" y="21462"/>
                </a:lnTo>
                <a:lnTo>
                  <a:pt x="62230" y="51053"/>
                </a:lnTo>
                <a:lnTo>
                  <a:pt x="57276" y="56514"/>
                </a:lnTo>
                <a:lnTo>
                  <a:pt x="53848" y="54228"/>
                </a:lnTo>
                <a:lnTo>
                  <a:pt x="50800" y="51943"/>
                </a:lnTo>
                <a:lnTo>
                  <a:pt x="48260" y="49656"/>
                </a:lnTo>
                <a:lnTo>
                  <a:pt x="45719" y="47370"/>
                </a:lnTo>
                <a:lnTo>
                  <a:pt x="37211" y="36702"/>
                </a:lnTo>
                <a:lnTo>
                  <a:pt x="35941" y="34670"/>
                </a:lnTo>
                <a:lnTo>
                  <a:pt x="35051" y="32893"/>
                </a:lnTo>
                <a:lnTo>
                  <a:pt x="34417" y="31241"/>
                </a:lnTo>
                <a:lnTo>
                  <a:pt x="33528" y="28956"/>
                </a:lnTo>
                <a:lnTo>
                  <a:pt x="32893" y="27177"/>
                </a:lnTo>
                <a:lnTo>
                  <a:pt x="32638" y="25653"/>
                </a:lnTo>
                <a:lnTo>
                  <a:pt x="31115" y="25653"/>
                </a:lnTo>
                <a:lnTo>
                  <a:pt x="30987" y="26415"/>
                </a:lnTo>
                <a:lnTo>
                  <a:pt x="30861" y="27177"/>
                </a:lnTo>
                <a:lnTo>
                  <a:pt x="30606" y="28066"/>
                </a:lnTo>
                <a:lnTo>
                  <a:pt x="30480" y="28956"/>
                </a:lnTo>
                <a:lnTo>
                  <a:pt x="30099" y="30099"/>
                </a:lnTo>
                <a:lnTo>
                  <a:pt x="29463" y="31368"/>
                </a:lnTo>
                <a:lnTo>
                  <a:pt x="27686" y="35306"/>
                </a:lnTo>
                <a:lnTo>
                  <a:pt x="24892" y="39750"/>
                </a:lnTo>
                <a:lnTo>
                  <a:pt x="20828" y="44576"/>
                </a:lnTo>
                <a:lnTo>
                  <a:pt x="16891" y="49275"/>
                </a:lnTo>
                <a:lnTo>
                  <a:pt x="11556" y="53847"/>
                </a:lnTo>
                <a:lnTo>
                  <a:pt x="4953" y="58293"/>
                </a:lnTo>
                <a:lnTo>
                  <a:pt x="0" y="52831"/>
                </a:lnTo>
                <a:lnTo>
                  <a:pt x="5968" y="49149"/>
                </a:lnTo>
                <a:lnTo>
                  <a:pt x="10794" y="45212"/>
                </a:lnTo>
                <a:lnTo>
                  <a:pt x="14478" y="41275"/>
                </a:lnTo>
                <a:lnTo>
                  <a:pt x="18161" y="37337"/>
                </a:lnTo>
                <a:lnTo>
                  <a:pt x="20955" y="33527"/>
                </a:lnTo>
                <a:lnTo>
                  <a:pt x="22987" y="29718"/>
                </a:lnTo>
                <a:lnTo>
                  <a:pt x="25146" y="25907"/>
                </a:lnTo>
                <a:lnTo>
                  <a:pt x="26416" y="22097"/>
                </a:lnTo>
                <a:lnTo>
                  <a:pt x="27178" y="18541"/>
                </a:lnTo>
                <a:lnTo>
                  <a:pt x="27940" y="14985"/>
                </a:lnTo>
                <a:lnTo>
                  <a:pt x="28193" y="11556"/>
                </a:lnTo>
                <a:lnTo>
                  <a:pt x="28193" y="8381"/>
                </a:lnTo>
                <a:lnTo>
                  <a:pt x="28193" y="6731"/>
                </a:lnTo>
                <a:lnTo>
                  <a:pt x="1143" y="6731"/>
                </a:lnTo>
                <a:lnTo>
                  <a:pt x="114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75152" y="4765802"/>
            <a:ext cx="36830" cy="8890"/>
          </a:xfrm>
          <a:custGeom>
            <a:avLst/>
            <a:gdLst/>
            <a:ahLst/>
            <a:cxnLst/>
            <a:rect l="l" t="t" r="r" b="b"/>
            <a:pathLst>
              <a:path w="36830" h="8889">
                <a:moveTo>
                  <a:pt x="1397" y="0"/>
                </a:moveTo>
                <a:lnTo>
                  <a:pt x="19050" y="2667"/>
                </a:lnTo>
                <a:lnTo>
                  <a:pt x="21971" y="2667"/>
                </a:lnTo>
                <a:lnTo>
                  <a:pt x="24892" y="2667"/>
                </a:lnTo>
                <a:lnTo>
                  <a:pt x="27813" y="2667"/>
                </a:lnTo>
                <a:lnTo>
                  <a:pt x="30734" y="2540"/>
                </a:lnTo>
                <a:lnTo>
                  <a:pt x="33655" y="2540"/>
                </a:lnTo>
                <a:lnTo>
                  <a:pt x="36449" y="2540"/>
                </a:lnTo>
                <a:lnTo>
                  <a:pt x="36449" y="8509"/>
                </a:lnTo>
                <a:lnTo>
                  <a:pt x="33401" y="8636"/>
                </a:lnTo>
                <a:lnTo>
                  <a:pt x="30099" y="8636"/>
                </a:lnTo>
                <a:lnTo>
                  <a:pt x="26797" y="8762"/>
                </a:lnTo>
                <a:lnTo>
                  <a:pt x="23495" y="8762"/>
                </a:lnTo>
                <a:lnTo>
                  <a:pt x="20193" y="8762"/>
                </a:lnTo>
                <a:lnTo>
                  <a:pt x="16891" y="8509"/>
                </a:lnTo>
                <a:lnTo>
                  <a:pt x="13716" y="8381"/>
                </a:lnTo>
                <a:lnTo>
                  <a:pt x="10668" y="8128"/>
                </a:lnTo>
                <a:lnTo>
                  <a:pt x="7747" y="7747"/>
                </a:lnTo>
                <a:lnTo>
                  <a:pt x="4826" y="7366"/>
                </a:lnTo>
                <a:lnTo>
                  <a:pt x="2286" y="6731"/>
                </a:lnTo>
                <a:lnTo>
                  <a:pt x="0" y="5842"/>
                </a:lnTo>
                <a:lnTo>
                  <a:pt x="1397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36113" y="4764785"/>
            <a:ext cx="26670" cy="95885"/>
          </a:xfrm>
          <a:custGeom>
            <a:avLst/>
            <a:gdLst/>
            <a:ahLst/>
            <a:cxnLst/>
            <a:rect l="l" t="t" r="r" b="b"/>
            <a:pathLst>
              <a:path w="26669" h="95885">
                <a:moveTo>
                  <a:pt x="0" y="0"/>
                </a:moveTo>
                <a:lnTo>
                  <a:pt x="7747" y="0"/>
                </a:lnTo>
                <a:lnTo>
                  <a:pt x="7747" y="40766"/>
                </a:lnTo>
                <a:lnTo>
                  <a:pt x="26162" y="40766"/>
                </a:lnTo>
                <a:lnTo>
                  <a:pt x="26162" y="47370"/>
                </a:lnTo>
                <a:lnTo>
                  <a:pt x="7747" y="47370"/>
                </a:lnTo>
                <a:lnTo>
                  <a:pt x="7747" y="95757"/>
                </a:lnTo>
                <a:lnTo>
                  <a:pt x="0" y="9575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090927" y="5024628"/>
            <a:ext cx="688848" cy="1828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128773" y="5063235"/>
            <a:ext cx="612775" cy="10591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705100" y="5032247"/>
            <a:ext cx="135636" cy="16611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747517" y="5074411"/>
            <a:ext cx="50165" cy="81280"/>
          </a:xfrm>
          <a:custGeom>
            <a:avLst/>
            <a:gdLst/>
            <a:ahLst/>
            <a:cxnLst/>
            <a:rect l="l" t="t" r="r" b="b"/>
            <a:pathLst>
              <a:path w="50164" h="81279">
                <a:moveTo>
                  <a:pt x="43814" y="6731"/>
                </a:moveTo>
                <a:lnTo>
                  <a:pt x="27050" y="6731"/>
                </a:lnTo>
                <a:lnTo>
                  <a:pt x="29082" y="6985"/>
                </a:lnTo>
                <a:lnTo>
                  <a:pt x="32893" y="8255"/>
                </a:lnTo>
                <a:lnTo>
                  <a:pt x="40767" y="18542"/>
                </a:lnTo>
                <a:lnTo>
                  <a:pt x="40694" y="23494"/>
                </a:lnTo>
                <a:lnTo>
                  <a:pt x="40005" y="25907"/>
                </a:lnTo>
                <a:lnTo>
                  <a:pt x="36956" y="32004"/>
                </a:lnTo>
                <a:lnTo>
                  <a:pt x="35051" y="35179"/>
                </a:lnTo>
                <a:lnTo>
                  <a:pt x="32512" y="38607"/>
                </a:lnTo>
                <a:lnTo>
                  <a:pt x="30099" y="41910"/>
                </a:lnTo>
                <a:lnTo>
                  <a:pt x="6604" y="66801"/>
                </a:lnTo>
                <a:lnTo>
                  <a:pt x="1777" y="71374"/>
                </a:lnTo>
                <a:lnTo>
                  <a:pt x="0" y="72898"/>
                </a:lnTo>
                <a:lnTo>
                  <a:pt x="0" y="80899"/>
                </a:lnTo>
                <a:lnTo>
                  <a:pt x="49783" y="80899"/>
                </a:lnTo>
                <a:lnTo>
                  <a:pt x="49783" y="73913"/>
                </a:lnTo>
                <a:lnTo>
                  <a:pt x="9017" y="73913"/>
                </a:lnTo>
                <a:lnTo>
                  <a:pt x="11049" y="72008"/>
                </a:lnTo>
                <a:lnTo>
                  <a:pt x="16129" y="67182"/>
                </a:lnTo>
                <a:lnTo>
                  <a:pt x="18923" y="64643"/>
                </a:lnTo>
                <a:lnTo>
                  <a:pt x="21843" y="61849"/>
                </a:lnTo>
                <a:lnTo>
                  <a:pt x="46608" y="29971"/>
                </a:lnTo>
                <a:lnTo>
                  <a:pt x="48006" y="26669"/>
                </a:lnTo>
                <a:lnTo>
                  <a:pt x="48768" y="23494"/>
                </a:lnTo>
                <a:lnTo>
                  <a:pt x="48685" y="16510"/>
                </a:lnTo>
                <a:lnTo>
                  <a:pt x="48132" y="13969"/>
                </a:lnTo>
                <a:lnTo>
                  <a:pt x="46862" y="11430"/>
                </a:lnTo>
                <a:lnTo>
                  <a:pt x="45593" y="8762"/>
                </a:lnTo>
                <a:lnTo>
                  <a:pt x="43814" y="6731"/>
                </a:lnTo>
                <a:close/>
              </a:path>
              <a:path w="50164" h="81279">
                <a:moveTo>
                  <a:pt x="28320" y="0"/>
                </a:moveTo>
                <a:lnTo>
                  <a:pt x="20700" y="0"/>
                </a:lnTo>
                <a:lnTo>
                  <a:pt x="16763" y="762"/>
                </a:lnTo>
                <a:lnTo>
                  <a:pt x="13081" y="2158"/>
                </a:lnTo>
                <a:lnTo>
                  <a:pt x="9398" y="3429"/>
                </a:lnTo>
                <a:lnTo>
                  <a:pt x="6095" y="4825"/>
                </a:lnTo>
                <a:lnTo>
                  <a:pt x="3175" y="6350"/>
                </a:lnTo>
                <a:lnTo>
                  <a:pt x="4571" y="13588"/>
                </a:lnTo>
                <a:lnTo>
                  <a:pt x="7619" y="11811"/>
                </a:lnTo>
                <a:lnTo>
                  <a:pt x="11049" y="10160"/>
                </a:lnTo>
                <a:lnTo>
                  <a:pt x="18161" y="7365"/>
                </a:lnTo>
                <a:lnTo>
                  <a:pt x="21589" y="6731"/>
                </a:lnTo>
                <a:lnTo>
                  <a:pt x="43814" y="6731"/>
                </a:lnTo>
                <a:lnTo>
                  <a:pt x="41656" y="4952"/>
                </a:lnTo>
                <a:lnTo>
                  <a:pt x="39496" y="3301"/>
                </a:lnTo>
                <a:lnTo>
                  <a:pt x="37083" y="2031"/>
                </a:lnTo>
                <a:lnTo>
                  <a:pt x="31242" y="507"/>
                </a:lnTo>
                <a:lnTo>
                  <a:pt x="28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747517" y="5074411"/>
            <a:ext cx="50165" cy="81280"/>
          </a:xfrm>
          <a:custGeom>
            <a:avLst/>
            <a:gdLst/>
            <a:ahLst/>
            <a:cxnLst/>
            <a:rect l="l" t="t" r="r" b="b"/>
            <a:pathLst>
              <a:path w="50164" h="81279">
                <a:moveTo>
                  <a:pt x="25018" y="0"/>
                </a:moveTo>
                <a:lnTo>
                  <a:pt x="28320" y="0"/>
                </a:lnTo>
                <a:lnTo>
                  <a:pt x="31242" y="507"/>
                </a:lnTo>
                <a:lnTo>
                  <a:pt x="34162" y="1269"/>
                </a:lnTo>
                <a:lnTo>
                  <a:pt x="37083" y="2031"/>
                </a:lnTo>
                <a:lnTo>
                  <a:pt x="46862" y="11430"/>
                </a:lnTo>
                <a:lnTo>
                  <a:pt x="48132" y="13969"/>
                </a:lnTo>
                <a:lnTo>
                  <a:pt x="48768" y="16890"/>
                </a:lnTo>
                <a:lnTo>
                  <a:pt x="48768" y="20319"/>
                </a:lnTo>
                <a:lnTo>
                  <a:pt x="48768" y="23494"/>
                </a:lnTo>
                <a:lnTo>
                  <a:pt x="48006" y="26669"/>
                </a:lnTo>
                <a:lnTo>
                  <a:pt x="46608" y="29971"/>
                </a:lnTo>
                <a:lnTo>
                  <a:pt x="45338" y="33274"/>
                </a:lnTo>
                <a:lnTo>
                  <a:pt x="30606" y="52831"/>
                </a:lnTo>
                <a:lnTo>
                  <a:pt x="27686" y="56006"/>
                </a:lnTo>
                <a:lnTo>
                  <a:pt x="24764" y="58927"/>
                </a:lnTo>
                <a:lnTo>
                  <a:pt x="21843" y="61849"/>
                </a:lnTo>
                <a:lnTo>
                  <a:pt x="18923" y="64643"/>
                </a:lnTo>
                <a:lnTo>
                  <a:pt x="16129" y="67182"/>
                </a:lnTo>
                <a:lnTo>
                  <a:pt x="13462" y="69723"/>
                </a:lnTo>
                <a:lnTo>
                  <a:pt x="11049" y="72008"/>
                </a:lnTo>
                <a:lnTo>
                  <a:pt x="9017" y="73913"/>
                </a:lnTo>
                <a:lnTo>
                  <a:pt x="49783" y="73913"/>
                </a:lnTo>
                <a:lnTo>
                  <a:pt x="49783" y="80899"/>
                </a:lnTo>
                <a:lnTo>
                  <a:pt x="0" y="80899"/>
                </a:lnTo>
                <a:lnTo>
                  <a:pt x="0" y="72898"/>
                </a:lnTo>
                <a:lnTo>
                  <a:pt x="1777" y="71374"/>
                </a:lnTo>
                <a:lnTo>
                  <a:pt x="3937" y="69342"/>
                </a:lnTo>
                <a:lnTo>
                  <a:pt x="6604" y="66801"/>
                </a:lnTo>
                <a:lnTo>
                  <a:pt x="9270" y="64388"/>
                </a:lnTo>
                <a:lnTo>
                  <a:pt x="12192" y="61594"/>
                </a:lnTo>
                <a:lnTo>
                  <a:pt x="15239" y="58419"/>
                </a:lnTo>
                <a:lnTo>
                  <a:pt x="18161" y="55371"/>
                </a:lnTo>
                <a:lnTo>
                  <a:pt x="21208" y="52069"/>
                </a:lnTo>
                <a:lnTo>
                  <a:pt x="24256" y="48768"/>
                </a:lnTo>
                <a:lnTo>
                  <a:pt x="27305" y="45338"/>
                </a:lnTo>
                <a:lnTo>
                  <a:pt x="30099" y="41910"/>
                </a:lnTo>
                <a:lnTo>
                  <a:pt x="32512" y="38607"/>
                </a:lnTo>
                <a:lnTo>
                  <a:pt x="35051" y="35179"/>
                </a:lnTo>
                <a:lnTo>
                  <a:pt x="36956" y="32004"/>
                </a:lnTo>
                <a:lnTo>
                  <a:pt x="38481" y="28956"/>
                </a:lnTo>
                <a:lnTo>
                  <a:pt x="40005" y="25907"/>
                </a:lnTo>
                <a:lnTo>
                  <a:pt x="40767" y="23240"/>
                </a:lnTo>
                <a:lnTo>
                  <a:pt x="40767" y="20827"/>
                </a:lnTo>
                <a:lnTo>
                  <a:pt x="40767" y="18542"/>
                </a:lnTo>
                <a:lnTo>
                  <a:pt x="40386" y="16510"/>
                </a:lnTo>
                <a:lnTo>
                  <a:pt x="39496" y="14731"/>
                </a:lnTo>
                <a:lnTo>
                  <a:pt x="38607" y="12954"/>
                </a:lnTo>
                <a:lnTo>
                  <a:pt x="27050" y="6731"/>
                </a:lnTo>
                <a:lnTo>
                  <a:pt x="24892" y="6731"/>
                </a:lnTo>
                <a:lnTo>
                  <a:pt x="21589" y="6731"/>
                </a:lnTo>
                <a:lnTo>
                  <a:pt x="18161" y="7365"/>
                </a:lnTo>
                <a:lnTo>
                  <a:pt x="14605" y="8762"/>
                </a:lnTo>
                <a:lnTo>
                  <a:pt x="11049" y="10160"/>
                </a:lnTo>
                <a:lnTo>
                  <a:pt x="7619" y="11811"/>
                </a:lnTo>
                <a:lnTo>
                  <a:pt x="4571" y="13588"/>
                </a:lnTo>
                <a:lnTo>
                  <a:pt x="3175" y="6350"/>
                </a:lnTo>
                <a:lnTo>
                  <a:pt x="6095" y="4825"/>
                </a:lnTo>
                <a:lnTo>
                  <a:pt x="9398" y="3429"/>
                </a:lnTo>
                <a:lnTo>
                  <a:pt x="13081" y="2158"/>
                </a:lnTo>
                <a:lnTo>
                  <a:pt x="16763" y="762"/>
                </a:lnTo>
                <a:lnTo>
                  <a:pt x="20700" y="0"/>
                </a:lnTo>
                <a:lnTo>
                  <a:pt x="25018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767583" y="5024628"/>
            <a:ext cx="184404" cy="1813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810001" y="5067808"/>
            <a:ext cx="100330" cy="95885"/>
          </a:xfrm>
          <a:custGeom>
            <a:avLst/>
            <a:gdLst/>
            <a:ahLst/>
            <a:cxnLst/>
            <a:rect l="l" t="t" r="r" b="b"/>
            <a:pathLst>
              <a:path w="100330" h="95885">
                <a:moveTo>
                  <a:pt x="35687" y="29591"/>
                </a:moveTo>
                <a:lnTo>
                  <a:pt x="28321" y="29591"/>
                </a:lnTo>
                <a:lnTo>
                  <a:pt x="28321" y="34544"/>
                </a:lnTo>
                <a:lnTo>
                  <a:pt x="27940" y="37846"/>
                </a:lnTo>
                <a:lnTo>
                  <a:pt x="27178" y="41529"/>
                </a:lnTo>
                <a:lnTo>
                  <a:pt x="26543" y="45085"/>
                </a:lnTo>
                <a:lnTo>
                  <a:pt x="25146" y="48768"/>
                </a:lnTo>
                <a:lnTo>
                  <a:pt x="23114" y="52578"/>
                </a:lnTo>
                <a:lnTo>
                  <a:pt x="21081" y="56515"/>
                </a:lnTo>
                <a:lnTo>
                  <a:pt x="18161" y="60325"/>
                </a:lnTo>
                <a:lnTo>
                  <a:pt x="10795" y="68199"/>
                </a:lnTo>
                <a:lnTo>
                  <a:pt x="5968" y="72009"/>
                </a:lnTo>
                <a:lnTo>
                  <a:pt x="0" y="75819"/>
                </a:lnTo>
                <a:lnTo>
                  <a:pt x="5080" y="81153"/>
                </a:lnTo>
                <a:lnTo>
                  <a:pt x="30552" y="51689"/>
                </a:lnTo>
                <a:lnTo>
                  <a:pt x="30861" y="50165"/>
                </a:lnTo>
                <a:lnTo>
                  <a:pt x="31115" y="49403"/>
                </a:lnTo>
                <a:lnTo>
                  <a:pt x="31242" y="48641"/>
                </a:lnTo>
                <a:lnTo>
                  <a:pt x="38958" y="48641"/>
                </a:lnTo>
                <a:lnTo>
                  <a:pt x="38608" y="48006"/>
                </a:lnTo>
                <a:lnTo>
                  <a:pt x="37337" y="44323"/>
                </a:lnTo>
                <a:lnTo>
                  <a:pt x="36703" y="40894"/>
                </a:lnTo>
                <a:lnTo>
                  <a:pt x="35941" y="37338"/>
                </a:lnTo>
                <a:lnTo>
                  <a:pt x="35717" y="34544"/>
                </a:lnTo>
                <a:lnTo>
                  <a:pt x="35687" y="29591"/>
                </a:lnTo>
                <a:close/>
              </a:path>
              <a:path w="100330" h="95885">
                <a:moveTo>
                  <a:pt x="38958" y="48641"/>
                </a:moveTo>
                <a:lnTo>
                  <a:pt x="32766" y="48641"/>
                </a:lnTo>
                <a:lnTo>
                  <a:pt x="33020" y="50165"/>
                </a:lnTo>
                <a:lnTo>
                  <a:pt x="41783" y="65913"/>
                </a:lnTo>
                <a:lnTo>
                  <a:pt x="43680" y="68199"/>
                </a:lnTo>
                <a:lnTo>
                  <a:pt x="45720" y="70358"/>
                </a:lnTo>
                <a:lnTo>
                  <a:pt x="48387" y="72644"/>
                </a:lnTo>
                <a:lnTo>
                  <a:pt x="50927" y="74930"/>
                </a:lnTo>
                <a:lnTo>
                  <a:pt x="53848" y="77216"/>
                </a:lnTo>
                <a:lnTo>
                  <a:pt x="57277" y="79375"/>
                </a:lnTo>
                <a:lnTo>
                  <a:pt x="62356" y="74041"/>
                </a:lnTo>
                <a:lnTo>
                  <a:pt x="56768" y="70612"/>
                </a:lnTo>
                <a:lnTo>
                  <a:pt x="52197" y="66929"/>
                </a:lnTo>
                <a:lnTo>
                  <a:pt x="48768" y="63119"/>
                </a:lnTo>
                <a:lnTo>
                  <a:pt x="45212" y="59309"/>
                </a:lnTo>
                <a:lnTo>
                  <a:pt x="42545" y="55499"/>
                </a:lnTo>
                <a:lnTo>
                  <a:pt x="40640" y="51689"/>
                </a:lnTo>
                <a:lnTo>
                  <a:pt x="38958" y="48641"/>
                </a:lnTo>
                <a:close/>
              </a:path>
              <a:path w="100330" h="95885">
                <a:moveTo>
                  <a:pt x="61722" y="22987"/>
                </a:moveTo>
                <a:lnTo>
                  <a:pt x="1143" y="22987"/>
                </a:lnTo>
                <a:lnTo>
                  <a:pt x="1143" y="29591"/>
                </a:lnTo>
                <a:lnTo>
                  <a:pt x="61722" y="29591"/>
                </a:lnTo>
                <a:lnTo>
                  <a:pt x="61722" y="22987"/>
                </a:lnTo>
                <a:close/>
              </a:path>
              <a:path w="100330" h="95885">
                <a:moveTo>
                  <a:pt x="14350" y="889"/>
                </a:moveTo>
                <a:lnTo>
                  <a:pt x="36322" y="9779"/>
                </a:lnTo>
                <a:lnTo>
                  <a:pt x="39624" y="9652"/>
                </a:lnTo>
                <a:lnTo>
                  <a:pt x="46228" y="9652"/>
                </a:lnTo>
                <a:lnTo>
                  <a:pt x="49403" y="9525"/>
                </a:lnTo>
                <a:lnTo>
                  <a:pt x="49403" y="3683"/>
                </a:lnTo>
                <a:lnTo>
                  <a:pt x="31877" y="3683"/>
                </a:lnTo>
                <a:lnTo>
                  <a:pt x="28956" y="3556"/>
                </a:lnTo>
                <a:lnTo>
                  <a:pt x="26035" y="3302"/>
                </a:lnTo>
                <a:lnTo>
                  <a:pt x="20066" y="2540"/>
                </a:lnTo>
                <a:lnTo>
                  <a:pt x="17145" y="1905"/>
                </a:lnTo>
                <a:lnTo>
                  <a:pt x="14350" y="889"/>
                </a:lnTo>
                <a:close/>
              </a:path>
              <a:path w="100330" h="95885">
                <a:moveTo>
                  <a:pt x="49403" y="3556"/>
                </a:moveTo>
                <a:lnTo>
                  <a:pt x="43687" y="3556"/>
                </a:lnTo>
                <a:lnTo>
                  <a:pt x="40767" y="3683"/>
                </a:lnTo>
                <a:lnTo>
                  <a:pt x="49403" y="3683"/>
                </a:lnTo>
                <a:lnTo>
                  <a:pt x="49403" y="3556"/>
                </a:lnTo>
                <a:close/>
              </a:path>
              <a:path w="100330" h="95885">
                <a:moveTo>
                  <a:pt x="81534" y="0"/>
                </a:moveTo>
                <a:lnTo>
                  <a:pt x="73787" y="0"/>
                </a:lnTo>
                <a:lnTo>
                  <a:pt x="73787" y="95758"/>
                </a:lnTo>
                <a:lnTo>
                  <a:pt x="81534" y="95758"/>
                </a:lnTo>
                <a:lnTo>
                  <a:pt x="81534" y="47371"/>
                </a:lnTo>
                <a:lnTo>
                  <a:pt x="99949" y="47371"/>
                </a:lnTo>
                <a:lnTo>
                  <a:pt x="99949" y="40640"/>
                </a:lnTo>
                <a:lnTo>
                  <a:pt x="81534" y="40640"/>
                </a:lnTo>
                <a:lnTo>
                  <a:pt x="81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810001" y="5090795"/>
            <a:ext cx="62865" cy="58419"/>
          </a:xfrm>
          <a:custGeom>
            <a:avLst/>
            <a:gdLst/>
            <a:ahLst/>
            <a:cxnLst/>
            <a:rect l="l" t="t" r="r" b="b"/>
            <a:pathLst>
              <a:path w="62864" h="58420">
                <a:moveTo>
                  <a:pt x="1143" y="0"/>
                </a:moveTo>
                <a:lnTo>
                  <a:pt x="61722" y="0"/>
                </a:lnTo>
                <a:lnTo>
                  <a:pt x="61722" y="6603"/>
                </a:lnTo>
                <a:lnTo>
                  <a:pt x="35687" y="6603"/>
                </a:lnTo>
                <a:lnTo>
                  <a:pt x="35687" y="8381"/>
                </a:lnTo>
                <a:lnTo>
                  <a:pt x="35687" y="11175"/>
                </a:lnTo>
                <a:lnTo>
                  <a:pt x="35941" y="14350"/>
                </a:lnTo>
                <a:lnTo>
                  <a:pt x="36703" y="17906"/>
                </a:lnTo>
                <a:lnTo>
                  <a:pt x="37337" y="21335"/>
                </a:lnTo>
                <a:lnTo>
                  <a:pt x="38608" y="25018"/>
                </a:lnTo>
                <a:lnTo>
                  <a:pt x="40640" y="28701"/>
                </a:lnTo>
                <a:lnTo>
                  <a:pt x="42545" y="32511"/>
                </a:lnTo>
                <a:lnTo>
                  <a:pt x="45212" y="36321"/>
                </a:lnTo>
                <a:lnTo>
                  <a:pt x="48768" y="40131"/>
                </a:lnTo>
                <a:lnTo>
                  <a:pt x="52197" y="43941"/>
                </a:lnTo>
                <a:lnTo>
                  <a:pt x="56768" y="47624"/>
                </a:lnTo>
                <a:lnTo>
                  <a:pt x="62356" y="51053"/>
                </a:lnTo>
                <a:lnTo>
                  <a:pt x="57277" y="56387"/>
                </a:lnTo>
                <a:lnTo>
                  <a:pt x="53848" y="54228"/>
                </a:lnTo>
                <a:lnTo>
                  <a:pt x="50927" y="51942"/>
                </a:lnTo>
                <a:lnTo>
                  <a:pt x="48387" y="49656"/>
                </a:lnTo>
                <a:lnTo>
                  <a:pt x="45720" y="47370"/>
                </a:lnTo>
                <a:lnTo>
                  <a:pt x="43561" y="45084"/>
                </a:lnTo>
                <a:lnTo>
                  <a:pt x="41783" y="42925"/>
                </a:lnTo>
                <a:lnTo>
                  <a:pt x="39878" y="40766"/>
                </a:lnTo>
                <a:lnTo>
                  <a:pt x="38481" y="38734"/>
                </a:lnTo>
                <a:lnTo>
                  <a:pt x="37211" y="36702"/>
                </a:lnTo>
                <a:lnTo>
                  <a:pt x="36068" y="34670"/>
                </a:lnTo>
                <a:lnTo>
                  <a:pt x="35052" y="32892"/>
                </a:lnTo>
                <a:lnTo>
                  <a:pt x="34417" y="31241"/>
                </a:lnTo>
                <a:lnTo>
                  <a:pt x="33528" y="28955"/>
                </a:lnTo>
                <a:lnTo>
                  <a:pt x="33020" y="27177"/>
                </a:lnTo>
                <a:lnTo>
                  <a:pt x="32766" y="25653"/>
                </a:lnTo>
                <a:lnTo>
                  <a:pt x="31242" y="25653"/>
                </a:lnTo>
                <a:lnTo>
                  <a:pt x="31115" y="26415"/>
                </a:lnTo>
                <a:lnTo>
                  <a:pt x="30861" y="27177"/>
                </a:lnTo>
                <a:lnTo>
                  <a:pt x="5080" y="58165"/>
                </a:lnTo>
                <a:lnTo>
                  <a:pt x="0" y="52831"/>
                </a:lnTo>
                <a:lnTo>
                  <a:pt x="5968" y="49021"/>
                </a:lnTo>
                <a:lnTo>
                  <a:pt x="10795" y="45211"/>
                </a:lnTo>
                <a:lnTo>
                  <a:pt x="14478" y="41274"/>
                </a:lnTo>
                <a:lnTo>
                  <a:pt x="18161" y="37337"/>
                </a:lnTo>
                <a:lnTo>
                  <a:pt x="21081" y="33527"/>
                </a:lnTo>
                <a:lnTo>
                  <a:pt x="23114" y="29590"/>
                </a:lnTo>
                <a:lnTo>
                  <a:pt x="25146" y="25780"/>
                </a:lnTo>
                <a:lnTo>
                  <a:pt x="26543" y="22097"/>
                </a:lnTo>
                <a:lnTo>
                  <a:pt x="27178" y="18541"/>
                </a:lnTo>
                <a:lnTo>
                  <a:pt x="27940" y="14858"/>
                </a:lnTo>
                <a:lnTo>
                  <a:pt x="28321" y="11556"/>
                </a:lnTo>
                <a:lnTo>
                  <a:pt x="28321" y="8381"/>
                </a:lnTo>
                <a:lnTo>
                  <a:pt x="28321" y="6603"/>
                </a:lnTo>
                <a:lnTo>
                  <a:pt x="1143" y="6603"/>
                </a:lnTo>
                <a:lnTo>
                  <a:pt x="114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822955" y="5068696"/>
            <a:ext cx="36830" cy="8890"/>
          </a:xfrm>
          <a:custGeom>
            <a:avLst/>
            <a:gdLst/>
            <a:ahLst/>
            <a:cxnLst/>
            <a:rect l="l" t="t" r="r" b="b"/>
            <a:pathLst>
              <a:path w="36830" h="8889">
                <a:moveTo>
                  <a:pt x="1396" y="0"/>
                </a:moveTo>
                <a:lnTo>
                  <a:pt x="4191" y="1015"/>
                </a:lnTo>
                <a:lnTo>
                  <a:pt x="7112" y="1650"/>
                </a:lnTo>
                <a:lnTo>
                  <a:pt x="10160" y="2031"/>
                </a:lnTo>
                <a:lnTo>
                  <a:pt x="13081" y="2412"/>
                </a:lnTo>
                <a:lnTo>
                  <a:pt x="16001" y="2666"/>
                </a:lnTo>
                <a:lnTo>
                  <a:pt x="18923" y="2793"/>
                </a:lnTo>
                <a:lnTo>
                  <a:pt x="21970" y="2793"/>
                </a:lnTo>
                <a:lnTo>
                  <a:pt x="24892" y="2793"/>
                </a:lnTo>
                <a:lnTo>
                  <a:pt x="27812" y="2793"/>
                </a:lnTo>
                <a:lnTo>
                  <a:pt x="30733" y="2666"/>
                </a:lnTo>
                <a:lnTo>
                  <a:pt x="33655" y="2666"/>
                </a:lnTo>
                <a:lnTo>
                  <a:pt x="36449" y="2666"/>
                </a:lnTo>
                <a:lnTo>
                  <a:pt x="36449" y="8635"/>
                </a:lnTo>
                <a:lnTo>
                  <a:pt x="33274" y="8762"/>
                </a:lnTo>
                <a:lnTo>
                  <a:pt x="30099" y="8762"/>
                </a:lnTo>
                <a:lnTo>
                  <a:pt x="26669" y="8762"/>
                </a:lnTo>
                <a:lnTo>
                  <a:pt x="23368" y="8889"/>
                </a:lnTo>
                <a:lnTo>
                  <a:pt x="20066" y="8762"/>
                </a:lnTo>
                <a:lnTo>
                  <a:pt x="16891" y="8635"/>
                </a:lnTo>
                <a:lnTo>
                  <a:pt x="13588" y="8508"/>
                </a:lnTo>
                <a:lnTo>
                  <a:pt x="0" y="5968"/>
                </a:lnTo>
                <a:lnTo>
                  <a:pt x="1396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883789" y="5067808"/>
            <a:ext cx="26670" cy="95885"/>
          </a:xfrm>
          <a:custGeom>
            <a:avLst/>
            <a:gdLst/>
            <a:ahLst/>
            <a:cxnLst/>
            <a:rect l="l" t="t" r="r" b="b"/>
            <a:pathLst>
              <a:path w="26669" h="95885">
                <a:moveTo>
                  <a:pt x="0" y="0"/>
                </a:moveTo>
                <a:lnTo>
                  <a:pt x="7747" y="0"/>
                </a:lnTo>
                <a:lnTo>
                  <a:pt x="7747" y="40640"/>
                </a:lnTo>
                <a:lnTo>
                  <a:pt x="26162" y="40640"/>
                </a:lnTo>
                <a:lnTo>
                  <a:pt x="26162" y="47371"/>
                </a:lnTo>
                <a:lnTo>
                  <a:pt x="7747" y="47371"/>
                </a:lnTo>
                <a:lnTo>
                  <a:pt x="7747" y="95758"/>
                </a:lnTo>
                <a:lnTo>
                  <a:pt x="0" y="9575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043683" y="5536691"/>
            <a:ext cx="382524" cy="18440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086101" y="5579236"/>
            <a:ext cx="297815" cy="99060"/>
          </a:xfrm>
          <a:custGeom>
            <a:avLst/>
            <a:gdLst/>
            <a:ahLst/>
            <a:cxnLst/>
            <a:rect l="l" t="t" r="r" b="b"/>
            <a:pathLst>
              <a:path w="297814" h="99060">
                <a:moveTo>
                  <a:pt x="19812" y="70154"/>
                </a:moveTo>
                <a:lnTo>
                  <a:pt x="12065" y="70154"/>
                </a:lnTo>
                <a:lnTo>
                  <a:pt x="12065" y="97612"/>
                </a:lnTo>
                <a:lnTo>
                  <a:pt x="82042" y="97612"/>
                </a:lnTo>
                <a:lnTo>
                  <a:pt x="82042" y="90919"/>
                </a:lnTo>
                <a:lnTo>
                  <a:pt x="19812" y="90919"/>
                </a:lnTo>
                <a:lnTo>
                  <a:pt x="19812" y="70154"/>
                </a:lnTo>
                <a:close/>
              </a:path>
              <a:path w="297814" h="99060">
                <a:moveTo>
                  <a:pt x="79883" y="46151"/>
                </a:moveTo>
                <a:lnTo>
                  <a:pt x="72136" y="46151"/>
                </a:lnTo>
                <a:lnTo>
                  <a:pt x="72136" y="77965"/>
                </a:lnTo>
                <a:lnTo>
                  <a:pt x="79883" y="77965"/>
                </a:lnTo>
                <a:lnTo>
                  <a:pt x="79883" y="46151"/>
                </a:lnTo>
                <a:close/>
              </a:path>
              <a:path w="297814" h="99060">
                <a:moveTo>
                  <a:pt x="7493" y="5079"/>
                </a:moveTo>
                <a:lnTo>
                  <a:pt x="0" y="5079"/>
                </a:lnTo>
                <a:lnTo>
                  <a:pt x="0" y="59220"/>
                </a:lnTo>
                <a:lnTo>
                  <a:pt x="47625" y="59220"/>
                </a:lnTo>
                <a:lnTo>
                  <a:pt x="47625" y="52743"/>
                </a:lnTo>
                <a:lnTo>
                  <a:pt x="7493" y="52743"/>
                </a:lnTo>
                <a:lnTo>
                  <a:pt x="7493" y="33324"/>
                </a:lnTo>
                <a:lnTo>
                  <a:pt x="47625" y="33324"/>
                </a:lnTo>
                <a:lnTo>
                  <a:pt x="47625" y="26619"/>
                </a:lnTo>
                <a:lnTo>
                  <a:pt x="7493" y="26619"/>
                </a:lnTo>
                <a:lnTo>
                  <a:pt x="7493" y="5079"/>
                </a:lnTo>
                <a:close/>
              </a:path>
              <a:path w="297814" h="99060">
                <a:moveTo>
                  <a:pt x="47625" y="33324"/>
                </a:moveTo>
                <a:lnTo>
                  <a:pt x="40131" y="33324"/>
                </a:lnTo>
                <a:lnTo>
                  <a:pt x="40131" y="52743"/>
                </a:lnTo>
                <a:lnTo>
                  <a:pt x="47625" y="52743"/>
                </a:lnTo>
                <a:lnTo>
                  <a:pt x="47625" y="46151"/>
                </a:lnTo>
                <a:lnTo>
                  <a:pt x="79883" y="46151"/>
                </a:lnTo>
                <a:lnTo>
                  <a:pt x="79883" y="39687"/>
                </a:lnTo>
                <a:lnTo>
                  <a:pt x="47625" y="39687"/>
                </a:lnTo>
                <a:lnTo>
                  <a:pt x="47625" y="33324"/>
                </a:lnTo>
                <a:close/>
              </a:path>
              <a:path w="297814" h="99060">
                <a:moveTo>
                  <a:pt x="79883" y="24942"/>
                </a:moveTo>
                <a:lnTo>
                  <a:pt x="72136" y="24942"/>
                </a:lnTo>
                <a:lnTo>
                  <a:pt x="72136" y="39687"/>
                </a:lnTo>
                <a:lnTo>
                  <a:pt x="79883" y="39687"/>
                </a:lnTo>
                <a:lnTo>
                  <a:pt x="79883" y="24942"/>
                </a:lnTo>
                <a:close/>
              </a:path>
              <a:path w="297814" h="99060">
                <a:moveTo>
                  <a:pt x="47625" y="5079"/>
                </a:moveTo>
                <a:lnTo>
                  <a:pt x="40131" y="5079"/>
                </a:lnTo>
                <a:lnTo>
                  <a:pt x="40131" y="26619"/>
                </a:lnTo>
                <a:lnTo>
                  <a:pt x="47625" y="26619"/>
                </a:lnTo>
                <a:lnTo>
                  <a:pt x="47625" y="24942"/>
                </a:lnTo>
                <a:lnTo>
                  <a:pt x="79883" y="24942"/>
                </a:lnTo>
                <a:lnTo>
                  <a:pt x="79883" y="18478"/>
                </a:lnTo>
                <a:lnTo>
                  <a:pt x="47625" y="18478"/>
                </a:lnTo>
                <a:lnTo>
                  <a:pt x="47625" y="5079"/>
                </a:lnTo>
                <a:close/>
              </a:path>
              <a:path w="297814" h="99060">
                <a:moveTo>
                  <a:pt x="79883" y="0"/>
                </a:moveTo>
                <a:lnTo>
                  <a:pt x="72136" y="0"/>
                </a:lnTo>
                <a:lnTo>
                  <a:pt x="72136" y="18478"/>
                </a:lnTo>
                <a:lnTo>
                  <a:pt x="79883" y="18478"/>
                </a:lnTo>
                <a:lnTo>
                  <a:pt x="79883" y="0"/>
                </a:lnTo>
                <a:close/>
              </a:path>
              <a:path w="297814" h="99060">
                <a:moveTo>
                  <a:pt x="151384" y="63233"/>
                </a:moveTo>
                <a:lnTo>
                  <a:pt x="116205" y="75552"/>
                </a:lnTo>
                <a:lnTo>
                  <a:pt x="116205" y="86410"/>
                </a:lnTo>
                <a:lnTo>
                  <a:pt x="151384" y="98729"/>
                </a:lnTo>
                <a:lnTo>
                  <a:pt x="159837" y="98429"/>
                </a:lnTo>
                <a:lnTo>
                  <a:pt x="167100" y="97529"/>
                </a:lnTo>
                <a:lnTo>
                  <a:pt x="173172" y="96029"/>
                </a:lnTo>
                <a:lnTo>
                  <a:pt x="178054" y="93929"/>
                </a:lnTo>
                <a:lnTo>
                  <a:pt x="180435" y="92595"/>
                </a:lnTo>
                <a:lnTo>
                  <a:pt x="142621" y="92595"/>
                </a:lnTo>
                <a:lnTo>
                  <a:pt x="135762" y="91617"/>
                </a:lnTo>
                <a:lnTo>
                  <a:pt x="126365" y="87756"/>
                </a:lnTo>
                <a:lnTo>
                  <a:pt x="123952" y="84848"/>
                </a:lnTo>
                <a:lnTo>
                  <a:pt x="123952" y="77114"/>
                </a:lnTo>
                <a:lnTo>
                  <a:pt x="126365" y="74206"/>
                </a:lnTo>
                <a:lnTo>
                  <a:pt x="135762" y="70345"/>
                </a:lnTo>
                <a:lnTo>
                  <a:pt x="142621" y="69367"/>
                </a:lnTo>
                <a:lnTo>
                  <a:pt x="180435" y="69367"/>
                </a:lnTo>
                <a:lnTo>
                  <a:pt x="178054" y="68033"/>
                </a:lnTo>
                <a:lnTo>
                  <a:pt x="173172" y="65933"/>
                </a:lnTo>
                <a:lnTo>
                  <a:pt x="167100" y="64433"/>
                </a:lnTo>
                <a:lnTo>
                  <a:pt x="159837" y="63533"/>
                </a:lnTo>
                <a:lnTo>
                  <a:pt x="151384" y="63233"/>
                </a:lnTo>
                <a:close/>
              </a:path>
              <a:path w="297814" h="99060">
                <a:moveTo>
                  <a:pt x="180435" y="69367"/>
                </a:moveTo>
                <a:lnTo>
                  <a:pt x="160147" y="69367"/>
                </a:lnTo>
                <a:lnTo>
                  <a:pt x="167005" y="70345"/>
                </a:lnTo>
                <a:lnTo>
                  <a:pt x="171704" y="72275"/>
                </a:lnTo>
                <a:lnTo>
                  <a:pt x="176530" y="74206"/>
                </a:lnTo>
                <a:lnTo>
                  <a:pt x="178816" y="77114"/>
                </a:lnTo>
                <a:lnTo>
                  <a:pt x="178816" y="84848"/>
                </a:lnTo>
                <a:lnTo>
                  <a:pt x="176530" y="87756"/>
                </a:lnTo>
                <a:lnTo>
                  <a:pt x="171704" y="89687"/>
                </a:lnTo>
                <a:lnTo>
                  <a:pt x="167005" y="91617"/>
                </a:lnTo>
                <a:lnTo>
                  <a:pt x="160147" y="92595"/>
                </a:lnTo>
                <a:lnTo>
                  <a:pt x="180435" y="92595"/>
                </a:lnTo>
                <a:lnTo>
                  <a:pt x="183769" y="90728"/>
                </a:lnTo>
                <a:lnTo>
                  <a:pt x="186690" y="86410"/>
                </a:lnTo>
                <a:lnTo>
                  <a:pt x="186690" y="75552"/>
                </a:lnTo>
                <a:lnTo>
                  <a:pt x="183769" y="71234"/>
                </a:lnTo>
                <a:lnTo>
                  <a:pt x="180435" y="69367"/>
                </a:lnTo>
                <a:close/>
              </a:path>
              <a:path w="297814" h="99060">
                <a:moveTo>
                  <a:pt x="130556" y="2793"/>
                </a:moveTo>
                <a:lnTo>
                  <a:pt x="123190" y="2793"/>
                </a:lnTo>
                <a:lnTo>
                  <a:pt x="119761" y="3428"/>
                </a:lnTo>
                <a:lnTo>
                  <a:pt x="116586" y="4571"/>
                </a:lnTo>
                <a:lnTo>
                  <a:pt x="113411" y="5587"/>
                </a:lnTo>
                <a:lnTo>
                  <a:pt x="101346" y="23342"/>
                </a:lnTo>
                <a:lnTo>
                  <a:pt x="101346" y="30784"/>
                </a:lnTo>
                <a:lnTo>
                  <a:pt x="123190" y="51396"/>
                </a:lnTo>
                <a:lnTo>
                  <a:pt x="130556" y="51396"/>
                </a:lnTo>
                <a:lnTo>
                  <a:pt x="145212" y="44703"/>
                </a:lnTo>
                <a:lnTo>
                  <a:pt x="124206" y="44703"/>
                </a:lnTo>
                <a:lnTo>
                  <a:pt x="121793" y="44297"/>
                </a:lnTo>
                <a:lnTo>
                  <a:pt x="119634" y="43484"/>
                </a:lnTo>
                <a:lnTo>
                  <a:pt x="117348" y="42671"/>
                </a:lnTo>
                <a:lnTo>
                  <a:pt x="115443" y="41503"/>
                </a:lnTo>
                <a:lnTo>
                  <a:pt x="112141" y="38468"/>
                </a:lnTo>
                <a:lnTo>
                  <a:pt x="110871" y="36626"/>
                </a:lnTo>
                <a:lnTo>
                  <a:pt x="109093" y="32257"/>
                </a:lnTo>
                <a:lnTo>
                  <a:pt x="108712" y="29806"/>
                </a:lnTo>
                <a:lnTo>
                  <a:pt x="108712" y="24333"/>
                </a:lnTo>
                <a:lnTo>
                  <a:pt x="119634" y="10769"/>
                </a:lnTo>
                <a:lnTo>
                  <a:pt x="121793" y="9944"/>
                </a:lnTo>
                <a:lnTo>
                  <a:pt x="124206" y="9537"/>
                </a:lnTo>
                <a:lnTo>
                  <a:pt x="145329" y="9537"/>
                </a:lnTo>
                <a:lnTo>
                  <a:pt x="142875" y="7238"/>
                </a:lnTo>
                <a:lnTo>
                  <a:pt x="140081" y="5587"/>
                </a:lnTo>
                <a:lnTo>
                  <a:pt x="137033" y="4571"/>
                </a:lnTo>
                <a:lnTo>
                  <a:pt x="133858" y="3428"/>
                </a:lnTo>
                <a:lnTo>
                  <a:pt x="130556" y="2793"/>
                </a:lnTo>
                <a:close/>
              </a:path>
              <a:path w="297814" h="99060">
                <a:moveTo>
                  <a:pt x="145329" y="9537"/>
                </a:moveTo>
                <a:lnTo>
                  <a:pt x="129412" y="9537"/>
                </a:lnTo>
                <a:lnTo>
                  <a:pt x="131825" y="9944"/>
                </a:lnTo>
                <a:lnTo>
                  <a:pt x="134112" y="10769"/>
                </a:lnTo>
                <a:lnTo>
                  <a:pt x="144906" y="24333"/>
                </a:lnTo>
                <a:lnTo>
                  <a:pt x="144906" y="29806"/>
                </a:lnTo>
                <a:lnTo>
                  <a:pt x="129412" y="44703"/>
                </a:lnTo>
                <a:lnTo>
                  <a:pt x="145212" y="44703"/>
                </a:lnTo>
                <a:lnTo>
                  <a:pt x="147320" y="42633"/>
                </a:lnTo>
                <a:lnTo>
                  <a:pt x="149098" y="40093"/>
                </a:lnTo>
                <a:lnTo>
                  <a:pt x="151637" y="34137"/>
                </a:lnTo>
                <a:lnTo>
                  <a:pt x="152273" y="30784"/>
                </a:lnTo>
                <a:lnTo>
                  <a:pt x="152273" y="23342"/>
                </a:lnTo>
                <a:lnTo>
                  <a:pt x="151637" y="20002"/>
                </a:lnTo>
                <a:lnTo>
                  <a:pt x="149098" y="14046"/>
                </a:lnTo>
                <a:lnTo>
                  <a:pt x="147320" y="11493"/>
                </a:lnTo>
                <a:lnTo>
                  <a:pt x="145329" y="9537"/>
                </a:lnTo>
                <a:close/>
              </a:path>
              <a:path w="297814" h="99060">
                <a:moveTo>
                  <a:pt x="297306" y="78854"/>
                </a:moveTo>
                <a:lnTo>
                  <a:pt x="203454" y="78854"/>
                </a:lnTo>
                <a:lnTo>
                  <a:pt x="203454" y="85559"/>
                </a:lnTo>
                <a:lnTo>
                  <a:pt x="297306" y="85559"/>
                </a:lnTo>
                <a:lnTo>
                  <a:pt x="297306" y="78854"/>
                </a:lnTo>
                <a:close/>
              </a:path>
              <a:path w="297814" h="99060">
                <a:moveTo>
                  <a:pt x="254254" y="60325"/>
                </a:moveTo>
                <a:lnTo>
                  <a:pt x="246506" y="60325"/>
                </a:lnTo>
                <a:lnTo>
                  <a:pt x="246506" y="78854"/>
                </a:lnTo>
                <a:lnTo>
                  <a:pt x="254254" y="78854"/>
                </a:lnTo>
                <a:lnTo>
                  <a:pt x="254254" y="60325"/>
                </a:lnTo>
                <a:close/>
              </a:path>
              <a:path w="297814" h="99060">
                <a:moveTo>
                  <a:pt x="285496" y="6222"/>
                </a:moveTo>
                <a:lnTo>
                  <a:pt x="215265" y="6222"/>
                </a:lnTo>
                <a:lnTo>
                  <a:pt x="215265" y="12674"/>
                </a:lnTo>
                <a:lnTo>
                  <a:pt x="278003" y="12674"/>
                </a:lnTo>
                <a:lnTo>
                  <a:pt x="278003" y="29743"/>
                </a:lnTo>
                <a:lnTo>
                  <a:pt x="215265" y="29743"/>
                </a:lnTo>
                <a:lnTo>
                  <a:pt x="215265" y="60325"/>
                </a:lnTo>
                <a:lnTo>
                  <a:pt x="258445" y="60325"/>
                </a:lnTo>
                <a:lnTo>
                  <a:pt x="262128" y="60274"/>
                </a:lnTo>
                <a:lnTo>
                  <a:pt x="289687" y="57315"/>
                </a:lnTo>
                <a:lnTo>
                  <a:pt x="289135" y="53860"/>
                </a:lnTo>
                <a:lnTo>
                  <a:pt x="222885" y="53860"/>
                </a:lnTo>
                <a:lnTo>
                  <a:pt x="222885" y="36220"/>
                </a:lnTo>
                <a:lnTo>
                  <a:pt x="285496" y="36220"/>
                </a:lnTo>
                <a:lnTo>
                  <a:pt x="285496" y="6222"/>
                </a:lnTo>
                <a:close/>
              </a:path>
              <a:path w="297814" h="99060">
                <a:moveTo>
                  <a:pt x="288671" y="50952"/>
                </a:moveTo>
                <a:lnTo>
                  <a:pt x="256667" y="53860"/>
                </a:lnTo>
                <a:lnTo>
                  <a:pt x="289135" y="53860"/>
                </a:lnTo>
                <a:lnTo>
                  <a:pt x="288671" y="50952"/>
                </a:lnTo>
                <a:close/>
              </a:path>
              <a:path w="297814" h="99060">
                <a:moveTo>
                  <a:pt x="185039" y="0"/>
                </a:moveTo>
                <a:lnTo>
                  <a:pt x="177292" y="0"/>
                </a:lnTo>
                <a:lnTo>
                  <a:pt x="177292" y="12890"/>
                </a:lnTo>
                <a:lnTo>
                  <a:pt x="156718" y="12890"/>
                </a:lnTo>
                <a:lnTo>
                  <a:pt x="156718" y="19138"/>
                </a:lnTo>
                <a:lnTo>
                  <a:pt x="177292" y="19138"/>
                </a:lnTo>
                <a:lnTo>
                  <a:pt x="177292" y="35217"/>
                </a:lnTo>
                <a:lnTo>
                  <a:pt x="156718" y="35217"/>
                </a:lnTo>
                <a:lnTo>
                  <a:pt x="156718" y="41465"/>
                </a:lnTo>
                <a:lnTo>
                  <a:pt x="177292" y="41465"/>
                </a:lnTo>
                <a:lnTo>
                  <a:pt x="177292" y="58991"/>
                </a:lnTo>
                <a:lnTo>
                  <a:pt x="185039" y="58991"/>
                </a:lnTo>
                <a:lnTo>
                  <a:pt x="18503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081529" y="5574665"/>
            <a:ext cx="306451" cy="10787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 txBox="1"/>
          <p:nvPr/>
        </p:nvSpPr>
        <p:spPr>
          <a:xfrm>
            <a:off x="4131310" y="4619117"/>
            <a:ext cx="5469890" cy="1988820"/>
          </a:xfrm>
          <a:prstGeom prst="rect">
            <a:avLst/>
          </a:prstGeom>
          <a:ln w="9144">
            <a:solidFill>
              <a:srgbClr val="7E7E7E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270510" indent="-177800">
              <a:lnSpc>
                <a:spcPct val="100000"/>
              </a:lnSpc>
              <a:spcBef>
                <a:spcPts val="955"/>
              </a:spcBef>
              <a:buFont typeface="Arial"/>
              <a:buChar char="•"/>
              <a:tabLst>
                <a:tab pos="273050" algn="l"/>
              </a:tabLst>
            </a:pPr>
            <a:r>
              <a:rPr sz="1300" spc="-120" dirty="0">
                <a:latin typeface="Arial Unicode MS"/>
                <a:cs typeface="Arial Unicode MS"/>
              </a:rPr>
              <a:t>인근 </a:t>
            </a:r>
            <a:r>
              <a:rPr sz="1300" spc="-110" dirty="0">
                <a:latin typeface="Arial Unicode MS"/>
                <a:cs typeface="Arial Unicode MS"/>
              </a:rPr>
              <a:t>신불당 </a:t>
            </a:r>
            <a:r>
              <a:rPr sz="1300" spc="-145" dirty="0">
                <a:latin typeface="Arial Unicode MS"/>
                <a:cs typeface="Arial Unicode MS"/>
              </a:rPr>
              <a:t>지역의 </a:t>
            </a:r>
            <a:r>
              <a:rPr sz="1300" spc="-85" dirty="0">
                <a:latin typeface="Arial Unicode MS"/>
                <a:cs typeface="Arial Unicode MS"/>
              </a:rPr>
              <a:t>오피스텔/ </a:t>
            </a:r>
            <a:r>
              <a:rPr sz="1300" spc="-135" dirty="0">
                <a:latin typeface="Arial Unicode MS"/>
                <a:cs typeface="Arial Unicode MS"/>
              </a:rPr>
              <a:t>도시형생활주택은 </a:t>
            </a:r>
            <a:r>
              <a:rPr sz="1300" spc="-45" dirty="0">
                <a:latin typeface="Arial Unicode MS"/>
                <a:cs typeface="Arial Unicode MS"/>
              </a:rPr>
              <a:t>3-Room </a:t>
            </a:r>
            <a:r>
              <a:rPr sz="1300" spc="-160" dirty="0">
                <a:latin typeface="Arial Unicode MS"/>
                <a:cs typeface="Arial Unicode MS"/>
              </a:rPr>
              <a:t>위주의</a:t>
            </a:r>
            <a:r>
              <a:rPr sz="1300" spc="-100" dirty="0">
                <a:latin typeface="Arial Unicode MS"/>
                <a:cs typeface="Arial Unicode MS"/>
              </a:rPr>
              <a:t> </a:t>
            </a:r>
            <a:r>
              <a:rPr sz="1300" spc="-114" dirty="0">
                <a:latin typeface="Arial Unicode MS"/>
                <a:cs typeface="Arial Unicode MS"/>
              </a:rPr>
              <a:t>중대형</a:t>
            </a:r>
            <a:endParaRPr sz="1300" dirty="0">
              <a:latin typeface="Arial Unicode MS"/>
              <a:cs typeface="Arial Unicode MS"/>
            </a:endParaRPr>
          </a:p>
          <a:p>
            <a:pPr marL="270510">
              <a:lnSpc>
                <a:spcPct val="100000"/>
              </a:lnSpc>
              <a:spcBef>
                <a:spcPts val="155"/>
              </a:spcBef>
            </a:pPr>
            <a:r>
              <a:rPr sz="1300" spc="-140" dirty="0">
                <a:latin typeface="Arial Unicode MS"/>
                <a:cs typeface="Arial Unicode MS"/>
              </a:rPr>
              <a:t>오피스텔이 </a:t>
            </a:r>
            <a:r>
              <a:rPr sz="1300" spc="-145" dirty="0">
                <a:latin typeface="Arial Unicode MS"/>
                <a:cs typeface="Arial Unicode MS"/>
              </a:rPr>
              <a:t>집중</a:t>
            </a:r>
            <a:r>
              <a:rPr sz="1300" spc="-120" dirty="0">
                <a:latin typeface="Arial Unicode MS"/>
                <a:cs typeface="Arial Unicode MS"/>
              </a:rPr>
              <a:t> </a:t>
            </a:r>
            <a:r>
              <a:rPr sz="1300" spc="-130" dirty="0">
                <a:latin typeface="Arial Unicode MS"/>
                <a:cs typeface="Arial Unicode MS"/>
              </a:rPr>
              <a:t>공급</a:t>
            </a:r>
            <a:endParaRPr sz="1300" dirty="0">
              <a:latin typeface="Arial Unicode MS"/>
              <a:cs typeface="Arial Unicode MS"/>
            </a:endParaRPr>
          </a:p>
          <a:p>
            <a:pPr marL="270510" marR="316230" indent="-177800">
              <a:lnSpc>
                <a:spcPct val="110000"/>
              </a:lnSpc>
              <a:spcBef>
                <a:spcPts val="5"/>
              </a:spcBef>
              <a:buFont typeface="Arial"/>
              <a:buChar char="•"/>
              <a:tabLst>
                <a:tab pos="273050" algn="l"/>
              </a:tabLst>
            </a:pPr>
            <a:r>
              <a:rPr sz="1300" spc="-120" dirty="0">
                <a:latin typeface="Arial Unicode MS"/>
                <a:cs typeface="Arial Unicode MS"/>
              </a:rPr>
              <a:t>인근 삼성디스플레이 </a:t>
            </a:r>
            <a:r>
              <a:rPr sz="1300" spc="-125" dirty="0">
                <a:latin typeface="Arial Unicode MS"/>
                <a:cs typeface="Arial Unicode MS"/>
              </a:rPr>
              <a:t>등 </a:t>
            </a:r>
            <a:r>
              <a:rPr sz="1300" spc="-110" dirty="0">
                <a:latin typeface="Arial Unicode MS"/>
                <a:cs typeface="Arial Unicode MS"/>
              </a:rPr>
              <a:t>산업단지 </a:t>
            </a:r>
            <a:r>
              <a:rPr sz="1300" spc="-114" dirty="0">
                <a:latin typeface="Arial Unicode MS"/>
                <a:cs typeface="Arial Unicode MS"/>
              </a:rPr>
              <a:t>배후 </a:t>
            </a:r>
            <a:r>
              <a:rPr sz="1300" spc="-120" dirty="0">
                <a:latin typeface="Arial Unicode MS"/>
                <a:cs typeface="Arial Unicode MS"/>
              </a:rPr>
              <a:t>수요에 </a:t>
            </a:r>
            <a:r>
              <a:rPr sz="1300" spc="-95" dirty="0">
                <a:latin typeface="Arial Unicode MS"/>
                <a:cs typeface="Arial Unicode MS"/>
              </a:rPr>
              <a:t>따른 </a:t>
            </a:r>
            <a:r>
              <a:rPr sz="1300" spc="-50" dirty="0">
                <a:latin typeface="Arial Unicode MS"/>
                <a:cs typeface="Arial Unicode MS"/>
              </a:rPr>
              <a:t>1~2인 </a:t>
            </a:r>
            <a:r>
              <a:rPr sz="1300" spc="-155" dirty="0">
                <a:latin typeface="Arial Unicode MS"/>
                <a:cs typeface="Arial Unicode MS"/>
              </a:rPr>
              <a:t>가구의 </a:t>
            </a:r>
            <a:r>
              <a:rPr sz="1300" spc="-135" dirty="0">
                <a:latin typeface="Arial Unicode MS"/>
                <a:cs typeface="Arial Unicode MS"/>
              </a:rPr>
              <a:t>유입이  </a:t>
            </a:r>
            <a:r>
              <a:rPr sz="1300" spc="-120" dirty="0">
                <a:latin typeface="Arial Unicode MS"/>
                <a:cs typeface="Arial Unicode MS"/>
              </a:rPr>
              <a:t>가능한 </a:t>
            </a:r>
            <a:r>
              <a:rPr sz="1300" spc="-85" dirty="0">
                <a:latin typeface="Arial Unicode MS"/>
                <a:cs typeface="Arial Unicode MS"/>
              </a:rPr>
              <a:t>오피스텔/ </a:t>
            </a:r>
            <a:r>
              <a:rPr sz="1300" spc="-135" dirty="0">
                <a:latin typeface="Arial Unicode MS"/>
                <a:cs typeface="Arial Unicode MS"/>
              </a:rPr>
              <a:t>도시형생활주택 </a:t>
            </a:r>
            <a:r>
              <a:rPr sz="1300" spc="-120" dirty="0">
                <a:latin typeface="Arial Unicode MS"/>
                <a:cs typeface="Arial Unicode MS"/>
              </a:rPr>
              <a:t>상대적으로 </a:t>
            </a:r>
            <a:r>
              <a:rPr sz="1300" spc="-114" dirty="0">
                <a:latin typeface="Arial Unicode MS"/>
                <a:cs typeface="Arial Unicode MS"/>
              </a:rPr>
              <a:t>매우</a:t>
            </a:r>
            <a:r>
              <a:rPr sz="1300" spc="-40" dirty="0">
                <a:latin typeface="Arial Unicode MS"/>
                <a:cs typeface="Arial Unicode MS"/>
              </a:rPr>
              <a:t> </a:t>
            </a:r>
            <a:r>
              <a:rPr sz="1300" spc="-140" dirty="0">
                <a:latin typeface="Arial Unicode MS"/>
                <a:cs typeface="Arial Unicode MS"/>
              </a:rPr>
              <a:t>부족</a:t>
            </a:r>
            <a:endParaRPr sz="1300" dirty="0">
              <a:latin typeface="Arial Unicode MS"/>
              <a:cs typeface="Arial Unicode MS"/>
            </a:endParaRPr>
          </a:p>
          <a:p>
            <a:pPr marL="270510" marR="836294" indent="-178435">
              <a:lnSpc>
                <a:spcPct val="110000"/>
              </a:lnSpc>
            </a:pPr>
            <a:r>
              <a:rPr sz="1300" spc="-100" dirty="0">
                <a:latin typeface="Arial Unicode MS"/>
                <a:cs typeface="Arial Unicode MS"/>
              </a:rPr>
              <a:t>※ </a:t>
            </a:r>
            <a:r>
              <a:rPr sz="1300" spc="-200" dirty="0">
                <a:latin typeface="Arial Unicode MS"/>
                <a:cs typeface="Arial Unicode MS"/>
              </a:rPr>
              <a:t>기 </a:t>
            </a:r>
            <a:r>
              <a:rPr sz="1300" spc="-135" dirty="0">
                <a:latin typeface="Arial Unicode MS"/>
                <a:cs typeface="Arial Unicode MS"/>
              </a:rPr>
              <a:t>입주 </a:t>
            </a:r>
            <a:r>
              <a:rPr sz="1300" spc="-85" dirty="0">
                <a:latin typeface="Arial Unicode MS"/>
                <a:cs typeface="Arial Unicode MS"/>
              </a:rPr>
              <a:t>오피스텔/ </a:t>
            </a:r>
            <a:r>
              <a:rPr sz="1300" spc="-135" dirty="0">
                <a:latin typeface="Arial Unicode MS"/>
                <a:cs typeface="Arial Unicode MS"/>
              </a:rPr>
              <a:t>도시형생활주택 </a:t>
            </a:r>
            <a:r>
              <a:rPr sz="1300" spc="-125" dirty="0">
                <a:latin typeface="Arial Unicode MS"/>
                <a:cs typeface="Arial Unicode MS"/>
              </a:rPr>
              <a:t>중 </a:t>
            </a:r>
            <a:r>
              <a:rPr sz="1300" spc="-135" dirty="0">
                <a:latin typeface="Arial Unicode MS"/>
                <a:cs typeface="Arial Unicode MS"/>
              </a:rPr>
              <a:t>소형 </a:t>
            </a:r>
            <a:r>
              <a:rPr sz="1300" spc="-114" dirty="0">
                <a:latin typeface="Arial Unicode MS"/>
                <a:cs typeface="Arial Unicode MS"/>
              </a:rPr>
              <a:t>상품은 </a:t>
            </a:r>
            <a:r>
              <a:rPr sz="1300" spc="-55" dirty="0">
                <a:latin typeface="Arial Unicode MS"/>
                <a:cs typeface="Arial Unicode MS"/>
              </a:rPr>
              <a:t>당 </a:t>
            </a:r>
            <a:r>
              <a:rPr sz="1300" spc="-135" dirty="0">
                <a:latin typeface="Arial Unicode MS"/>
                <a:cs typeface="Arial Unicode MS"/>
              </a:rPr>
              <a:t>사업지 </a:t>
            </a:r>
            <a:r>
              <a:rPr sz="1300" spc="-125" dirty="0">
                <a:latin typeface="Arial Unicode MS"/>
                <a:cs typeface="Arial Unicode MS"/>
              </a:rPr>
              <a:t>인근  </a:t>
            </a:r>
            <a:r>
              <a:rPr sz="1300" spc="-135" dirty="0">
                <a:latin typeface="Arial Unicode MS"/>
                <a:cs typeface="Arial Unicode MS"/>
              </a:rPr>
              <a:t>메가트로피, </a:t>
            </a:r>
            <a:r>
              <a:rPr sz="1300" spc="-55" dirty="0">
                <a:latin typeface="Arial Unicode MS"/>
                <a:cs typeface="Arial Unicode MS"/>
              </a:rPr>
              <a:t>당 </a:t>
            </a:r>
            <a:r>
              <a:rPr sz="1300" spc="-135" dirty="0">
                <a:latin typeface="Arial Unicode MS"/>
                <a:cs typeface="Arial Unicode MS"/>
              </a:rPr>
              <a:t>사업지</a:t>
            </a:r>
            <a:r>
              <a:rPr sz="1300" spc="-60" dirty="0">
                <a:latin typeface="Arial Unicode MS"/>
                <a:cs typeface="Arial Unicode MS"/>
              </a:rPr>
              <a:t> </a:t>
            </a:r>
            <a:r>
              <a:rPr sz="1300" spc="-130" dirty="0">
                <a:latin typeface="Arial Unicode MS"/>
                <a:cs typeface="Arial Unicode MS"/>
              </a:rPr>
              <a:t>유일</a:t>
            </a:r>
            <a:endParaRPr sz="1300" dirty="0">
              <a:latin typeface="Arial Unicode MS"/>
              <a:cs typeface="Arial Unicode MS"/>
            </a:endParaRPr>
          </a:p>
          <a:p>
            <a:pPr marL="270510" marR="281305" indent="-178435">
              <a:lnSpc>
                <a:spcPts val="1720"/>
              </a:lnSpc>
              <a:spcBef>
                <a:spcPts val="80"/>
              </a:spcBef>
            </a:pPr>
            <a:r>
              <a:rPr sz="1300" spc="-100" dirty="0">
                <a:solidFill>
                  <a:srgbClr val="C00000"/>
                </a:solidFill>
                <a:latin typeface="Arial Unicode MS"/>
                <a:cs typeface="Arial Unicode MS"/>
              </a:rPr>
              <a:t>※ </a:t>
            </a:r>
            <a:r>
              <a:rPr sz="1300" spc="-55" dirty="0">
                <a:solidFill>
                  <a:srgbClr val="C00000"/>
                </a:solidFill>
                <a:latin typeface="Arial Unicode MS"/>
                <a:cs typeface="Arial Unicode MS"/>
              </a:rPr>
              <a:t>당 </a:t>
            </a:r>
            <a:r>
              <a:rPr sz="1300" spc="-145" dirty="0">
                <a:solidFill>
                  <a:srgbClr val="C00000"/>
                </a:solidFill>
                <a:latin typeface="Arial Unicode MS"/>
                <a:cs typeface="Arial Unicode MS"/>
              </a:rPr>
              <a:t>사업지 </a:t>
            </a:r>
            <a:r>
              <a:rPr sz="1300" spc="-125" dirty="0">
                <a:solidFill>
                  <a:srgbClr val="C00000"/>
                </a:solidFill>
                <a:latin typeface="Arial Unicode MS"/>
                <a:cs typeface="Arial Unicode MS"/>
              </a:rPr>
              <a:t>인근 </a:t>
            </a:r>
            <a:r>
              <a:rPr sz="1300" spc="-120" dirty="0">
                <a:solidFill>
                  <a:srgbClr val="C00000"/>
                </a:solidFill>
                <a:latin typeface="Arial Unicode MS"/>
                <a:cs typeface="Arial Unicode MS"/>
              </a:rPr>
              <a:t>산업단지 </a:t>
            </a:r>
            <a:r>
              <a:rPr sz="1300" spc="-125" dirty="0">
                <a:solidFill>
                  <a:srgbClr val="C00000"/>
                </a:solidFill>
                <a:latin typeface="Arial Unicode MS"/>
                <a:cs typeface="Arial Unicode MS"/>
              </a:rPr>
              <a:t>배후 </a:t>
            </a:r>
            <a:r>
              <a:rPr sz="1300" spc="-150" dirty="0">
                <a:solidFill>
                  <a:srgbClr val="C00000"/>
                </a:solidFill>
                <a:latin typeface="Arial Unicode MS"/>
                <a:cs typeface="Arial Unicode MS"/>
              </a:rPr>
              <a:t>수요 </a:t>
            </a:r>
            <a:r>
              <a:rPr sz="1300" spc="85" dirty="0">
                <a:solidFill>
                  <a:srgbClr val="C00000"/>
                </a:solidFill>
                <a:latin typeface="Arial Unicode MS"/>
                <a:cs typeface="Arial Unicode MS"/>
              </a:rPr>
              <a:t>+ </a:t>
            </a:r>
            <a:r>
              <a:rPr sz="1300" spc="-140" dirty="0">
                <a:solidFill>
                  <a:srgbClr val="C00000"/>
                </a:solidFill>
                <a:latin typeface="Arial Unicode MS"/>
                <a:cs typeface="Arial Unicode MS"/>
              </a:rPr>
              <a:t>상업시설 </a:t>
            </a:r>
            <a:r>
              <a:rPr sz="1300" spc="-120" dirty="0">
                <a:solidFill>
                  <a:srgbClr val="C00000"/>
                </a:solidFill>
                <a:latin typeface="Arial Unicode MS"/>
                <a:cs typeface="Arial Unicode MS"/>
              </a:rPr>
              <a:t>종사자에 </a:t>
            </a:r>
            <a:r>
              <a:rPr sz="1300" spc="-100" dirty="0">
                <a:solidFill>
                  <a:srgbClr val="C00000"/>
                </a:solidFill>
                <a:latin typeface="Arial Unicode MS"/>
                <a:cs typeface="Arial Unicode MS"/>
              </a:rPr>
              <a:t>따른 </a:t>
            </a:r>
            <a:r>
              <a:rPr sz="1300" spc="-140" dirty="0">
                <a:solidFill>
                  <a:srgbClr val="C00000"/>
                </a:solidFill>
                <a:latin typeface="Arial Unicode MS"/>
                <a:cs typeface="Arial Unicode MS"/>
              </a:rPr>
              <a:t>소형 </a:t>
            </a:r>
            <a:r>
              <a:rPr sz="1300" spc="-150" dirty="0">
                <a:solidFill>
                  <a:srgbClr val="C00000"/>
                </a:solidFill>
                <a:latin typeface="Arial Unicode MS"/>
                <a:cs typeface="Arial Unicode MS"/>
              </a:rPr>
              <a:t>주택의  </a:t>
            </a:r>
            <a:r>
              <a:rPr sz="1300" spc="-135" dirty="0">
                <a:solidFill>
                  <a:srgbClr val="C00000"/>
                </a:solidFill>
                <a:latin typeface="Arial Unicode MS"/>
                <a:cs typeface="Arial Unicode MS"/>
              </a:rPr>
              <a:t>공급 </a:t>
            </a:r>
            <a:r>
              <a:rPr sz="1300" spc="-125" dirty="0">
                <a:solidFill>
                  <a:srgbClr val="C00000"/>
                </a:solidFill>
                <a:latin typeface="Arial Unicode MS"/>
                <a:cs typeface="Arial Unicode MS"/>
              </a:rPr>
              <a:t>매우 </a:t>
            </a:r>
            <a:r>
              <a:rPr sz="1300" spc="-160" dirty="0">
                <a:solidFill>
                  <a:srgbClr val="C00000"/>
                </a:solidFill>
                <a:latin typeface="Arial Unicode MS"/>
                <a:cs typeface="Arial Unicode MS"/>
              </a:rPr>
              <a:t>시급 </a:t>
            </a:r>
            <a:r>
              <a:rPr sz="1300" spc="375" dirty="0">
                <a:solidFill>
                  <a:srgbClr val="C00000"/>
                </a:solidFill>
                <a:latin typeface="Arial Unicode MS"/>
                <a:cs typeface="Arial Unicode MS"/>
              </a:rPr>
              <a:t>→ </a:t>
            </a:r>
            <a:r>
              <a:rPr sz="1300" spc="-55" dirty="0">
                <a:solidFill>
                  <a:srgbClr val="C00000"/>
                </a:solidFill>
                <a:latin typeface="Arial Unicode MS"/>
                <a:cs typeface="Arial Unicode MS"/>
              </a:rPr>
              <a:t>당 </a:t>
            </a:r>
            <a:r>
              <a:rPr sz="1300" spc="-140" dirty="0">
                <a:solidFill>
                  <a:srgbClr val="C00000"/>
                </a:solidFill>
                <a:latin typeface="Arial Unicode MS"/>
                <a:cs typeface="Arial Unicode MS"/>
              </a:rPr>
              <a:t>사업지는 지역수요에 </a:t>
            </a:r>
            <a:r>
              <a:rPr sz="1300" spc="-100" dirty="0">
                <a:solidFill>
                  <a:srgbClr val="C00000"/>
                </a:solidFill>
                <a:latin typeface="Arial Unicode MS"/>
                <a:cs typeface="Arial Unicode MS"/>
              </a:rPr>
              <a:t>맞는 </a:t>
            </a:r>
            <a:r>
              <a:rPr sz="1300" spc="-114" dirty="0">
                <a:solidFill>
                  <a:srgbClr val="C00000"/>
                </a:solidFill>
                <a:latin typeface="Arial Unicode MS"/>
                <a:cs typeface="Arial Unicode MS"/>
              </a:rPr>
              <a:t>맞춤형</a:t>
            </a:r>
            <a:r>
              <a:rPr sz="1300" spc="-70" dirty="0">
                <a:solidFill>
                  <a:srgbClr val="C00000"/>
                </a:solidFill>
                <a:latin typeface="Arial Unicode MS"/>
                <a:cs typeface="Arial Unicode MS"/>
              </a:rPr>
              <a:t> </a:t>
            </a:r>
            <a:r>
              <a:rPr sz="1300" spc="-120" dirty="0">
                <a:solidFill>
                  <a:srgbClr val="C00000"/>
                </a:solidFill>
                <a:latin typeface="Arial Unicode MS"/>
                <a:cs typeface="Arial Unicode MS"/>
              </a:rPr>
              <a:t>상품</a:t>
            </a:r>
            <a:endParaRPr sz="1300" dirty="0">
              <a:latin typeface="Arial Unicode MS"/>
              <a:cs typeface="Arial Unicode M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787488" y="265175"/>
            <a:ext cx="451484" cy="222250"/>
          </a:xfrm>
          <a:custGeom>
            <a:avLst/>
            <a:gdLst/>
            <a:ahLst/>
            <a:cxnLst/>
            <a:rect l="l" t="t" r="r" b="b"/>
            <a:pathLst>
              <a:path w="451484" h="222250">
                <a:moveTo>
                  <a:pt x="424942" y="148462"/>
                </a:moveTo>
                <a:lnTo>
                  <a:pt x="264972" y="148462"/>
                </a:lnTo>
                <a:lnTo>
                  <a:pt x="264972" y="221741"/>
                </a:lnTo>
                <a:lnTo>
                  <a:pt x="424942" y="221741"/>
                </a:lnTo>
                <a:lnTo>
                  <a:pt x="424942" y="202311"/>
                </a:lnTo>
                <a:lnTo>
                  <a:pt x="287007" y="202311"/>
                </a:lnTo>
                <a:lnTo>
                  <a:pt x="287007" y="167766"/>
                </a:lnTo>
                <a:lnTo>
                  <a:pt x="424942" y="167766"/>
                </a:lnTo>
                <a:lnTo>
                  <a:pt x="424942" y="148462"/>
                </a:lnTo>
                <a:close/>
              </a:path>
              <a:path w="451484" h="222250">
                <a:moveTo>
                  <a:pt x="424942" y="167766"/>
                </a:moveTo>
                <a:lnTo>
                  <a:pt x="402907" y="167766"/>
                </a:lnTo>
                <a:lnTo>
                  <a:pt x="402907" y="202311"/>
                </a:lnTo>
                <a:lnTo>
                  <a:pt x="424942" y="202311"/>
                </a:lnTo>
                <a:lnTo>
                  <a:pt x="424942" y="167766"/>
                </a:lnTo>
                <a:close/>
              </a:path>
              <a:path w="451484" h="222250">
                <a:moveTo>
                  <a:pt x="355727" y="129794"/>
                </a:moveTo>
                <a:lnTo>
                  <a:pt x="333705" y="129794"/>
                </a:lnTo>
                <a:lnTo>
                  <a:pt x="333705" y="148462"/>
                </a:lnTo>
                <a:lnTo>
                  <a:pt x="355727" y="148462"/>
                </a:lnTo>
                <a:lnTo>
                  <a:pt x="355727" y="129794"/>
                </a:lnTo>
                <a:close/>
              </a:path>
              <a:path w="451484" h="222250">
                <a:moveTo>
                  <a:pt x="451015" y="110109"/>
                </a:moveTo>
                <a:lnTo>
                  <a:pt x="238658" y="110109"/>
                </a:lnTo>
                <a:lnTo>
                  <a:pt x="238658" y="129794"/>
                </a:lnTo>
                <a:lnTo>
                  <a:pt x="451015" y="129794"/>
                </a:lnTo>
                <a:lnTo>
                  <a:pt x="451015" y="110109"/>
                </a:lnTo>
                <a:close/>
              </a:path>
              <a:path w="451484" h="222250">
                <a:moveTo>
                  <a:pt x="114338" y="137033"/>
                </a:moveTo>
                <a:lnTo>
                  <a:pt x="65351" y="143087"/>
                </a:lnTo>
                <a:lnTo>
                  <a:pt x="36065" y="169259"/>
                </a:lnTo>
                <a:lnTo>
                  <a:pt x="34848" y="178688"/>
                </a:lnTo>
                <a:lnTo>
                  <a:pt x="36062" y="188265"/>
                </a:lnTo>
                <a:lnTo>
                  <a:pt x="65289" y="214471"/>
                </a:lnTo>
                <a:lnTo>
                  <a:pt x="114338" y="220472"/>
                </a:lnTo>
                <a:lnTo>
                  <a:pt x="133290" y="219803"/>
                </a:lnTo>
                <a:lnTo>
                  <a:pt x="174459" y="209676"/>
                </a:lnTo>
                <a:lnTo>
                  <a:pt x="184909" y="201549"/>
                </a:lnTo>
                <a:lnTo>
                  <a:pt x="114338" y="201549"/>
                </a:lnTo>
                <a:lnTo>
                  <a:pt x="100927" y="201213"/>
                </a:lnTo>
                <a:lnTo>
                  <a:pt x="61099" y="192532"/>
                </a:lnTo>
                <a:lnTo>
                  <a:pt x="56146" y="186689"/>
                </a:lnTo>
                <a:lnTo>
                  <a:pt x="56146" y="170814"/>
                </a:lnTo>
                <a:lnTo>
                  <a:pt x="100995" y="156182"/>
                </a:lnTo>
                <a:lnTo>
                  <a:pt x="114338" y="155828"/>
                </a:lnTo>
                <a:lnTo>
                  <a:pt x="184791" y="155828"/>
                </a:lnTo>
                <a:lnTo>
                  <a:pt x="183028" y="153775"/>
                </a:lnTo>
                <a:lnTo>
                  <a:pt x="174434" y="147827"/>
                </a:lnTo>
                <a:lnTo>
                  <a:pt x="163306" y="143087"/>
                </a:lnTo>
                <a:lnTo>
                  <a:pt x="149582" y="139715"/>
                </a:lnTo>
                <a:lnTo>
                  <a:pt x="133259" y="137701"/>
                </a:lnTo>
                <a:lnTo>
                  <a:pt x="114338" y="137033"/>
                </a:lnTo>
                <a:close/>
              </a:path>
              <a:path w="451484" h="222250">
                <a:moveTo>
                  <a:pt x="184791" y="155828"/>
                </a:moveTo>
                <a:lnTo>
                  <a:pt x="114338" y="155828"/>
                </a:lnTo>
                <a:lnTo>
                  <a:pt x="127632" y="156184"/>
                </a:lnTo>
                <a:lnTo>
                  <a:pt x="139285" y="157241"/>
                </a:lnTo>
                <a:lnTo>
                  <a:pt x="149297" y="158990"/>
                </a:lnTo>
                <a:lnTo>
                  <a:pt x="157670" y="161416"/>
                </a:lnTo>
                <a:lnTo>
                  <a:pt x="167741" y="164973"/>
                </a:lnTo>
                <a:lnTo>
                  <a:pt x="172770" y="170814"/>
                </a:lnTo>
                <a:lnTo>
                  <a:pt x="172770" y="186689"/>
                </a:lnTo>
                <a:lnTo>
                  <a:pt x="127593" y="201215"/>
                </a:lnTo>
                <a:lnTo>
                  <a:pt x="114338" y="201549"/>
                </a:lnTo>
                <a:lnTo>
                  <a:pt x="184909" y="201549"/>
                </a:lnTo>
                <a:lnTo>
                  <a:pt x="189176" y="196564"/>
                </a:lnTo>
                <a:lnTo>
                  <a:pt x="192855" y="188210"/>
                </a:lnTo>
                <a:lnTo>
                  <a:pt x="194081" y="178688"/>
                </a:lnTo>
                <a:lnTo>
                  <a:pt x="192852" y="169241"/>
                </a:lnTo>
                <a:lnTo>
                  <a:pt x="189168" y="160924"/>
                </a:lnTo>
                <a:lnTo>
                  <a:pt x="184791" y="155828"/>
                </a:lnTo>
                <a:close/>
              </a:path>
              <a:path w="451484" h="222250">
                <a:moveTo>
                  <a:pt x="426885" y="73151"/>
                </a:moveTo>
                <a:lnTo>
                  <a:pt x="263029" y="73151"/>
                </a:lnTo>
                <a:lnTo>
                  <a:pt x="263029" y="92456"/>
                </a:lnTo>
                <a:lnTo>
                  <a:pt x="426885" y="92456"/>
                </a:lnTo>
                <a:lnTo>
                  <a:pt x="426885" y="73151"/>
                </a:lnTo>
                <a:close/>
              </a:path>
              <a:path w="451484" h="222250">
                <a:moveTo>
                  <a:pt x="316738" y="26924"/>
                </a:moveTo>
                <a:lnTo>
                  <a:pt x="294805" y="26924"/>
                </a:lnTo>
                <a:lnTo>
                  <a:pt x="295120" y="34671"/>
                </a:lnTo>
                <a:lnTo>
                  <a:pt x="295517" y="42672"/>
                </a:lnTo>
                <a:lnTo>
                  <a:pt x="296430" y="58927"/>
                </a:lnTo>
                <a:lnTo>
                  <a:pt x="296989" y="66548"/>
                </a:lnTo>
                <a:lnTo>
                  <a:pt x="297637" y="73151"/>
                </a:lnTo>
                <a:lnTo>
                  <a:pt x="319443" y="73151"/>
                </a:lnTo>
                <a:lnTo>
                  <a:pt x="318909" y="66294"/>
                </a:lnTo>
                <a:lnTo>
                  <a:pt x="318389" y="58547"/>
                </a:lnTo>
                <a:lnTo>
                  <a:pt x="317363" y="40004"/>
                </a:lnTo>
                <a:lnTo>
                  <a:pt x="316738" y="26924"/>
                </a:lnTo>
                <a:close/>
              </a:path>
              <a:path w="451484" h="222250">
                <a:moveTo>
                  <a:pt x="395338" y="26924"/>
                </a:moveTo>
                <a:lnTo>
                  <a:pt x="373176" y="26924"/>
                </a:lnTo>
                <a:lnTo>
                  <a:pt x="372859" y="34671"/>
                </a:lnTo>
                <a:lnTo>
                  <a:pt x="372491" y="42672"/>
                </a:lnTo>
                <a:lnTo>
                  <a:pt x="371681" y="58927"/>
                </a:lnTo>
                <a:lnTo>
                  <a:pt x="371119" y="66548"/>
                </a:lnTo>
                <a:lnTo>
                  <a:pt x="370471" y="73151"/>
                </a:lnTo>
                <a:lnTo>
                  <a:pt x="392036" y="73151"/>
                </a:lnTo>
                <a:lnTo>
                  <a:pt x="395100" y="33524"/>
                </a:lnTo>
                <a:lnTo>
                  <a:pt x="395338" y="26924"/>
                </a:lnTo>
                <a:close/>
              </a:path>
              <a:path w="451484" h="222250">
                <a:moveTo>
                  <a:pt x="427380" y="7493"/>
                </a:moveTo>
                <a:lnTo>
                  <a:pt x="262547" y="7493"/>
                </a:lnTo>
                <a:lnTo>
                  <a:pt x="262547" y="26924"/>
                </a:lnTo>
                <a:lnTo>
                  <a:pt x="427380" y="26924"/>
                </a:lnTo>
                <a:lnTo>
                  <a:pt x="427380" y="7493"/>
                </a:lnTo>
                <a:close/>
              </a:path>
              <a:path w="451484" h="222250">
                <a:moveTo>
                  <a:pt x="83692" y="8508"/>
                </a:moveTo>
                <a:lnTo>
                  <a:pt x="61658" y="8508"/>
                </a:lnTo>
                <a:lnTo>
                  <a:pt x="61642" y="29337"/>
                </a:lnTo>
                <a:lnTo>
                  <a:pt x="60782" y="36195"/>
                </a:lnTo>
                <a:lnTo>
                  <a:pt x="46071" y="74114"/>
                </a:lnTo>
                <a:lnTo>
                  <a:pt x="17557" y="104584"/>
                </a:lnTo>
                <a:lnTo>
                  <a:pt x="0" y="116712"/>
                </a:lnTo>
                <a:lnTo>
                  <a:pt x="15252" y="130810"/>
                </a:lnTo>
                <a:lnTo>
                  <a:pt x="50406" y="102997"/>
                </a:lnTo>
                <a:lnTo>
                  <a:pt x="71386" y="71120"/>
                </a:lnTo>
                <a:lnTo>
                  <a:pt x="73279" y="64770"/>
                </a:lnTo>
                <a:lnTo>
                  <a:pt x="94805" y="64770"/>
                </a:lnTo>
                <a:lnTo>
                  <a:pt x="90538" y="57657"/>
                </a:lnTo>
                <a:lnTo>
                  <a:pt x="87617" y="50419"/>
                </a:lnTo>
                <a:lnTo>
                  <a:pt x="84480" y="36195"/>
                </a:lnTo>
                <a:lnTo>
                  <a:pt x="83692" y="29337"/>
                </a:lnTo>
                <a:lnTo>
                  <a:pt x="83692" y="8508"/>
                </a:lnTo>
                <a:close/>
              </a:path>
              <a:path w="451484" h="222250">
                <a:moveTo>
                  <a:pt x="94805" y="64770"/>
                </a:moveTo>
                <a:lnTo>
                  <a:pt x="73279" y="64770"/>
                </a:lnTo>
                <a:lnTo>
                  <a:pt x="74180" y="68072"/>
                </a:lnTo>
                <a:lnTo>
                  <a:pt x="75857" y="71881"/>
                </a:lnTo>
                <a:lnTo>
                  <a:pt x="78295" y="76073"/>
                </a:lnTo>
                <a:lnTo>
                  <a:pt x="79705" y="78613"/>
                </a:lnTo>
                <a:lnTo>
                  <a:pt x="93429" y="95297"/>
                </a:lnTo>
                <a:lnTo>
                  <a:pt x="97243" y="99187"/>
                </a:lnTo>
                <a:lnTo>
                  <a:pt x="130314" y="120269"/>
                </a:lnTo>
                <a:lnTo>
                  <a:pt x="144119" y="104521"/>
                </a:lnTo>
                <a:lnTo>
                  <a:pt x="134644" y="99974"/>
                </a:lnTo>
                <a:lnTo>
                  <a:pt x="126168" y="95250"/>
                </a:lnTo>
                <a:lnTo>
                  <a:pt x="98322" y="70149"/>
                </a:lnTo>
                <a:lnTo>
                  <a:pt x="94805" y="64770"/>
                </a:lnTo>
                <a:close/>
              </a:path>
              <a:path w="451484" h="222250">
                <a:moveTo>
                  <a:pt x="190423" y="0"/>
                </a:moveTo>
                <a:lnTo>
                  <a:pt x="168389" y="0"/>
                </a:lnTo>
                <a:lnTo>
                  <a:pt x="168389" y="132461"/>
                </a:lnTo>
                <a:lnTo>
                  <a:pt x="190423" y="132461"/>
                </a:lnTo>
                <a:lnTo>
                  <a:pt x="190423" y="81533"/>
                </a:lnTo>
                <a:lnTo>
                  <a:pt x="230632" y="81533"/>
                </a:lnTo>
                <a:lnTo>
                  <a:pt x="230632" y="62102"/>
                </a:lnTo>
                <a:lnTo>
                  <a:pt x="190423" y="62102"/>
                </a:lnTo>
                <a:lnTo>
                  <a:pt x="1904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82916" y="260604"/>
            <a:ext cx="460159" cy="23088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18767" y="265175"/>
            <a:ext cx="421640" cy="219710"/>
          </a:xfrm>
          <a:custGeom>
            <a:avLst/>
            <a:gdLst/>
            <a:ahLst/>
            <a:cxnLst/>
            <a:rect l="l" t="t" r="r" b="b"/>
            <a:pathLst>
              <a:path w="421639" h="219709">
                <a:moveTo>
                  <a:pt x="48387" y="158114"/>
                </a:moveTo>
                <a:lnTo>
                  <a:pt x="26288" y="158114"/>
                </a:lnTo>
                <a:lnTo>
                  <a:pt x="26288" y="219201"/>
                </a:lnTo>
                <a:lnTo>
                  <a:pt x="193547" y="219201"/>
                </a:lnTo>
                <a:lnTo>
                  <a:pt x="193547" y="199898"/>
                </a:lnTo>
                <a:lnTo>
                  <a:pt x="48387" y="199898"/>
                </a:lnTo>
                <a:lnTo>
                  <a:pt x="48387" y="158114"/>
                </a:lnTo>
                <a:close/>
              </a:path>
              <a:path w="421639" h="219709">
                <a:moveTo>
                  <a:pt x="118237" y="147954"/>
                </a:moveTo>
                <a:lnTo>
                  <a:pt x="96265" y="147954"/>
                </a:lnTo>
                <a:lnTo>
                  <a:pt x="96265" y="182499"/>
                </a:lnTo>
                <a:lnTo>
                  <a:pt x="118237" y="182499"/>
                </a:lnTo>
                <a:lnTo>
                  <a:pt x="118237" y="147954"/>
                </a:lnTo>
                <a:close/>
              </a:path>
              <a:path w="421639" h="219709">
                <a:moveTo>
                  <a:pt x="212344" y="128524"/>
                </a:moveTo>
                <a:lnTo>
                  <a:pt x="0" y="128524"/>
                </a:lnTo>
                <a:lnTo>
                  <a:pt x="0" y="147954"/>
                </a:lnTo>
                <a:lnTo>
                  <a:pt x="212344" y="147954"/>
                </a:lnTo>
                <a:lnTo>
                  <a:pt x="212344" y="128524"/>
                </a:lnTo>
                <a:close/>
              </a:path>
              <a:path w="421639" h="219709">
                <a:moveTo>
                  <a:pt x="421513" y="141986"/>
                </a:moveTo>
                <a:lnTo>
                  <a:pt x="265810" y="141986"/>
                </a:lnTo>
                <a:lnTo>
                  <a:pt x="265810" y="161289"/>
                </a:lnTo>
                <a:lnTo>
                  <a:pt x="399414" y="161289"/>
                </a:lnTo>
                <a:lnTo>
                  <a:pt x="399414" y="219201"/>
                </a:lnTo>
                <a:lnTo>
                  <a:pt x="421513" y="219201"/>
                </a:lnTo>
                <a:lnTo>
                  <a:pt x="421513" y="141986"/>
                </a:lnTo>
                <a:close/>
              </a:path>
              <a:path w="421639" h="219709">
                <a:moveTo>
                  <a:pt x="48387" y="8763"/>
                </a:moveTo>
                <a:lnTo>
                  <a:pt x="26288" y="8763"/>
                </a:lnTo>
                <a:lnTo>
                  <a:pt x="26288" y="108203"/>
                </a:lnTo>
                <a:lnTo>
                  <a:pt x="186309" y="108203"/>
                </a:lnTo>
                <a:lnTo>
                  <a:pt x="186309" y="88773"/>
                </a:lnTo>
                <a:lnTo>
                  <a:pt x="48387" y="88773"/>
                </a:lnTo>
                <a:lnTo>
                  <a:pt x="48387" y="65404"/>
                </a:lnTo>
                <a:lnTo>
                  <a:pt x="186309" y="65404"/>
                </a:lnTo>
                <a:lnTo>
                  <a:pt x="186309" y="46481"/>
                </a:lnTo>
                <a:lnTo>
                  <a:pt x="48387" y="46481"/>
                </a:lnTo>
                <a:lnTo>
                  <a:pt x="48387" y="8763"/>
                </a:lnTo>
                <a:close/>
              </a:path>
              <a:path w="421639" h="219709">
                <a:moveTo>
                  <a:pt x="186309" y="65404"/>
                </a:moveTo>
                <a:lnTo>
                  <a:pt x="164210" y="65404"/>
                </a:lnTo>
                <a:lnTo>
                  <a:pt x="164210" y="88773"/>
                </a:lnTo>
                <a:lnTo>
                  <a:pt x="186309" y="88773"/>
                </a:lnTo>
                <a:lnTo>
                  <a:pt x="186309" y="65404"/>
                </a:lnTo>
                <a:close/>
              </a:path>
              <a:path w="421639" h="219709">
                <a:moveTo>
                  <a:pt x="186309" y="8763"/>
                </a:moveTo>
                <a:lnTo>
                  <a:pt x="164210" y="8763"/>
                </a:lnTo>
                <a:lnTo>
                  <a:pt x="164210" y="46481"/>
                </a:lnTo>
                <a:lnTo>
                  <a:pt x="186309" y="46481"/>
                </a:lnTo>
                <a:lnTo>
                  <a:pt x="186309" y="8763"/>
                </a:lnTo>
                <a:close/>
              </a:path>
              <a:path w="421639" h="219709">
                <a:moveTo>
                  <a:pt x="421513" y="0"/>
                </a:moveTo>
                <a:lnTo>
                  <a:pt x="399414" y="0"/>
                </a:lnTo>
                <a:lnTo>
                  <a:pt x="399414" y="49022"/>
                </a:lnTo>
                <a:lnTo>
                  <a:pt x="343154" y="49022"/>
                </a:lnTo>
                <a:lnTo>
                  <a:pt x="343154" y="67818"/>
                </a:lnTo>
                <a:lnTo>
                  <a:pt x="399414" y="67818"/>
                </a:lnTo>
                <a:lnTo>
                  <a:pt x="399414" y="131318"/>
                </a:lnTo>
                <a:lnTo>
                  <a:pt x="421513" y="131318"/>
                </a:lnTo>
                <a:lnTo>
                  <a:pt x="421513" y="0"/>
                </a:lnTo>
                <a:close/>
              </a:path>
              <a:path w="421639" h="219709">
                <a:moveTo>
                  <a:pt x="308609" y="8508"/>
                </a:moveTo>
                <a:lnTo>
                  <a:pt x="286638" y="8508"/>
                </a:lnTo>
                <a:lnTo>
                  <a:pt x="286607" y="29464"/>
                </a:lnTo>
                <a:lnTo>
                  <a:pt x="285750" y="36322"/>
                </a:lnTo>
                <a:lnTo>
                  <a:pt x="271712" y="74114"/>
                </a:lnTo>
                <a:lnTo>
                  <a:pt x="243585" y="104632"/>
                </a:lnTo>
                <a:lnTo>
                  <a:pt x="226187" y="116712"/>
                </a:lnTo>
                <a:lnTo>
                  <a:pt x="241426" y="130810"/>
                </a:lnTo>
                <a:lnTo>
                  <a:pt x="275970" y="103632"/>
                </a:lnTo>
                <a:lnTo>
                  <a:pt x="298195" y="66040"/>
                </a:lnTo>
                <a:lnTo>
                  <a:pt x="319894" y="66040"/>
                </a:lnTo>
                <a:lnTo>
                  <a:pt x="308609" y="29464"/>
                </a:lnTo>
                <a:lnTo>
                  <a:pt x="308609" y="8508"/>
                </a:lnTo>
                <a:close/>
              </a:path>
              <a:path w="421639" h="219709">
                <a:moveTo>
                  <a:pt x="319894" y="66040"/>
                </a:moveTo>
                <a:lnTo>
                  <a:pt x="298195" y="66040"/>
                </a:lnTo>
                <a:lnTo>
                  <a:pt x="299084" y="69342"/>
                </a:lnTo>
                <a:lnTo>
                  <a:pt x="300735" y="73151"/>
                </a:lnTo>
                <a:lnTo>
                  <a:pt x="303275" y="77343"/>
                </a:lnTo>
                <a:lnTo>
                  <a:pt x="304672" y="79882"/>
                </a:lnTo>
                <a:lnTo>
                  <a:pt x="306450" y="82676"/>
                </a:lnTo>
                <a:lnTo>
                  <a:pt x="308737" y="85725"/>
                </a:lnTo>
                <a:lnTo>
                  <a:pt x="310895" y="88900"/>
                </a:lnTo>
                <a:lnTo>
                  <a:pt x="341931" y="114125"/>
                </a:lnTo>
                <a:lnTo>
                  <a:pt x="354330" y="120523"/>
                </a:lnTo>
                <a:lnTo>
                  <a:pt x="367792" y="104521"/>
                </a:lnTo>
                <a:lnTo>
                  <a:pt x="358340" y="99974"/>
                </a:lnTo>
                <a:lnTo>
                  <a:pt x="349996" y="95297"/>
                </a:lnTo>
                <a:lnTo>
                  <a:pt x="322603" y="70203"/>
                </a:lnTo>
                <a:lnTo>
                  <a:pt x="319894" y="6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314196" y="260604"/>
            <a:ext cx="430657" cy="22834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52E3BB56-C9B8-4A35-A838-BA0507CCC92F}"/>
              </a:ext>
            </a:extLst>
          </p:cNvPr>
          <p:cNvSpPr txBox="1"/>
          <p:nvPr/>
        </p:nvSpPr>
        <p:spPr>
          <a:xfrm>
            <a:off x="2667000" y="1752600"/>
            <a:ext cx="4956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bg1"/>
                </a:solidFill>
              </a:rPr>
              <a:t>준공</a:t>
            </a:r>
            <a:endParaRPr lang="en-US" altLang="ko-KR" sz="1050" dirty="0">
              <a:solidFill>
                <a:schemeClr val="bg1"/>
              </a:solidFill>
            </a:endParaRPr>
          </a:p>
          <a:p>
            <a:r>
              <a:rPr lang="ko-KR" altLang="en-US" sz="1050" dirty="0" err="1">
                <a:solidFill>
                  <a:schemeClr val="bg1"/>
                </a:solidFill>
              </a:rPr>
              <a:t>년월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28AF3FB6-617C-43AB-A99F-D917D822602E}"/>
              </a:ext>
            </a:extLst>
          </p:cNvPr>
          <p:cNvSpPr txBox="1"/>
          <p:nvPr/>
        </p:nvSpPr>
        <p:spPr>
          <a:xfrm>
            <a:off x="2684373" y="3054754"/>
            <a:ext cx="4956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bg1"/>
                </a:solidFill>
              </a:rPr>
              <a:t>준공</a:t>
            </a:r>
            <a:endParaRPr lang="en-US" altLang="ko-KR" sz="1050" dirty="0">
              <a:solidFill>
                <a:schemeClr val="bg1"/>
              </a:solidFill>
            </a:endParaRPr>
          </a:p>
          <a:p>
            <a:r>
              <a:rPr lang="ko-KR" altLang="en-US" sz="1050" dirty="0" err="1">
                <a:solidFill>
                  <a:schemeClr val="bg1"/>
                </a:solidFill>
              </a:rPr>
              <a:t>년월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1FF3A3A-63C7-4B16-B040-094A67E89727}"/>
              </a:ext>
            </a:extLst>
          </p:cNvPr>
          <p:cNvSpPr/>
          <p:nvPr/>
        </p:nvSpPr>
        <p:spPr>
          <a:xfrm>
            <a:off x="3293398" y="190500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solidFill>
                  <a:srgbClr val="FFFFFF"/>
                </a:solidFill>
                <a:latin typeface="Arial Unicode MS"/>
                <a:cs typeface="Arial Unicode MS"/>
              </a:rPr>
              <a:t>㎡</a:t>
            </a:r>
            <a:endParaRPr lang="ko-KR" altLang="en-US" sz="1400" dirty="0">
              <a:latin typeface="Arial Unicode MS"/>
              <a:cs typeface="Arial Unicode MS"/>
            </a:endParaRPr>
          </a:p>
        </p:txBody>
      </p:sp>
      <p:sp>
        <p:nvSpPr>
          <p:cNvPr id="191" name="직사각형 190">
            <a:extLst>
              <a:ext uri="{FF2B5EF4-FFF2-40B4-BE49-F238E27FC236}">
                <a16:creationId xmlns:a16="http://schemas.microsoft.com/office/drawing/2014/main" id="{9E0F73CF-D56C-4F2D-A713-66DA18225014}"/>
              </a:ext>
            </a:extLst>
          </p:cNvPr>
          <p:cNvSpPr/>
          <p:nvPr/>
        </p:nvSpPr>
        <p:spPr>
          <a:xfrm>
            <a:off x="4267200" y="1909424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solidFill>
                  <a:srgbClr val="FFFFFF"/>
                </a:solidFill>
                <a:latin typeface="Arial Unicode MS"/>
                <a:cs typeface="Arial Unicode MS"/>
              </a:rPr>
              <a:t>㎡</a:t>
            </a:r>
            <a:endParaRPr lang="ko-KR" altLang="en-US" sz="1400" dirty="0">
              <a:latin typeface="Arial Unicode MS"/>
              <a:cs typeface="Arial Unicode MS"/>
            </a:endParaRPr>
          </a:p>
        </p:txBody>
      </p:sp>
      <p:sp>
        <p:nvSpPr>
          <p:cNvPr id="192" name="직사각형 191">
            <a:extLst>
              <a:ext uri="{FF2B5EF4-FFF2-40B4-BE49-F238E27FC236}">
                <a16:creationId xmlns:a16="http://schemas.microsoft.com/office/drawing/2014/main" id="{38E5EF62-11A6-4412-A118-C9C1D0F831B9}"/>
              </a:ext>
            </a:extLst>
          </p:cNvPr>
          <p:cNvSpPr/>
          <p:nvPr/>
        </p:nvSpPr>
        <p:spPr>
          <a:xfrm>
            <a:off x="3318798" y="3191231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solidFill>
                  <a:srgbClr val="FFFFFF"/>
                </a:solidFill>
                <a:latin typeface="Arial Unicode MS"/>
                <a:cs typeface="Arial Unicode MS"/>
              </a:rPr>
              <a:t>㎡</a:t>
            </a:r>
            <a:endParaRPr lang="ko-KR" altLang="en-US" sz="1400" dirty="0">
              <a:latin typeface="Arial Unicode MS"/>
              <a:cs typeface="Arial Unicode MS"/>
            </a:endParaRPr>
          </a:p>
        </p:txBody>
      </p:sp>
      <p:sp>
        <p:nvSpPr>
          <p:cNvPr id="193" name="직사각형 192">
            <a:extLst>
              <a:ext uri="{FF2B5EF4-FFF2-40B4-BE49-F238E27FC236}">
                <a16:creationId xmlns:a16="http://schemas.microsoft.com/office/drawing/2014/main" id="{CAFBDCF7-AE53-4B45-811E-A9CC19021AAA}"/>
              </a:ext>
            </a:extLst>
          </p:cNvPr>
          <p:cNvSpPr/>
          <p:nvPr/>
        </p:nvSpPr>
        <p:spPr>
          <a:xfrm>
            <a:off x="4267200" y="3199105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>
                <a:solidFill>
                  <a:srgbClr val="FFFFFF"/>
                </a:solidFill>
                <a:latin typeface="Arial Unicode MS"/>
                <a:cs typeface="Arial Unicode MS"/>
              </a:rPr>
              <a:t>㎡</a:t>
            </a:r>
            <a:endParaRPr lang="ko-KR" altLang="en-US" sz="1400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1691</Words>
  <Application>Microsoft Office PowerPoint</Application>
  <PresentationFormat>A4 용지(210x297mm)</PresentationFormat>
  <Paragraphs>829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Arial Unicode MS</vt:lpstr>
      <vt:lpstr>HY견고딕</vt:lpstr>
      <vt:lpstr>나눔고딕</vt:lpstr>
      <vt:lpstr>맑은 고딕</vt:lpstr>
      <vt:lpstr>바탕</vt:lpstr>
      <vt:lpstr>함초롬돋움</vt:lpstr>
      <vt:lpstr>Arial</vt:lpstr>
      <vt:lpstr>Calibri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Administrator</cp:lastModifiedBy>
  <cp:revision>19</cp:revision>
  <dcterms:created xsi:type="dcterms:W3CDTF">2019-06-27T05:02:17Z</dcterms:created>
  <dcterms:modified xsi:type="dcterms:W3CDTF">2019-06-28T03:00:52Z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2019-06-27T00:00:00Z</vt:filetime>
  </property>
</Properties>
</file>